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9" r:id="rId2"/>
    <p:sldId id="347" r:id="rId3"/>
    <p:sldId id="348" r:id="rId4"/>
    <p:sldId id="349" r:id="rId5"/>
    <p:sldId id="346" r:id="rId6"/>
    <p:sldId id="350"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E8E8F6"/>
    <a:srgbClr val="CDCDEC"/>
    <a:srgbClr val="FF0000"/>
  </p:clrMru>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8413" autoAdjust="0"/>
    <p:restoredTop sz="91709" autoAdjust="0"/>
  </p:normalViewPr>
  <p:slideViewPr>
    <p:cSldViewPr>
      <p:cViewPr varScale="1">
        <p:scale>
          <a:sx n="67" d="100"/>
          <a:sy n="67" d="100"/>
        </p:scale>
        <p:origin x="-996" y="-96"/>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0" d="100"/>
          <a:sy n="50" d="100"/>
        </p:scale>
        <p:origin x="-1896" y="-96"/>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802.15-&lt;doc#&gt;</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&lt;month year&gt;</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&lt;author&gt;, &lt;company&gt;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3"/>
          <p:cNvSpPr>
            <a:spLocks noGrp="1" noChangeArrowheads="1"/>
          </p:cNvSpPr>
          <p:nvPr>
            <p:ph type="sldNum"/>
          </p:nvPr>
        </p:nvSpPr>
        <p:spPr>
          <a:ln/>
        </p:spPr>
        <p:txBody>
          <a:bodyPr/>
          <a:lstStyle/>
          <a:p>
            <a:r>
              <a:rPr lang="en-US"/>
              <a:t>Page </a:t>
            </a:r>
            <a:fld id="{AC2A0607-566B-4437-9172-9A22E6B1BDF0}" type="slidenum">
              <a:rPr lang="en-US"/>
              <a:pPr/>
              <a:t>5</a:t>
            </a:fld>
            <a:endParaRPr lang="en-US"/>
          </a:p>
        </p:txBody>
      </p:sp>
      <p:sp>
        <p:nvSpPr>
          <p:cNvPr id="18433" name="Rectangle 1"/>
          <p:cNvSpPr txBox="1">
            <a:spLocks noGrp="1" noRot="1" noChangeAspect="1" noChangeArrowheads="1"/>
          </p:cNvSpPr>
          <p:nvPr>
            <p:ph type="sldImg"/>
          </p:nvPr>
        </p:nvSpPr>
        <p:spPr bwMode="auto">
          <a:xfrm>
            <a:off x="1155700" y="701675"/>
            <a:ext cx="4619625" cy="3465513"/>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3175" cy="4173537"/>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3"/>
          <p:cNvSpPr>
            <a:spLocks noGrp="1" noChangeArrowheads="1"/>
          </p:cNvSpPr>
          <p:nvPr>
            <p:ph type="sldNum"/>
          </p:nvPr>
        </p:nvSpPr>
        <p:spPr>
          <a:ln/>
        </p:spPr>
        <p:txBody>
          <a:bodyPr/>
          <a:lstStyle/>
          <a:p>
            <a:r>
              <a:rPr lang="en-US"/>
              <a:t>Page </a:t>
            </a:r>
            <a:fld id="{AC2A0607-566B-4437-9172-9A22E6B1BDF0}" type="slidenum">
              <a:rPr lang="en-US"/>
              <a:pPr/>
              <a:t>6</a:t>
            </a:fld>
            <a:endParaRPr lang="en-US"/>
          </a:p>
        </p:txBody>
      </p:sp>
      <p:sp>
        <p:nvSpPr>
          <p:cNvPr id="18433" name="Rectangle 1"/>
          <p:cNvSpPr txBox="1">
            <a:spLocks noGrp="1" noRot="1" noChangeAspect="1" noChangeArrowheads="1"/>
          </p:cNvSpPr>
          <p:nvPr>
            <p:ph type="sldImg"/>
          </p:nvPr>
        </p:nvSpPr>
        <p:spPr bwMode="auto">
          <a:xfrm>
            <a:off x="1155700" y="701675"/>
            <a:ext cx="4619625" cy="3465513"/>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3175" cy="4173537"/>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&lt;January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&lt;January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&lt;January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&lt;January 2012&gt;</a:t>
            </a:r>
            <a:endParaRPr lang="en-US" altLang="ko-KR"/>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&lt;January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&lt;January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&lt;January 2012&gt;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&lt;January 2012&gt;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&lt;January 2012&gt;</a:t>
            </a:r>
            <a:endParaRPr lang="en-US" altLang="ko-KR"/>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&lt;January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&lt;January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smtClean="0"/>
              <a:t>&lt;January 2012&gt;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endParaRPr lang="en-US" altLang="ko-K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a:t>
            </a:r>
            <a:r>
              <a:rPr lang="en-US" altLang="ko-KR" sz="1400" b="1" dirty="0" smtClean="0">
                <a:ea typeface="굴림" pitchFamily="50" charset="-127"/>
              </a:rPr>
              <a:t>802. </a:t>
            </a:r>
            <a:r>
              <a:rPr lang="en-US" sz="1400" b="1" dirty="0" smtClean="0"/>
              <a:t>15-12-0065-00-0pac</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날짜 개체 틀 1"/>
          <p:cNvSpPr>
            <a:spLocks noGrp="1"/>
          </p:cNvSpPr>
          <p:nvPr>
            <p:ph type="dt" sz="quarter" idx="10"/>
          </p:nvPr>
        </p:nvSpPr>
        <p:spPr>
          <a:noFill/>
        </p:spPr>
        <p:txBody>
          <a:bodyPr/>
          <a:lstStyle/>
          <a:p>
            <a:r>
              <a:rPr lang="en-US" altLang="ko-KR" smtClean="0">
                <a:ea typeface="굴림" charset="-127"/>
              </a:rPr>
              <a:t>&lt;January 2012&gt;</a:t>
            </a:r>
            <a:endParaRPr lang="en-US" altLang="ko-KR" dirty="0">
              <a:ea typeface="굴림" charset="-127"/>
            </a:endParaRPr>
          </a:p>
        </p:txBody>
      </p:sp>
      <p:sp>
        <p:nvSpPr>
          <p:cNvPr id="4099" name="바닥글 개체 틀 2"/>
          <p:cNvSpPr>
            <a:spLocks noGrp="1"/>
          </p:cNvSpPr>
          <p:nvPr>
            <p:ph type="ftr" sz="quarter" idx="11"/>
          </p:nvPr>
        </p:nvSpPr>
        <p:spPr>
          <a:noFill/>
        </p:spPr>
        <p:txBody>
          <a:bodyPr/>
          <a:lstStyle/>
          <a:p>
            <a:endParaRPr lang="en-US" altLang="ko-KR">
              <a:ea typeface="굴림" charset="-127"/>
            </a:endParaRPr>
          </a:p>
        </p:txBody>
      </p:sp>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498085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PAC Closing Report</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dirty="0" smtClean="0">
                <a:solidFill>
                  <a:srgbClr val="FF0000"/>
                </a:solidFill>
                <a:ea typeface="굴림" pitchFamily="50" charset="-127"/>
              </a:rPr>
              <a:t>Jan  19, 2012</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ko-KR" sz="1600" dirty="0" err="1" smtClean="0">
                <a:solidFill>
                  <a:schemeClr val="tx2"/>
                </a:solidFill>
                <a:ea typeface="굴림" pitchFamily="50" charset="-127"/>
              </a:rPr>
              <a:t>Myung-Jong</a:t>
            </a:r>
            <a:r>
              <a:rPr lang="en-US" altLang="ko-KR" sz="1600" dirty="0" smtClean="0">
                <a:solidFill>
                  <a:schemeClr val="tx2"/>
                </a:solidFill>
                <a:ea typeface="굴림" pitchFamily="50" charset="-127"/>
              </a:rPr>
              <a:t> Lee</a:t>
            </a:r>
            <a:r>
              <a:rPr lang="en-US" altLang="ko-KR" sz="1600" baseline="30000" dirty="0" smtClean="0">
                <a:solidFill>
                  <a:schemeClr val="tx2"/>
                </a:solidFill>
                <a:ea typeface="굴림" pitchFamily="50" charset="-127"/>
              </a:rPr>
              <a:t>7</a:t>
            </a:r>
          </a:p>
          <a:p>
            <a:pPr>
              <a:defRPr/>
            </a:pPr>
            <a:r>
              <a:rPr lang="en-US" altLang="ko-KR" sz="1600" dirty="0" smtClean="0">
                <a:solidFill>
                  <a:schemeClr val="tx2"/>
                </a:solidFill>
                <a:ea typeface="굴림" pitchFamily="50" charset="-127"/>
              </a:rPr>
              <a:t>Company </a:t>
            </a:r>
            <a:r>
              <a:rPr lang="en-US" altLang="ko-KR" sz="1600" dirty="0" smtClean="0">
                <a:solidFill>
                  <a:srgbClr val="FF0000"/>
                </a:solidFill>
                <a:ea typeface="굴림" pitchFamily="50" charset="-127"/>
              </a:rPr>
              <a:t> </a:t>
            </a:r>
            <a:r>
              <a:rPr lang="en-US" altLang="ko-KR" sz="1600" dirty="0" smtClean="0">
                <a:solidFill>
                  <a:schemeClr val="tx2"/>
                </a:solidFill>
                <a:ea typeface="굴림" pitchFamily="50" charset="-127"/>
              </a:rPr>
              <a:t>[CUNY]</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smtClean="0">
                <a:solidFill>
                  <a:schemeClr val="tx2"/>
                </a:solidFill>
                <a:ea typeface="굴림" pitchFamily="50" charset="-127"/>
              </a:rPr>
              <a:t>[Dept of EE, CUNY, 140</a:t>
            </a:r>
            <a:r>
              <a:rPr lang="en-US" altLang="ko-KR" sz="1600" baseline="30000" dirty="0" smtClean="0">
                <a:solidFill>
                  <a:schemeClr val="tx2"/>
                </a:solidFill>
                <a:ea typeface="굴림" pitchFamily="50" charset="-127"/>
              </a:rPr>
              <a:t>th</a:t>
            </a:r>
            <a:r>
              <a:rPr lang="en-US" altLang="ko-KR" sz="1600" dirty="0" smtClean="0">
                <a:solidFill>
                  <a:schemeClr val="tx2"/>
                </a:solidFill>
                <a:ea typeface="굴림" pitchFamily="50" charset="-127"/>
              </a:rPr>
              <a:t> St, New York, NY 10031] Voice:[+1-212-650-7260], </a:t>
            </a:r>
            <a:r>
              <a:rPr lang="en-US" altLang="ko-KR" sz="1600" dirty="0">
                <a:solidFill>
                  <a:schemeClr val="tx2"/>
                </a:solidFill>
                <a:ea typeface="굴림" pitchFamily="50" charset="-127"/>
              </a:rPr>
              <a:t>FAX: </a:t>
            </a:r>
            <a:r>
              <a:rPr lang="en-US" altLang="ko-KR" sz="1600" dirty="0" smtClean="0">
                <a:solidFill>
                  <a:schemeClr val="tx2"/>
                </a:solidFill>
                <a:ea typeface="굴림" pitchFamily="50" charset="-127"/>
              </a:rPr>
              <a:t>[], </a:t>
            </a:r>
          </a:p>
          <a:p>
            <a:pPr>
              <a:defRPr/>
            </a:pPr>
            <a:r>
              <a:rPr lang="en-US" altLang="ko-KR" sz="1600" dirty="0" smtClean="0">
                <a:solidFill>
                  <a:schemeClr val="tx2"/>
                </a:solidFill>
                <a:ea typeface="굴림" pitchFamily="50" charset="-127"/>
              </a:rPr>
              <a:t>E-Mail:[</a:t>
            </a:r>
            <a:r>
              <a:rPr lang="en-US" altLang="ko-KR" sz="1600" dirty="0" smtClean="0">
                <a:ea typeface="굴림" pitchFamily="50" charset="-127"/>
              </a:rPr>
              <a:t>lee@ccny.cuny.edu</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Re:</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Report of PAC activities during January 2012 meeting at Jacksonville meeting</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PAC Closing Report</a:t>
            </a:r>
            <a:endParaRPr lang="en-US" dirty="0"/>
          </a:p>
        </p:txBody>
      </p:sp>
      <p:sp>
        <p:nvSpPr>
          <p:cNvPr id="3" name="Subtitle 2"/>
          <p:cNvSpPr>
            <a:spLocks noGrp="1"/>
          </p:cNvSpPr>
          <p:nvPr>
            <p:ph type="subTitle" idx="1"/>
          </p:nvPr>
        </p:nvSpPr>
        <p:spPr/>
        <p:txBody>
          <a:bodyPr/>
          <a:lstStyle/>
          <a:p>
            <a:r>
              <a:rPr lang="en-US" dirty="0" smtClean="0"/>
              <a:t>January 19, 2012</a:t>
            </a:r>
            <a:endParaRPr lang="en-US" dirty="0"/>
          </a:p>
        </p:txBody>
      </p:sp>
      <p:sp>
        <p:nvSpPr>
          <p:cNvPr id="4" name="Date Placeholder 3"/>
          <p:cNvSpPr>
            <a:spLocks noGrp="1"/>
          </p:cNvSpPr>
          <p:nvPr>
            <p:ph type="dt" sz="half" idx="10"/>
          </p:nvPr>
        </p:nvSpPr>
        <p:spPr/>
        <p:txBody>
          <a:bodyPr/>
          <a:lstStyle/>
          <a:p>
            <a:pPr>
              <a:defRPr/>
            </a:pPr>
            <a:r>
              <a:rPr lang="en-US" altLang="ko-KR" smtClean="0"/>
              <a:t>&lt;January 2012&gt;</a:t>
            </a:r>
            <a:endParaRPr lang="en-US" altLang="ko-KR" dirty="0"/>
          </a:p>
        </p:txBody>
      </p:sp>
      <p:sp>
        <p:nvSpPr>
          <p:cNvPr id="5" name="Footer Placeholder 4"/>
          <p:cNvSpPr>
            <a:spLocks noGrp="1"/>
          </p:cNvSpPr>
          <p:nvPr>
            <p:ph type="ftr" sz="quarter" idx="11"/>
          </p:nvPr>
        </p:nvSpPr>
        <p:spPr/>
        <p:txBody>
          <a:bodyPr/>
          <a:lstStyle/>
          <a:p>
            <a:pPr>
              <a:defRPr/>
            </a:pPr>
            <a:endParaRPr lang="en-US" altLang="ko-K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Achievements</a:t>
            </a:r>
            <a:endParaRPr lang="en-US" dirty="0"/>
          </a:p>
        </p:txBody>
      </p:sp>
      <p:sp>
        <p:nvSpPr>
          <p:cNvPr id="3" name="Content Placeholder 2"/>
          <p:cNvSpPr>
            <a:spLocks noGrp="1"/>
          </p:cNvSpPr>
          <p:nvPr>
            <p:ph idx="1"/>
          </p:nvPr>
        </p:nvSpPr>
        <p:spPr>
          <a:xfrm>
            <a:off x="642910" y="1714488"/>
            <a:ext cx="7772400" cy="4114800"/>
          </a:xfrm>
        </p:spPr>
        <p:txBody>
          <a:bodyPr/>
          <a:lstStyle/>
          <a:p>
            <a:r>
              <a:rPr lang="en-US" sz="2800" dirty="0" smtClean="0"/>
              <a:t>7 time slots at this meeting</a:t>
            </a:r>
          </a:p>
          <a:p>
            <a:r>
              <a:rPr lang="en-US" sz="2800" dirty="0" smtClean="0"/>
              <a:t>PAC tutorial made during WNG session Wednesday</a:t>
            </a:r>
          </a:p>
          <a:p>
            <a:r>
              <a:rPr lang="en-US" sz="2800" dirty="0" smtClean="0"/>
              <a:t>Presentation on Japanese Frequency Band plan for </a:t>
            </a:r>
            <a:r>
              <a:rPr lang="en-US" sz="2800" dirty="0" err="1" smtClean="0"/>
              <a:t>subGHz</a:t>
            </a:r>
            <a:r>
              <a:rPr lang="en-US" sz="2800" dirty="0" smtClean="0"/>
              <a:t> and UWB (Doc. #35r0)</a:t>
            </a:r>
          </a:p>
          <a:p>
            <a:r>
              <a:rPr lang="en-US" sz="2800" dirty="0" smtClean="0"/>
              <a:t>Finalized PAR &amp; 5C</a:t>
            </a:r>
          </a:p>
          <a:p>
            <a:r>
              <a:rPr lang="en-US" sz="2800" dirty="0" smtClean="0"/>
              <a:t>Discussion on future plan</a:t>
            </a:r>
          </a:p>
          <a:p>
            <a:r>
              <a:rPr lang="en-US" sz="2800" dirty="0" smtClean="0"/>
              <a:t>Motion for WG for PAR and 5C</a:t>
            </a:r>
            <a:endParaRPr lang="en-US" sz="2800" dirty="0"/>
          </a:p>
        </p:txBody>
      </p:sp>
      <p:sp>
        <p:nvSpPr>
          <p:cNvPr id="4" name="Date Placeholder 3"/>
          <p:cNvSpPr>
            <a:spLocks noGrp="1"/>
          </p:cNvSpPr>
          <p:nvPr>
            <p:ph type="dt" sz="half" idx="10"/>
          </p:nvPr>
        </p:nvSpPr>
        <p:spPr/>
        <p:txBody>
          <a:bodyPr/>
          <a:lstStyle/>
          <a:p>
            <a:pPr>
              <a:defRPr/>
            </a:pPr>
            <a:r>
              <a:rPr lang="en-US" altLang="ko-KR" smtClean="0"/>
              <a:t>&lt;January 2012&gt;</a:t>
            </a:r>
            <a:endParaRPr lang="en-US" altLang="ko-KR"/>
          </a:p>
        </p:txBody>
      </p:sp>
      <p:sp>
        <p:nvSpPr>
          <p:cNvPr id="5" name="Footer Placeholder 4"/>
          <p:cNvSpPr>
            <a:spLocks noGrp="1"/>
          </p:cNvSpPr>
          <p:nvPr>
            <p:ph type="ftr" sz="quarter" idx="11"/>
          </p:nvPr>
        </p:nvSpPr>
        <p:spPr/>
        <p:txBody>
          <a:bodyPr/>
          <a:lstStyle/>
          <a:p>
            <a:pPr>
              <a:defRPr/>
            </a:pPr>
            <a:endParaRPr lang="en-US" altLang="ko-K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for Hawaii</a:t>
            </a:r>
            <a:endParaRPr lang="en-US" dirty="0"/>
          </a:p>
        </p:txBody>
      </p:sp>
      <p:sp>
        <p:nvSpPr>
          <p:cNvPr id="3" name="Content Placeholder 2"/>
          <p:cNvSpPr>
            <a:spLocks noGrp="1"/>
          </p:cNvSpPr>
          <p:nvPr>
            <p:ph idx="1"/>
          </p:nvPr>
        </p:nvSpPr>
        <p:spPr>
          <a:xfrm>
            <a:off x="714348" y="1571612"/>
            <a:ext cx="7772400" cy="4114800"/>
          </a:xfrm>
        </p:spPr>
        <p:txBody>
          <a:bodyPr/>
          <a:lstStyle/>
          <a:p>
            <a:r>
              <a:rPr lang="en-US" dirty="0" smtClean="0"/>
              <a:t>Teleconference (if necessary)</a:t>
            </a:r>
            <a:endParaRPr lang="en-US" dirty="0" smtClean="0"/>
          </a:p>
          <a:p>
            <a:pPr lvl="1"/>
            <a:r>
              <a:rPr lang="en-US" dirty="0" err="1" smtClean="0"/>
              <a:t>Teleconf</a:t>
            </a:r>
            <a:r>
              <a:rPr lang="en-US" dirty="0" smtClean="0"/>
              <a:t>. bridge provided by Samsung</a:t>
            </a:r>
          </a:p>
          <a:p>
            <a:pPr lvl="1"/>
            <a:r>
              <a:rPr lang="en-US" dirty="0" smtClean="0"/>
              <a:t>International: 1-972-301-6000</a:t>
            </a:r>
          </a:p>
          <a:p>
            <a:pPr lvl="1"/>
            <a:r>
              <a:rPr lang="en-US" dirty="0" smtClean="0"/>
              <a:t>Toll Free(USA): 1-877-776-7842</a:t>
            </a:r>
          </a:p>
          <a:p>
            <a:r>
              <a:rPr lang="en-US" dirty="0" smtClean="0"/>
              <a:t>PAR &amp;5C comment resolution</a:t>
            </a:r>
          </a:p>
          <a:p>
            <a:r>
              <a:rPr lang="en-US" dirty="0" smtClean="0"/>
              <a:t>Presentations</a:t>
            </a:r>
          </a:p>
          <a:p>
            <a:r>
              <a:rPr lang="en-US" dirty="0" smtClean="0"/>
              <a:t>Discussion</a:t>
            </a:r>
          </a:p>
          <a:p>
            <a:pPr lvl="1"/>
            <a:r>
              <a:rPr lang="en-US" dirty="0" smtClean="0"/>
              <a:t>Call for Applications, Technical Guideline Doc., etc)</a:t>
            </a:r>
            <a:endParaRPr lang="en-US" dirty="0"/>
          </a:p>
        </p:txBody>
      </p:sp>
      <p:sp>
        <p:nvSpPr>
          <p:cNvPr id="4" name="Date Placeholder 3"/>
          <p:cNvSpPr>
            <a:spLocks noGrp="1"/>
          </p:cNvSpPr>
          <p:nvPr>
            <p:ph type="dt" sz="half" idx="10"/>
          </p:nvPr>
        </p:nvSpPr>
        <p:spPr/>
        <p:txBody>
          <a:bodyPr/>
          <a:lstStyle/>
          <a:p>
            <a:pPr>
              <a:defRPr/>
            </a:pPr>
            <a:r>
              <a:rPr lang="en-US" altLang="ko-KR" smtClean="0"/>
              <a:t>&lt;January 2012&gt;</a:t>
            </a:r>
            <a:endParaRPr lang="en-US" altLang="ko-KR"/>
          </a:p>
        </p:txBody>
      </p:sp>
      <p:sp>
        <p:nvSpPr>
          <p:cNvPr id="5" name="Footer Placeholder 4"/>
          <p:cNvSpPr>
            <a:spLocks noGrp="1"/>
          </p:cNvSpPr>
          <p:nvPr>
            <p:ph type="ftr" sz="quarter" idx="11"/>
          </p:nvPr>
        </p:nvSpPr>
        <p:spPr/>
        <p:txBody>
          <a:bodyPr/>
          <a:lstStyle/>
          <a:p>
            <a:pPr>
              <a:defRPr/>
            </a:pPr>
            <a:endParaRPr lang="en-US" altLang="ko-K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r>
              <a:rPr lang="en-US"/>
              <a:t>September 2011</a:t>
            </a:r>
          </a:p>
        </p:txBody>
      </p:sp>
      <p:sp>
        <p:nvSpPr>
          <p:cNvPr id="10241" name="Rectangle 1"/>
          <p:cNvSpPr>
            <a:spLocks noGrp="1" noChangeArrowheads="1"/>
          </p:cNvSpPr>
          <p:nvPr>
            <p:ph type="title"/>
          </p:nvPr>
        </p:nvSpPr>
        <p:spPr>
          <a:xfrm>
            <a:off x="685800" y="685800"/>
            <a:ext cx="7769225" cy="1063625"/>
          </a:xfrm>
          <a:ln/>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WG Motion 1</a:t>
            </a:r>
            <a:endParaRPr lang="en-US" dirty="0"/>
          </a:p>
        </p:txBody>
      </p:sp>
      <p:sp>
        <p:nvSpPr>
          <p:cNvPr id="10242" name="Rectangle 2"/>
          <p:cNvSpPr>
            <a:spLocks noGrp="1" noChangeArrowheads="1"/>
          </p:cNvSpPr>
          <p:nvPr>
            <p:ph type="body" idx="1"/>
          </p:nvPr>
        </p:nvSpPr>
        <p:spPr>
          <a:xfrm>
            <a:off x="714348" y="1857364"/>
            <a:ext cx="7769225" cy="4111625"/>
          </a:xfrm>
          <a:ln/>
        </p:spPr>
        <p:txBody>
          <a:bodyPr/>
          <a:lstStyle/>
          <a:p>
            <a:pPr>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sz="2800" dirty="0"/>
              <a:t>Request that the PAR and Five Criteria contained in documents </a:t>
            </a:r>
            <a:r>
              <a:rPr lang="en-US" sz="2800" dirty="0" smtClean="0"/>
              <a:t>Doc. #63r0 and Doc. #64r0 </a:t>
            </a:r>
            <a:r>
              <a:rPr lang="en-US" sz="2800" dirty="0"/>
              <a:t>be approved by the IEEE 802.15 WG and that the EC be requested to forward the PAR to </a:t>
            </a:r>
            <a:r>
              <a:rPr lang="en-US" sz="2800" dirty="0" err="1"/>
              <a:t>NesCom</a:t>
            </a:r>
            <a:r>
              <a:rPr lang="en-US" sz="2800" dirty="0" smtClean="0"/>
              <a:t>.</a:t>
            </a:r>
          </a:p>
          <a:p>
            <a:pPr>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en-US" sz="2800" dirty="0" smtClean="0"/>
          </a:p>
          <a:p>
            <a:pPr>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sz="2800" dirty="0" smtClean="0"/>
              <a:t>   Moved by  Myung Lee</a:t>
            </a:r>
          </a:p>
          <a:p>
            <a:pPr>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sz="2800" dirty="0" smtClean="0"/>
              <a:t>   Seconded by</a:t>
            </a:r>
          </a:p>
          <a:p>
            <a:pPr>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sz="2800" dirty="0" smtClean="0"/>
              <a:t>    Yes:           No:         Abstain</a:t>
            </a:r>
            <a:endParaRPr lang="en-US" sz="2400"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r>
              <a:rPr lang="en-US"/>
              <a:t>September 2011</a:t>
            </a:r>
          </a:p>
        </p:txBody>
      </p:sp>
      <p:sp>
        <p:nvSpPr>
          <p:cNvPr id="10241" name="Rectangle 1"/>
          <p:cNvSpPr>
            <a:spLocks noGrp="1" noChangeArrowheads="1"/>
          </p:cNvSpPr>
          <p:nvPr>
            <p:ph type="title"/>
          </p:nvPr>
        </p:nvSpPr>
        <p:spPr>
          <a:xfrm>
            <a:off x="685800" y="685800"/>
            <a:ext cx="7769225" cy="1063625"/>
          </a:xfrm>
          <a:ln/>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WG Motion 2</a:t>
            </a:r>
            <a:endParaRPr lang="en-US" dirty="0"/>
          </a:p>
        </p:txBody>
      </p:sp>
      <p:sp>
        <p:nvSpPr>
          <p:cNvPr id="10242" name="Rectangle 2"/>
          <p:cNvSpPr>
            <a:spLocks noGrp="1" noChangeArrowheads="1"/>
          </p:cNvSpPr>
          <p:nvPr>
            <p:ph type="body" idx="1"/>
          </p:nvPr>
        </p:nvSpPr>
        <p:spPr>
          <a:xfrm>
            <a:off x="714348" y="1857364"/>
            <a:ext cx="7769225" cy="4111625"/>
          </a:xfrm>
          <a:ln/>
        </p:spPr>
        <p:txBody>
          <a:bodyPr/>
          <a:lstStyle/>
          <a:p>
            <a:pPr>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sz="2800" dirty="0" smtClean="0"/>
              <a:t>Move to the authorize the 802.15 WG chair to make any needed editorial changes to the PAC PAR and 5C in support of the submission of these documents.</a:t>
            </a:r>
          </a:p>
          <a:p>
            <a:pPr>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sz="2800" dirty="0" smtClean="0"/>
              <a:t>   Moved by  Myung Lee</a:t>
            </a:r>
          </a:p>
          <a:p>
            <a:pPr>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sz="2800" dirty="0" smtClean="0"/>
              <a:t>   Seconded by</a:t>
            </a:r>
          </a:p>
          <a:p>
            <a:pPr>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sz="2800" dirty="0" smtClean="0"/>
              <a:t>    Yes:           No:         Abstain</a:t>
            </a:r>
            <a:endParaRPr lang="en-US" sz="2400"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26286</TotalTime>
  <Words>265</Words>
  <Application>Microsoft Office PowerPoint</Application>
  <PresentationFormat>On-screen Show (4:3)</PresentationFormat>
  <Paragraphs>59</Paragraphs>
  <Slides>6</Slides>
  <Notes>3</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Blank Presentation</vt:lpstr>
      <vt:lpstr>Slide 1</vt:lpstr>
      <vt:lpstr>PAC Closing Report</vt:lpstr>
      <vt:lpstr>Achievements</vt:lpstr>
      <vt:lpstr>Plan for Hawaii</vt:lpstr>
      <vt:lpstr>WG Motion 1</vt:lpstr>
      <vt:lpstr>WG Motion 2</vt:lpstr>
    </vt:vector>
  </TitlesOfParts>
  <Company>Self: Consultant</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mjlee999</cp:lastModifiedBy>
  <cp:revision>831</cp:revision>
  <cp:lastPrinted>1998-02-10T13:28:06Z</cp:lastPrinted>
  <dcterms:created xsi:type="dcterms:W3CDTF">1999-11-08T18:59:45Z</dcterms:created>
  <dcterms:modified xsi:type="dcterms:W3CDTF">2012-01-19T15:33:48Z</dcterms:modified>
</cp:coreProperties>
</file>