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56" r:id="rId3"/>
    <p:sldId id="260" r:id="rId4"/>
    <p:sldId id="262" r:id="rId5"/>
    <p:sldId id="275" r:id="rId6"/>
    <p:sldId id="278" r:id="rId7"/>
    <p:sldId id="279" r:id="rId8"/>
    <p:sldId id="265" r:id="rId9"/>
    <p:sldId id="268" r:id="rId10"/>
  </p:sldIdLst>
  <p:sldSz cx="9144000" cy="6858000" type="screen4x3"/>
  <p:notesSz cx="6934200" cy="9280525"/>
  <p:defaultTextStyle>
    <a:defPPr>
      <a:defRPr lang="en-US"/>
    </a:defPPr>
    <a:lvl1pPr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12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12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12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1200" kern="1200">
        <a:solidFill>
          <a:schemeClr val="tx1"/>
        </a:solidFill>
        <a:latin typeface="Times New Roman" pitchFamily="18" charset="0"/>
        <a:ea typeface="ＭＳ Ｐゴシック"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igenobu Sasaki" initials="S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73" autoAdjust="0"/>
    <p:restoredTop sz="94660"/>
  </p:normalViewPr>
  <p:slideViewPr>
    <p:cSldViewPr>
      <p:cViewPr varScale="1">
        <p:scale>
          <a:sx n="56" d="100"/>
          <a:sy n="56" d="100"/>
        </p:scale>
        <p:origin x="-528"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p:spPr>
        <p:txBody>
          <a:bodyPr vert="horz" wrap="square" lIns="0" tIns="0" rIns="0" bIns="0" numCol="1" anchor="b" anchorCtr="0" compatLnSpc="1">
            <a:prstTxWarp prst="textNoShape">
              <a:avLst/>
            </a:prstTxWarp>
            <a:spAutoFit/>
          </a:bodyPr>
          <a:lstStyle>
            <a:lvl1pPr algn="r" defTabSz="933450" eaLnBrk="0" hangingPunct="0">
              <a:defRPr kumimoji="0" sz="1400" b="1">
                <a:ea typeface="+mn-ea"/>
              </a:defRPr>
            </a:lvl1pPr>
          </a:lstStyle>
          <a:p>
            <a:pPr>
              <a:defRPr/>
            </a:pPr>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p:spPr>
        <p:txBody>
          <a:bodyPr vert="horz" wrap="square" lIns="0" tIns="0" rIns="0" bIns="0" numCol="1" anchor="b" anchorCtr="0" compatLnSpc="1">
            <a:prstTxWarp prst="textNoShape">
              <a:avLst/>
            </a:prstTxWarp>
            <a:spAutoFit/>
          </a:bodyPr>
          <a:lstStyle>
            <a:lvl1pPr defTabSz="933450" eaLnBrk="0" hangingPunct="0">
              <a:defRPr kumimoji="0" sz="1400" b="1">
                <a:ea typeface="+mn-ea"/>
              </a:defRPr>
            </a:lvl1pPr>
          </a:lstStyle>
          <a:p>
            <a:pPr>
              <a:defRPr/>
            </a:pPr>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p:spPr>
        <p:txBody>
          <a:bodyPr vert="horz" wrap="square" lIns="0" tIns="0" rIns="0" bIns="0" numCol="1" anchor="t" anchorCtr="0" compatLnSpc="1">
            <a:prstTxWarp prst="textNoShape">
              <a:avLst/>
            </a:prstTxWarp>
            <a:spAutoFit/>
          </a:bodyPr>
          <a:lstStyle>
            <a:lvl1pPr algn="r" defTabSz="933450" eaLnBrk="0" hangingPunct="0">
              <a:defRPr kumimoji="0" sz="1000">
                <a:ea typeface="+mn-ea"/>
              </a:defRPr>
            </a:lvl1pPr>
          </a:lstStyle>
          <a:p>
            <a:pPr>
              <a:defRPr/>
            </a:pPr>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p:spPr>
        <p:txBody>
          <a:bodyPr vert="horz" wrap="square" lIns="0" tIns="0" rIns="0" bIns="0" numCol="1" anchor="t" anchorCtr="0" compatLnSpc="1">
            <a:prstTxWarp prst="textNoShape">
              <a:avLst/>
            </a:prstTxWarp>
            <a:spAutoFit/>
          </a:bodyPr>
          <a:lstStyle>
            <a:lvl1pPr algn="ctr" defTabSz="933450" eaLnBrk="0" hangingPunct="0">
              <a:defRPr kumimoji="0" sz="1000">
                <a:ea typeface="+mn-ea"/>
              </a:defRPr>
            </a:lvl1pPr>
          </a:lstStyle>
          <a:p>
            <a:pPr>
              <a:defRPr/>
            </a:pPr>
            <a:r>
              <a:rPr lang="en-US" altLang="ja-JP"/>
              <a:t>Page </a:t>
            </a:r>
            <a:fld id="{6F55078C-276C-4802-87B1-A02AC51B5F03}" type="slidenum">
              <a:rPr lang="en-US" altLang="ja-JP"/>
              <a:pPr>
                <a:defRPr/>
              </a:pPr>
              <a:t>‹#›</a:t>
            </a:fld>
            <a:endParaRPr lang="en-US" altLang="ja-JP"/>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55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kumimoji="0" lang="en-US" altLang="ja-JP"/>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ja-JP" altLang="en-US"/>
          </a:p>
        </p:txBody>
      </p:sp>
    </p:spTree>
    <p:extLst>
      <p:ext uri="{BB962C8B-B14F-4D97-AF65-F5344CB8AC3E}">
        <p14:creationId xmlns:p14="http://schemas.microsoft.com/office/powerpoint/2010/main" val="3295640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p:spPr>
        <p:txBody>
          <a:bodyPr vert="horz" wrap="square" lIns="0" tIns="0" rIns="0" bIns="0" numCol="1" anchor="b" anchorCtr="0" compatLnSpc="1">
            <a:prstTxWarp prst="textNoShape">
              <a:avLst/>
            </a:prstTxWarp>
            <a:spAutoFit/>
          </a:bodyPr>
          <a:lstStyle>
            <a:lvl1pPr algn="r" defTabSz="933450" eaLnBrk="0" hangingPunct="0">
              <a:defRPr kumimoji="0" sz="1400" b="1">
                <a:ea typeface="+mn-ea"/>
              </a:defRPr>
            </a:lvl1pPr>
          </a:lstStyle>
          <a:p>
            <a:pPr>
              <a:defRPr/>
            </a:pPr>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p:spPr>
        <p:txBody>
          <a:bodyPr vert="horz" wrap="square" lIns="0" tIns="0" rIns="0" bIns="0" numCol="1" anchor="b" anchorCtr="0" compatLnSpc="1">
            <a:prstTxWarp prst="textNoShape">
              <a:avLst/>
            </a:prstTxWarp>
            <a:spAutoFit/>
          </a:bodyPr>
          <a:lstStyle>
            <a:lvl1pPr defTabSz="933450" eaLnBrk="0" hangingPunct="0">
              <a:defRPr kumimoji="0" sz="1400" b="1">
                <a:ea typeface="+mn-ea"/>
              </a:defRPr>
            </a:lvl1pPr>
          </a:lstStyle>
          <a:p>
            <a:pPr>
              <a:defRPr/>
            </a:pPr>
            <a:r>
              <a:rPr lang="en-US" altLang="ja-JP"/>
              <a:t>&lt;month year&gt;</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p:spPr>
        <p:txBody>
          <a:bodyPr vert="horz" wrap="square" lIns="0" tIns="0" rIns="0" bIns="0" numCol="1" anchor="t" anchorCtr="0" compatLnSpc="1">
            <a:prstTxWarp prst="textNoShape">
              <a:avLst/>
            </a:prstTxWarp>
            <a:spAutoFit/>
          </a:bodyPr>
          <a:lstStyle>
            <a:lvl5pPr marL="457200" lvl="4" algn="r" defTabSz="933450" eaLnBrk="0" hangingPunct="0">
              <a:defRPr kumimoji="0">
                <a:ea typeface="+mn-ea"/>
              </a:defRPr>
            </a:lvl5pPr>
          </a:lstStyle>
          <a:p>
            <a:pPr lvl="4">
              <a:defRPr/>
            </a:pPr>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p:spPr>
        <p:txBody>
          <a:bodyPr vert="horz" wrap="square" lIns="0" tIns="0" rIns="0" bIns="0" numCol="1" anchor="t" anchorCtr="0" compatLnSpc="1">
            <a:prstTxWarp prst="textNoShape">
              <a:avLst/>
            </a:prstTxWarp>
            <a:spAutoFit/>
          </a:bodyPr>
          <a:lstStyle>
            <a:lvl1pPr algn="r" defTabSz="933450" eaLnBrk="0" hangingPunct="0">
              <a:defRPr kumimoji="0">
                <a:ea typeface="+mn-ea"/>
              </a:defRPr>
            </a:lvl1pPr>
          </a:lstStyle>
          <a:p>
            <a:pPr>
              <a:defRPr/>
            </a:pPr>
            <a:r>
              <a:rPr lang="en-US" altLang="ja-JP"/>
              <a:t>Page </a:t>
            </a:r>
            <a:fld id="{F0B582BC-2D5A-4910-A21A-06B03985202E}" type="slidenum">
              <a:rPr lang="en-US" altLang="ja-JP"/>
              <a:pPr>
                <a:defRPr/>
              </a:pPr>
              <a:t>‹#›</a:t>
            </a:fld>
            <a:endParaRPr lang="en-US" altLang="ja-JP"/>
          </a:p>
        </p:txBody>
      </p:sp>
      <p:sp>
        <p:nvSpPr>
          <p:cNvPr id="1229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kumimoji="0" lang="en-US" altLang="ja-JP"/>
              <a:t>Submission</a:t>
            </a:r>
          </a:p>
        </p:txBody>
      </p:sp>
      <p:sp>
        <p:nvSpPr>
          <p:cNvPr id="1229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229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ja-JP" altLang="en-US"/>
          </a:p>
        </p:txBody>
      </p:sp>
    </p:spTree>
    <p:extLst>
      <p:ext uri="{BB962C8B-B14F-4D97-AF65-F5344CB8AC3E}">
        <p14:creationId xmlns:p14="http://schemas.microsoft.com/office/powerpoint/2010/main" val="378968449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 イメージ プレースホルダー 1"/>
          <p:cNvSpPr>
            <a:spLocks noGrp="1" noRot="1" noChangeAspect="1" noTextEdit="1"/>
          </p:cNvSpPr>
          <p:nvPr>
            <p:ph type="sldImg"/>
          </p:nvPr>
        </p:nvSpPr>
        <p:spPr>
          <a:xfrm>
            <a:off x="1154113" y="701675"/>
            <a:ext cx="4625975" cy="3468688"/>
          </a:xfrm>
          <a:ln/>
        </p:spPr>
      </p:sp>
      <p:sp>
        <p:nvSpPr>
          <p:cNvPr id="13315"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smtClean="0"/>
          </a:p>
        </p:txBody>
      </p:sp>
      <p:sp>
        <p:nvSpPr>
          <p:cNvPr id="16387" name="ヘッダー プレースホルダー 3"/>
          <p:cNvSpPr>
            <a:spLocks noGrp="1"/>
          </p:cNvSpPr>
          <p:nvPr>
            <p:ph type="hdr" sz="quarter"/>
          </p:nvPr>
        </p:nvSpPr>
        <p:spPr>
          <a:ln>
            <a:miter lim="800000"/>
            <a:headEnd/>
            <a:tailEnd/>
          </a:ln>
        </p:spPr>
        <p:txBody>
          <a:bodyPr/>
          <a:lstStyle/>
          <a:p>
            <a:pPr>
              <a:defRPr/>
            </a:pPr>
            <a:r>
              <a:rPr lang="en-US" altLang="ja-JP" smtClean="0"/>
              <a:t>doc.: IEEE 802.15-&lt;doc#&gt;</a:t>
            </a:r>
          </a:p>
        </p:txBody>
      </p:sp>
      <p:sp>
        <p:nvSpPr>
          <p:cNvPr id="16388" name="日付プレースホルダー 4"/>
          <p:cNvSpPr>
            <a:spLocks noGrp="1"/>
          </p:cNvSpPr>
          <p:nvPr>
            <p:ph type="dt" sz="quarter" idx="1"/>
          </p:nvPr>
        </p:nvSpPr>
        <p:spPr>
          <a:ln>
            <a:miter lim="800000"/>
            <a:headEnd/>
            <a:tailEnd/>
          </a:ln>
        </p:spPr>
        <p:txBody>
          <a:bodyPr/>
          <a:lstStyle/>
          <a:p>
            <a:pPr>
              <a:defRPr/>
            </a:pPr>
            <a:r>
              <a:rPr lang="en-US" altLang="ja-JP" smtClean="0"/>
              <a:t>&lt;month year&gt;</a:t>
            </a:r>
          </a:p>
        </p:txBody>
      </p:sp>
      <p:sp>
        <p:nvSpPr>
          <p:cNvPr id="16389" name="フッター プレースホルダー 5"/>
          <p:cNvSpPr>
            <a:spLocks noGrp="1"/>
          </p:cNvSpPr>
          <p:nvPr>
            <p:ph type="ftr" sz="quarter" idx="4"/>
          </p:nvPr>
        </p:nvSpPr>
        <p:spPr>
          <a:ln>
            <a:miter lim="800000"/>
            <a:headEnd/>
            <a:tailEnd/>
          </a:ln>
        </p:spPr>
        <p:txBody>
          <a:bodyPr/>
          <a:lstStyle/>
          <a:p>
            <a:pPr lvl="4">
              <a:defRPr/>
            </a:pPr>
            <a:r>
              <a:rPr lang="en-US" altLang="ja-JP" smtClean="0"/>
              <a:t>&lt;author&gt;, &lt;company&gt;</a:t>
            </a:r>
          </a:p>
        </p:txBody>
      </p:sp>
      <p:sp>
        <p:nvSpPr>
          <p:cNvPr id="16390" name="スライド番号プレースホルダー 6"/>
          <p:cNvSpPr>
            <a:spLocks noGrp="1"/>
          </p:cNvSpPr>
          <p:nvPr>
            <p:ph type="sldNum" sz="quarter" idx="5"/>
          </p:nvPr>
        </p:nvSpPr>
        <p:spPr>
          <a:ln>
            <a:miter lim="800000"/>
            <a:headEnd/>
            <a:tailEnd/>
          </a:ln>
        </p:spPr>
        <p:txBody>
          <a:bodyPr/>
          <a:lstStyle/>
          <a:p>
            <a:pPr>
              <a:defRPr/>
            </a:pPr>
            <a:r>
              <a:rPr lang="en-US" altLang="ja-JP" smtClean="0"/>
              <a:t>Page </a:t>
            </a:r>
            <a:fld id="{4AB72F73-73DF-41E5-B80E-46BF73AF3F85}" type="slidenum">
              <a:rPr lang="en-US" altLang="ja-JP" smtClean="0"/>
              <a:pPr>
                <a:defRPr/>
              </a:pPr>
              <a:t>1</a:t>
            </a:fld>
            <a:endParaRPr lang="en-US"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hdr" sz="quarter"/>
          </p:nvPr>
        </p:nvSpPr>
        <p:spPr>
          <a:ln>
            <a:miter lim="800000"/>
            <a:headEnd/>
            <a:tailEnd/>
          </a:ln>
        </p:spPr>
        <p:txBody>
          <a:bodyPr/>
          <a:lstStyle/>
          <a:p>
            <a:pPr>
              <a:defRPr/>
            </a:pPr>
            <a:r>
              <a:rPr lang="en-US" altLang="ja-JP" smtClean="0"/>
              <a:t>doc.: IEEE 802.15-&lt;doc#&gt;</a:t>
            </a:r>
          </a:p>
        </p:txBody>
      </p:sp>
      <p:sp>
        <p:nvSpPr>
          <p:cNvPr id="20482" name="Rectangle 3"/>
          <p:cNvSpPr>
            <a:spLocks noGrp="1" noChangeArrowheads="1"/>
          </p:cNvSpPr>
          <p:nvPr>
            <p:ph type="dt" sz="quarter" idx="1"/>
          </p:nvPr>
        </p:nvSpPr>
        <p:spPr>
          <a:ln>
            <a:miter lim="800000"/>
            <a:headEnd/>
            <a:tailEnd/>
          </a:ln>
        </p:spPr>
        <p:txBody>
          <a:bodyPr/>
          <a:lstStyle/>
          <a:p>
            <a:pPr>
              <a:defRPr/>
            </a:pPr>
            <a:r>
              <a:rPr lang="en-US" altLang="ja-JP" smtClean="0"/>
              <a:t>&lt;month year&gt;</a:t>
            </a:r>
          </a:p>
        </p:txBody>
      </p:sp>
      <p:sp>
        <p:nvSpPr>
          <p:cNvPr id="20483" name="Rectangle 6"/>
          <p:cNvSpPr>
            <a:spLocks noGrp="1" noChangeArrowheads="1"/>
          </p:cNvSpPr>
          <p:nvPr>
            <p:ph type="ftr" sz="quarter" idx="4"/>
          </p:nvPr>
        </p:nvSpPr>
        <p:spPr>
          <a:ln>
            <a:miter lim="800000"/>
            <a:headEnd/>
            <a:tailEnd/>
          </a:ln>
        </p:spPr>
        <p:txBody>
          <a:bodyPr/>
          <a:lstStyle/>
          <a:p>
            <a:pPr lvl="4">
              <a:defRPr/>
            </a:pPr>
            <a:r>
              <a:rPr lang="en-US" altLang="ja-JP" smtClean="0"/>
              <a:t>&lt;author&gt;, &lt;company&gt;</a:t>
            </a:r>
          </a:p>
        </p:txBody>
      </p:sp>
      <p:sp>
        <p:nvSpPr>
          <p:cNvPr id="20484" name="Rectangle 7"/>
          <p:cNvSpPr>
            <a:spLocks noGrp="1" noChangeArrowheads="1"/>
          </p:cNvSpPr>
          <p:nvPr>
            <p:ph type="sldNum" sz="quarter" idx="5"/>
          </p:nvPr>
        </p:nvSpPr>
        <p:spPr>
          <a:ln>
            <a:miter lim="800000"/>
            <a:headEnd/>
            <a:tailEnd/>
          </a:ln>
        </p:spPr>
        <p:txBody>
          <a:bodyPr/>
          <a:lstStyle/>
          <a:p>
            <a:pPr>
              <a:defRPr/>
            </a:pPr>
            <a:r>
              <a:rPr lang="en-US" altLang="ja-JP" smtClean="0"/>
              <a:t>Page </a:t>
            </a:r>
            <a:fld id="{A5078E45-1E88-4A2D-BC51-A411F5D6B8C0}" type="slidenum">
              <a:rPr lang="en-US" altLang="ja-JP" smtClean="0"/>
              <a:pPr>
                <a:defRPr/>
              </a:pPr>
              <a:t>2</a:t>
            </a:fld>
            <a:endParaRPr lang="en-US" altLang="ja-JP" smtClean="0"/>
          </a:p>
        </p:txBody>
      </p:sp>
      <p:sp>
        <p:nvSpPr>
          <p:cNvPr id="14342" name="Rectangle 2"/>
          <p:cNvSpPr>
            <a:spLocks noGrp="1" noRot="1" noChangeAspect="1" noChangeArrowheads="1" noTextEdit="1"/>
          </p:cNvSpPr>
          <p:nvPr>
            <p:ph type="sldImg"/>
          </p:nvPr>
        </p:nvSpPr>
        <p:spPr>
          <a:xfrm>
            <a:off x="1154113" y="701675"/>
            <a:ext cx="4625975" cy="3468688"/>
          </a:xfrm>
          <a:ln/>
        </p:spPr>
      </p:sp>
      <p:sp>
        <p:nvSpPr>
          <p:cNvPr id="1434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smtClean="0"/>
              <a:t>FCC Second MO&amp;O FCC-10-174A1 paragraph 84(Second RO&amp;O), 85(petitions &amp; replies), 86(decision)</a:t>
            </a:r>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 イメージ プレースホルダー 1"/>
          <p:cNvSpPr>
            <a:spLocks noGrp="1" noRot="1" noChangeAspect="1" noTextEdit="1"/>
          </p:cNvSpPr>
          <p:nvPr>
            <p:ph type="sldImg"/>
          </p:nvPr>
        </p:nvSpPr>
        <p:spPr>
          <a:xfrm>
            <a:off x="1154113" y="701675"/>
            <a:ext cx="4625975" cy="3468688"/>
          </a:xfrm>
          <a:ln/>
        </p:spPr>
      </p:sp>
      <p:sp>
        <p:nvSpPr>
          <p:cNvPr id="15363"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smtClean="0"/>
          </a:p>
        </p:txBody>
      </p:sp>
      <p:sp>
        <p:nvSpPr>
          <p:cNvPr id="22531" name="ヘッダー プレースホルダー 3"/>
          <p:cNvSpPr>
            <a:spLocks noGrp="1"/>
          </p:cNvSpPr>
          <p:nvPr>
            <p:ph type="hdr" sz="quarter"/>
          </p:nvPr>
        </p:nvSpPr>
        <p:spPr>
          <a:ln>
            <a:miter lim="800000"/>
            <a:headEnd/>
            <a:tailEnd/>
          </a:ln>
        </p:spPr>
        <p:txBody>
          <a:bodyPr/>
          <a:lstStyle/>
          <a:p>
            <a:pPr>
              <a:defRPr/>
            </a:pPr>
            <a:r>
              <a:rPr lang="en-US" altLang="ja-JP" smtClean="0"/>
              <a:t>doc.: IEEE 802.15-&lt;doc#&gt;</a:t>
            </a:r>
          </a:p>
        </p:txBody>
      </p:sp>
      <p:sp>
        <p:nvSpPr>
          <p:cNvPr id="22532" name="日付プレースホルダー 4"/>
          <p:cNvSpPr>
            <a:spLocks noGrp="1"/>
          </p:cNvSpPr>
          <p:nvPr>
            <p:ph type="dt" sz="quarter" idx="1"/>
          </p:nvPr>
        </p:nvSpPr>
        <p:spPr>
          <a:ln>
            <a:miter lim="800000"/>
            <a:headEnd/>
            <a:tailEnd/>
          </a:ln>
        </p:spPr>
        <p:txBody>
          <a:bodyPr/>
          <a:lstStyle/>
          <a:p>
            <a:pPr>
              <a:defRPr/>
            </a:pPr>
            <a:r>
              <a:rPr lang="en-US" altLang="ja-JP" smtClean="0"/>
              <a:t>&lt;month year&gt;</a:t>
            </a:r>
          </a:p>
        </p:txBody>
      </p:sp>
      <p:sp>
        <p:nvSpPr>
          <p:cNvPr id="22533" name="フッター プレースホルダー 5"/>
          <p:cNvSpPr>
            <a:spLocks noGrp="1"/>
          </p:cNvSpPr>
          <p:nvPr>
            <p:ph type="ftr" sz="quarter" idx="4"/>
          </p:nvPr>
        </p:nvSpPr>
        <p:spPr>
          <a:ln>
            <a:miter lim="800000"/>
            <a:headEnd/>
            <a:tailEnd/>
          </a:ln>
        </p:spPr>
        <p:txBody>
          <a:bodyPr/>
          <a:lstStyle/>
          <a:p>
            <a:pPr lvl="4">
              <a:defRPr/>
            </a:pPr>
            <a:r>
              <a:rPr lang="en-US" altLang="ja-JP" smtClean="0"/>
              <a:t>&lt;author&gt;, &lt;company&gt;</a:t>
            </a:r>
          </a:p>
        </p:txBody>
      </p:sp>
      <p:sp>
        <p:nvSpPr>
          <p:cNvPr id="22534" name="スライド番号プレースホルダー 6"/>
          <p:cNvSpPr>
            <a:spLocks noGrp="1"/>
          </p:cNvSpPr>
          <p:nvPr>
            <p:ph type="sldNum" sz="quarter" idx="5"/>
          </p:nvPr>
        </p:nvSpPr>
        <p:spPr>
          <a:ln>
            <a:miter lim="800000"/>
            <a:headEnd/>
            <a:tailEnd/>
          </a:ln>
        </p:spPr>
        <p:txBody>
          <a:bodyPr/>
          <a:lstStyle/>
          <a:p>
            <a:pPr>
              <a:defRPr/>
            </a:pPr>
            <a:r>
              <a:rPr lang="en-US" altLang="ja-JP" smtClean="0"/>
              <a:t>Page </a:t>
            </a:r>
            <a:fld id="{5ABE6D00-6D68-40DA-BC83-160790AB1497}" type="slidenum">
              <a:rPr lang="en-US" altLang="ja-JP" smtClean="0"/>
              <a:pPr>
                <a:defRPr/>
              </a:pPr>
              <a:t>3</a:t>
            </a:fld>
            <a:endParaRPr lang="en-US"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p:cNvSpPr>
            <a:spLocks noGrp="1" noRot="1" noChangeAspect="1" noTextEdit="1"/>
          </p:cNvSpPr>
          <p:nvPr>
            <p:ph type="sldImg"/>
          </p:nvPr>
        </p:nvSpPr>
        <p:spPr>
          <a:xfrm>
            <a:off x="1154113" y="701675"/>
            <a:ext cx="4625975" cy="3468688"/>
          </a:xfrm>
          <a:ln/>
        </p:spPr>
      </p:sp>
      <p:sp>
        <p:nvSpPr>
          <p:cNvPr id="16387"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smtClean="0"/>
          </a:p>
        </p:txBody>
      </p:sp>
      <p:sp>
        <p:nvSpPr>
          <p:cNvPr id="26627" name="ヘッダー プレースホルダー 3"/>
          <p:cNvSpPr>
            <a:spLocks noGrp="1"/>
          </p:cNvSpPr>
          <p:nvPr>
            <p:ph type="hdr" sz="quarter"/>
          </p:nvPr>
        </p:nvSpPr>
        <p:spPr>
          <a:ln>
            <a:miter lim="800000"/>
            <a:headEnd/>
            <a:tailEnd/>
          </a:ln>
        </p:spPr>
        <p:txBody>
          <a:bodyPr/>
          <a:lstStyle/>
          <a:p>
            <a:pPr>
              <a:defRPr/>
            </a:pPr>
            <a:r>
              <a:rPr lang="en-US" altLang="ja-JP" smtClean="0"/>
              <a:t>doc.: IEEE 802.15-&lt;doc#&gt;</a:t>
            </a:r>
          </a:p>
        </p:txBody>
      </p:sp>
      <p:sp>
        <p:nvSpPr>
          <p:cNvPr id="26628" name="日付プレースホルダー 4"/>
          <p:cNvSpPr>
            <a:spLocks noGrp="1"/>
          </p:cNvSpPr>
          <p:nvPr>
            <p:ph type="dt" sz="quarter" idx="1"/>
          </p:nvPr>
        </p:nvSpPr>
        <p:spPr>
          <a:ln>
            <a:miter lim="800000"/>
            <a:headEnd/>
            <a:tailEnd/>
          </a:ln>
        </p:spPr>
        <p:txBody>
          <a:bodyPr/>
          <a:lstStyle/>
          <a:p>
            <a:pPr>
              <a:defRPr/>
            </a:pPr>
            <a:r>
              <a:rPr lang="en-US" altLang="ja-JP" smtClean="0"/>
              <a:t>&lt;month year&gt;</a:t>
            </a:r>
          </a:p>
        </p:txBody>
      </p:sp>
      <p:sp>
        <p:nvSpPr>
          <p:cNvPr id="26629" name="フッター プレースホルダー 5"/>
          <p:cNvSpPr>
            <a:spLocks noGrp="1"/>
          </p:cNvSpPr>
          <p:nvPr>
            <p:ph type="ftr" sz="quarter" idx="4"/>
          </p:nvPr>
        </p:nvSpPr>
        <p:spPr>
          <a:ln>
            <a:miter lim="800000"/>
            <a:headEnd/>
            <a:tailEnd/>
          </a:ln>
        </p:spPr>
        <p:txBody>
          <a:bodyPr/>
          <a:lstStyle/>
          <a:p>
            <a:pPr lvl="4">
              <a:defRPr/>
            </a:pPr>
            <a:r>
              <a:rPr lang="en-US" altLang="ja-JP" smtClean="0"/>
              <a:t>&lt;author&gt;, &lt;company&gt;</a:t>
            </a:r>
          </a:p>
        </p:txBody>
      </p:sp>
      <p:sp>
        <p:nvSpPr>
          <p:cNvPr id="26630" name="スライド番号プレースホルダー 6"/>
          <p:cNvSpPr>
            <a:spLocks noGrp="1"/>
          </p:cNvSpPr>
          <p:nvPr>
            <p:ph type="sldNum" sz="quarter" idx="5"/>
          </p:nvPr>
        </p:nvSpPr>
        <p:spPr>
          <a:ln>
            <a:miter lim="800000"/>
            <a:headEnd/>
            <a:tailEnd/>
          </a:ln>
        </p:spPr>
        <p:txBody>
          <a:bodyPr/>
          <a:lstStyle/>
          <a:p>
            <a:pPr>
              <a:defRPr/>
            </a:pPr>
            <a:r>
              <a:rPr lang="en-US" altLang="ja-JP" smtClean="0"/>
              <a:t>Page </a:t>
            </a:r>
            <a:fld id="{EC8012E2-4C01-4CA3-A500-09EA53DADA5D}" type="slidenum">
              <a:rPr lang="en-US" altLang="ja-JP" smtClean="0"/>
              <a:pPr>
                <a:defRPr/>
              </a:pPr>
              <a:t>4</a:t>
            </a:fld>
            <a:endParaRPr lang="en-US" altLang="ja-JP"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 イメージ プレースホルダー 1"/>
          <p:cNvSpPr>
            <a:spLocks noGrp="1" noRot="1" noChangeAspect="1" noTextEdit="1"/>
          </p:cNvSpPr>
          <p:nvPr>
            <p:ph type="sldImg"/>
          </p:nvPr>
        </p:nvSpPr>
        <p:spPr>
          <a:xfrm>
            <a:off x="1154113" y="701675"/>
            <a:ext cx="4625975" cy="3468688"/>
          </a:xfrm>
          <a:ln/>
        </p:spPr>
      </p:sp>
      <p:sp>
        <p:nvSpPr>
          <p:cNvPr id="17411"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smtClean="0"/>
          </a:p>
        </p:txBody>
      </p:sp>
      <p:sp>
        <p:nvSpPr>
          <p:cNvPr id="28675" name="ヘッダー プレースホルダー 3"/>
          <p:cNvSpPr>
            <a:spLocks noGrp="1"/>
          </p:cNvSpPr>
          <p:nvPr>
            <p:ph type="hdr" sz="quarter"/>
          </p:nvPr>
        </p:nvSpPr>
        <p:spPr>
          <a:ln>
            <a:miter lim="800000"/>
            <a:headEnd/>
            <a:tailEnd/>
          </a:ln>
        </p:spPr>
        <p:txBody>
          <a:bodyPr/>
          <a:lstStyle/>
          <a:p>
            <a:pPr>
              <a:defRPr/>
            </a:pPr>
            <a:r>
              <a:rPr lang="en-US" altLang="ja-JP" smtClean="0"/>
              <a:t>doc.: IEEE 802.15-&lt;doc#&gt;</a:t>
            </a:r>
          </a:p>
        </p:txBody>
      </p:sp>
      <p:sp>
        <p:nvSpPr>
          <p:cNvPr id="28676" name="日付プレースホルダー 4"/>
          <p:cNvSpPr>
            <a:spLocks noGrp="1"/>
          </p:cNvSpPr>
          <p:nvPr>
            <p:ph type="dt" sz="quarter" idx="1"/>
          </p:nvPr>
        </p:nvSpPr>
        <p:spPr>
          <a:ln>
            <a:miter lim="800000"/>
            <a:headEnd/>
            <a:tailEnd/>
          </a:ln>
        </p:spPr>
        <p:txBody>
          <a:bodyPr/>
          <a:lstStyle/>
          <a:p>
            <a:pPr>
              <a:defRPr/>
            </a:pPr>
            <a:r>
              <a:rPr lang="en-US" altLang="ja-JP" smtClean="0"/>
              <a:t>&lt;month year&gt;</a:t>
            </a:r>
          </a:p>
        </p:txBody>
      </p:sp>
      <p:sp>
        <p:nvSpPr>
          <p:cNvPr id="28677" name="フッター プレースホルダー 5"/>
          <p:cNvSpPr>
            <a:spLocks noGrp="1"/>
          </p:cNvSpPr>
          <p:nvPr>
            <p:ph type="ftr" sz="quarter" idx="4"/>
          </p:nvPr>
        </p:nvSpPr>
        <p:spPr>
          <a:ln>
            <a:miter lim="800000"/>
            <a:headEnd/>
            <a:tailEnd/>
          </a:ln>
        </p:spPr>
        <p:txBody>
          <a:bodyPr/>
          <a:lstStyle/>
          <a:p>
            <a:pPr lvl="4">
              <a:defRPr/>
            </a:pPr>
            <a:r>
              <a:rPr lang="en-US" altLang="ja-JP" smtClean="0"/>
              <a:t>&lt;author&gt;, &lt;company&gt;</a:t>
            </a:r>
          </a:p>
        </p:txBody>
      </p:sp>
      <p:sp>
        <p:nvSpPr>
          <p:cNvPr id="28678" name="スライド番号プレースホルダー 6"/>
          <p:cNvSpPr>
            <a:spLocks noGrp="1"/>
          </p:cNvSpPr>
          <p:nvPr>
            <p:ph type="sldNum" sz="quarter" idx="5"/>
          </p:nvPr>
        </p:nvSpPr>
        <p:spPr>
          <a:ln>
            <a:miter lim="800000"/>
            <a:headEnd/>
            <a:tailEnd/>
          </a:ln>
        </p:spPr>
        <p:txBody>
          <a:bodyPr/>
          <a:lstStyle/>
          <a:p>
            <a:pPr>
              <a:defRPr/>
            </a:pPr>
            <a:r>
              <a:rPr lang="en-US" altLang="ja-JP" smtClean="0"/>
              <a:t>Page </a:t>
            </a:r>
            <a:fld id="{3ADE91C7-0606-4BFC-8C7D-91DAD44D815D}" type="slidenum">
              <a:rPr lang="en-US" altLang="ja-JP" smtClean="0"/>
              <a:pPr>
                <a:defRPr/>
              </a:pPr>
              <a:t>5</a:t>
            </a:fld>
            <a:endParaRPr lang="en-US" altLang="ja-JP"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 イメージ プレースホルダー 1"/>
          <p:cNvSpPr>
            <a:spLocks noGrp="1" noRot="1" noChangeAspect="1" noTextEdit="1"/>
          </p:cNvSpPr>
          <p:nvPr>
            <p:ph type="sldImg"/>
          </p:nvPr>
        </p:nvSpPr>
        <p:spPr>
          <a:xfrm>
            <a:off x="1154113" y="701675"/>
            <a:ext cx="4625975" cy="3468688"/>
          </a:xfrm>
          <a:ln/>
        </p:spPr>
      </p:sp>
      <p:sp>
        <p:nvSpPr>
          <p:cNvPr id="18435"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smtClean="0"/>
          </a:p>
        </p:txBody>
      </p:sp>
      <p:sp>
        <p:nvSpPr>
          <p:cNvPr id="28675" name="ヘッダー プレースホルダー 3"/>
          <p:cNvSpPr>
            <a:spLocks noGrp="1"/>
          </p:cNvSpPr>
          <p:nvPr>
            <p:ph type="hdr" sz="quarter"/>
          </p:nvPr>
        </p:nvSpPr>
        <p:spPr>
          <a:ln>
            <a:miter lim="800000"/>
            <a:headEnd/>
            <a:tailEnd/>
          </a:ln>
        </p:spPr>
        <p:txBody>
          <a:bodyPr/>
          <a:lstStyle/>
          <a:p>
            <a:pPr>
              <a:defRPr/>
            </a:pPr>
            <a:r>
              <a:rPr lang="en-US" altLang="ja-JP" smtClean="0"/>
              <a:t>doc.: IEEE 802.15-&lt;doc#&gt;</a:t>
            </a:r>
          </a:p>
        </p:txBody>
      </p:sp>
      <p:sp>
        <p:nvSpPr>
          <p:cNvPr id="28676" name="日付プレースホルダー 4"/>
          <p:cNvSpPr>
            <a:spLocks noGrp="1"/>
          </p:cNvSpPr>
          <p:nvPr>
            <p:ph type="dt" sz="quarter" idx="1"/>
          </p:nvPr>
        </p:nvSpPr>
        <p:spPr>
          <a:ln>
            <a:miter lim="800000"/>
            <a:headEnd/>
            <a:tailEnd/>
          </a:ln>
        </p:spPr>
        <p:txBody>
          <a:bodyPr/>
          <a:lstStyle/>
          <a:p>
            <a:pPr>
              <a:defRPr/>
            </a:pPr>
            <a:r>
              <a:rPr lang="en-US" altLang="ja-JP" smtClean="0"/>
              <a:t>&lt;month year&gt;</a:t>
            </a:r>
          </a:p>
        </p:txBody>
      </p:sp>
      <p:sp>
        <p:nvSpPr>
          <p:cNvPr id="28677" name="フッター プレースホルダー 5"/>
          <p:cNvSpPr>
            <a:spLocks noGrp="1"/>
          </p:cNvSpPr>
          <p:nvPr>
            <p:ph type="ftr" sz="quarter" idx="4"/>
          </p:nvPr>
        </p:nvSpPr>
        <p:spPr>
          <a:ln>
            <a:miter lim="800000"/>
            <a:headEnd/>
            <a:tailEnd/>
          </a:ln>
        </p:spPr>
        <p:txBody>
          <a:bodyPr/>
          <a:lstStyle/>
          <a:p>
            <a:pPr lvl="4">
              <a:defRPr/>
            </a:pPr>
            <a:r>
              <a:rPr lang="en-US" altLang="ja-JP" smtClean="0"/>
              <a:t>&lt;author&gt;, &lt;company&gt;</a:t>
            </a:r>
          </a:p>
        </p:txBody>
      </p:sp>
      <p:sp>
        <p:nvSpPr>
          <p:cNvPr id="28678" name="スライド番号プレースホルダー 6"/>
          <p:cNvSpPr>
            <a:spLocks noGrp="1"/>
          </p:cNvSpPr>
          <p:nvPr>
            <p:ph type="sldNum" sz="quarter" idx="5"/>
          </p:nvPr>
        </p:nvSpPr>
        <p:spPr>
          <a:ln>
            <a:miter lim="800000"/>
            <a:headEnd/>
            <a:tailEnd/>
          </a:ln>
        </p:spPr>
        <p:txBody>
          <a:bodyPr/>
          <a:lstStyle/>
          <a:p>
            <a:pPr>
              <a:defRPr/>
            </a:pPr>
            <a:r>
              <a:rPr lang="en-US" altLang="ja-JP" smtClean="0"/>
              <a:t>Page </a:t>
            </a:r>
            <a:fld id="{0C127E53-DAB4-4EBE-AC9D-094D1AA5C76F}" type="slidenum">
              <a:rPr lang="en-US" altLang="ja-JP" smtClean="0"/>
              <a:pPr>
                <a:defRPr/>
              </a:pPr>
              <a:t>6</a:t>
            </a:fld>
            <a:endParaRPr lang="en-US" altLang="ja-JP"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1154113" y="701675"/>
            <a:ext cx="4625975" cy="346868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smtClean="0"/>
          </a:p>
        </p:txBody>
      </p:sp>
      <p:sp>
        <p:nvSpPr>
          <p:cNvPr id="28675" name="ヘッダー プレースホルダー 3"/>
          <p:cNvSpPr>
            <a:spLocks noGrp="1"/>
          </p:cNvSpPr>
          <p:nvPr>
            <p:ph type="hdr" sz="quarter"/>
          </p:nvPr>
        </p:nvSpPr>
        <p:spPr>
          <a:ln>
            <a:miter lim="800000"/>
            <a:headEnd/>
            <a:tailEnd/>
          </a:ln>
        </p:spPr>
        <p:txBody>
          <a:bodyPr/>
          <a:lstStyle/>
          <a:p>
            <a:pPr>
              <a:defRPr/>
            </a:pPr>
            <a:r>
              <a:rPr lang="en-US" altLang="ja-JP" smtClean="0"/>
              <a:t>doc.: IEEE 802.15-&lt;doc#&gt;</a:t>
            </a:r>
          </a:p>
        </p:txBody>
      </p:sp>
      <p:sp>
        <p:nvSpPr>
          <p:cNvPr id="28676" name="日付プレースホルダー 4"/>
          <p:cNvSpPr>
            <a:spLocks noGrp="1"/>
          </p:cNvSpPr>
          <p:nvPr>
            <p:ph type="dt" sz="quarter" idx="1"/>
          </p:nvPr>
        </p:nvSpPr>
        <p:spPr>
          <a:ln>
            <a:miter lim="800000"/>
            <a:headEnd/>
            <a:tailEnd/>
          </a:ln>
        </p:spPr>
        <p:txBody>
          <a:bodyPr/>
          <a:lstStyle/>
          <a:p>
            <a:pPr>
              <a:defRPr/>
            </a:pPr>
            <a:r>
              <a:rPr lang="en-US" altLang="ja-JP" smtClean="0"/>
              <a:t>&lt;month year&gt;</a:t>
            </a:r>
          </a:p>
        </p:txBody>
      </p:sp>
      <p:sp>
        <p:nvSpPr>
          <p:cNvPr id="28677" name="フッター プレースホルダー 5"/>
          <p:cNvSpPr>
            <a:spLocks noGrp="1"/>
          </p:cNvSpPr>
          <p:nvPr>
            <p:ph type="ftr" sz="quarter" idx="4"/>
          </p:nvPr>
        </p:nvSpPr>
        <p:spPr>
          <a:ln>
            <a:miter lim="800000"/>
            <a:headEnd/>
            <a:tailEnd/>
          </a:ln>
        </p:spPr>
        <p:txBody>
          <a:bodyPr/>
          <a:lstStyle/>
          <a:p>
            <a:pPr lvl="4">
              <a:defRPr/>
            </a:pPr>
            <a:r>
              <a:rPr lang="en-US" altLang="ja-JP" smtClean="0"/>
              <a:t>&lt;author&gt;, &lt;company&gt;</a:t>
            </a:r>
          </a:p>
        </p:txBody>
      </p:sp>
      <p:sp>
        <p:nvSpPr>
          <p:cNvPr id="28678" name="スライド番号プレースホルダー 6"/>
          <p:cNvSpPr>
            <a:spLocks noGrp="1"/>
          </p:cNvSpPr>
          <p:nvPr>
            <p:ph type="sldNum" sz="quarter" idx="5"/>
          </p:nvPr>
        </p:nvSpPr>
        <p:spPr>
          <a:ln>
            <a:miter lim="800000"/>
            <a:headEnd/>
            <a:tailEnd/>
          </a:ln>
        </p:spPr>
        <p:txBody>
          <a:bodyPr/>
          <a:lstStyle/>
          <a:p>
            <a:pPr>
              <a:defRPr/>
            </a:pPr>
            <a:r>
              <a:rPr lang="en-US" altLang="ja-JP" smtClean="0"/>
              <a:t>Page </a:t>
            </a:r>
            <a:fld id="{D13ED803-6427-47CE-8764-F380EAFA8D4B}" type="slidenum">
              <a:rPr lang="en-US" altLang="ja-JP" smtClean="0"/>
              <a:pPr>
                <a:defRPr/>
              </a:pPr>
              <a:t>7</a:t>
            </a:fld>
            <a:endParaRPr lang="en-US" altLang="ja-JP"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p:cNvSpPr>
            <a:spLocks noGrp="1" noRot="1" noChangeAspect="1" noTextEdit="1"/>
          </p:cNvSpPr>
          <p:nvPr>
            <p:ph type="sldImg"/>
          </p:nvPr>
        </p:nvSpPr>
        <p:spPr>
          <a:xfrm>
            <a:off x="1154113" y="701675"/>
            <a:ext cx="4625975" cy="3468688"/>
          </a:xfrm>
          <a:ln/>
        </p:spPr>
      </p:sp>
      <p:sp>
        <p:nvSpPr>
          <p:cNvPr id="21507"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smtClean="0"/>
          </a:p>
        </p:txBody>
      </p:sp>
      <p:sp>
        <p:nvSpPr>
          <p:cNvPr id="34819" name="ヘッダー プレースホルダー 3"/>
          <p:cNvSpPr>
            <a:spLocks noGrp="1"/>
          </p:cNvSpPr>
          <p:nvPr>
            <p:ph type="hdr" sz="quarter"/>
          </p:nvPr>
        </p:nvSpPr>
        <p:spPr>
          <a:ln>
            <a:miter lim="800000"/>
            <a:headEnd/>
            <a:tailEnd/>
          </a:ln>
        </p:spPr>
        <p:txBody>
          <a:bodyPr/>
          <a:lstStyle/>
          <a:p>
            <a:pPr>
              <a:defRPr/>
            </a:pPr>
            <a:r>
              <a:rPr lang="en-US" altLang="ja-JP" smtClean="0"/>
              <a:t>doc.: IEEE 802.15-&lt;doc#&gt;</a:t>
            </a:r>
          </a:p>
        </p:txBody>
      </p:sp>
      <p:sp>
        <p:nvSpPr>
          <p:cNvPr id="34820" name="日付プレースホルダー 4"/>
          <p:cNvSpPr>
            <a:spLocks noGrp="1"/>
          </p:cNvSpPr>
          <p:nvPr>
            <p:ph type="dt" sz="quarter" idx="1"/>
          </p:nvPr>
        </p:nvSpPr>
        <p:spPr>
          <a:ln>
            <a:miter lim="800000"/>
            <a:headEnd/>
            <a:tailEnd/>
          </a:ln>
        </p:spPr>
        <p:txBody>
          <a:bodyPr/>
          <a:lstStyle/>
          <a:p>
            <a:pPr>
              <a:defRPr/>
            </a:pPr>
            <a:r>
              <a:rPr lang="en-US" altLang="ja-JP" smtClean="0"/>
              <a:t>&lt;month year&gt;</a:t>
            </a:r>
          </a:p>
        </p:txBody>
      </p:sp>
      <p:sp>
        <p:nvSpPr>
          <p:cNvPr id="34821" name="フッター プレースホルダー 5"/>
          <p:cNvSpPr>
            <a:spLocks noGrp="1"/>
          </p:cNvSpPr>
          <p:nvPr>
            <p:ph type="ftr" sz="quarter" idx="4"/>
          </p:nvPr>
        </p:nvSpPr>
        <p:spPr>
          <a:ln>
            <a:miter lim="800000"/>
            <a:headEnd/>
            <a:tailEnd/>
          </a:ln>
        </p:spPr>
        <p:txBody>
          <a:bodyPr/>
          <a:lstStyle/>
          <a:p>
            <a:pPr lvl="4">
              <a:defRPr/>
            </a:pPr>
            <a:r>
              <a:rPr lang="en-US" altLang="ja-JP" smtClean="0"/>
              <a:t>&lt;author&gt;, &lt;company&gt;</a:t>
            </a:r>
          </a:p>
        </p:txBody>
      </p:sp>
      <p:sp>
        <p:nvSpPr>
          <p:cNvPr id="34822" name="スライド番号プレースホルダー 6"/>
          <p:cNvSpPr>
            <a:spLocks noGrp="1"/>
          </p:cNvSpPr>
          <p:nvPr>
            <p:ph type="sldNum" sz="quarter" idx="5"/>
          </p:nvPr>
        </p:nvSpPr>
        <p:spPr>
          <a:ln>
            <a:miter lim="800000"/>
            <a:headEnd/>
            <a:tailEnd/>
          </a:ln>
        </p:spPr>
        <p:txBody>
          <a:bodyPr/>
          <a:lstStyle/>
          <a:p>
            <a:pPr>
              <a:defRPr/>
            </a:pPr>
            <a:r>
              <a:rPr lang="en-US" altLang="ja-JP" smtClean="0"/>
              <a:t>Page </a:t>
            </a:r>
            <a:fld id="{D953625D-2F82-49A1-BA69-4C12429BF515}" type="slidenum">
              <a:rPr lang="en-US" altLang="ja-JP" smtClean="0"/>
              <a:pPr>
                <a:defRPr/>
              </a:pPr>
              <a:t>8</a:t>
            </a:fld>
            <a:endParaRPr lang="en-US" altLang="ja-JP"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p:cNvSpPr>
            <a:spLocks noGrp="1" noRot="1" noChangeAspect="1" noTextEdit="1"/>
          </p:cNvSpPr>
          <p:nvPr>
            <p:ph type="sldImg"/>
          </p:nvPr>
        </p:nvSpPr>
        <p:spPr>
          <a:xfrm>
            <a:off x="1154113" y="701675"/>
            <a:ext cx="4625975" cy="3468688"/>
          </a:xfrm>
          <a:ln/>
        </p:spPr>
      </p:sp>
      <p:sp>
        <p:nvSpPr>
          <p:cNvPr id="22531"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smtClean="0"/>
          </a:p>
        </p:txBody>
      </p:sp>
      <p:sp>
        <p:nvSpPr>
          <p:cNvPr id="36867" name="ヘッダー プレースホルダー 3"/>
          <p:cNvSpPr>
            <a:spLocks noGrp="1"/>
          </p:cNvSpPr>
          <p:nvPr>
            <p:ph type="hdr" sz="quarter"/>
          </p:nvPr>
        </p:nvSpPr>
        <p:spPr>
          <a:ln>
            <a:miter lim="800000"/>
            <a:headEnd/>
            <a:tailEnd/>
          </a:ln>
        </p:spPr>
        <p:txBody>
          <a:bodyPr/>
          <a:lstStyle/>
          <a:p>
            <a:pPr>
              <a:defRPr/>
            </a:pPr>
            <a:r>
              <a:rPr lang="en-US" altLang="ja-JP" smtClean="0"/>
              <a:t>doc.: IEEE 802.15-&lt;doc#&gt;</a:t>
            </a:r>
          </a:p>
        </p:txBody>
      </p:sp>
      <p:sp>
        <p:nvSpPr>
          <p:cNvPr id="36868" name="日付プレースホルダー 4"/>
          <p:cNvSpPr>
            <a:spLocks noGrp="1"/>
          </p:cNvSpPr>
          <p:nvPr>
            <p:ph type="dt" sz="quarter" idx="1"/>
          </p:nvPr>
        </p:nvSpPr>
        <p:spPr>
          <a:ln>
            <a:miter lim="800000"/>
            <a:headEnd/>
            <a:tailEnd/>
          </a:ln>
        </p:spPr>
        <p:txBody>
          <a:bodyPr/>
          <a:lstStyle/>
          <a:p>
            <a:pPr>
              <a:defRPr/>
            </a:pPr>
            <a:r>
              <a:rPr lang="en-US" altLang="ja-JP" smtClean="0"/>
              <a:t>&lt;month year&gt;</a:t>
            </a:r>
          </a:p>
        </p:txBody>
      </p:sp>
      <p:sp>
        <p:nvSpPr>
          <p:cNvPr id="36869" name="フッター プレースホルダー 5"/>
          <p:cNvSpPr>
            <a:spLocks noGrp="1"/>
          </p:cNvSpPr>
          <p:nvPr>
            <p:ph type="ftr" sz="quarter" idx="4"/>
          </p:nvPr>
        </p:nvSpPr>
        <p:spPr>
          <a:ln>
            <a:miter lim="800000"/>
            <a:headEnd/>
            <a:tailEnd/>
          </a:ln>
        </p:spPr>
        <p:txBody>
          <a:bodyPr/>
          <a:lstStyle/>
          <a:p>
            <a:pPr lvl="4">
              <a:defRPr/>
            </a:pPr>
            <a:r>
              <a:rPr lang="en-US" altLang="ja-JP" smtClean="0"/>
              <a:t>&lt;author&gt;, &lt;company&gt;</a:t>
            </a:r>
          </a:p>
        </p:txBody>
      </p:sp>
      <p:sp>
        <p:nvSpPr>
          <p:cNvPr id="36870" name="スライド番号プレースホルダー 6"/>
          <p:cNvSpPr>
            <a:spLocks noGrp="1"/>
          </p:cNvSpPr>
          <p:nvPr>
            <p:ph type="sldNum" sz="quarter" idx="5"/>
          </p:nvPr>
        </p:nvSpPr>
        <p:spPr>
          <a:ln>
            <a:miter lim="800000"/>
            <a:headEnd/>
            <a:tailEnd/>
          </a:ln>
        </p:spPr>
        <p:txBody>
          <a:bodyPr/>
          <a:lstStyle/>
          <a:p>
            <a:pPr>
              <a:defRPr/>
            </a:pPr>
            <a:r>
              <a:rPr lang="en-US" altLang="ja-JP" smtClean="0"/>
              <a:t>Page </a:t>
            </a:r>
            <a:fld id="{A4E02638-D2BE-4FD0-B1EE-6C5439E83E01}" type="slidenum">
              <a:rPr lang="en-US" altLang="ja-JP" smtClean="0"/>
              <a:pPr>
                <a:defRPr/>
              </a:pPr>
              <a:t>9</a:t>
            </a:fld>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a:t>November,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Shigenobu Sasaki, et al., Niigata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CC8F2F1-A911-4141-8A1F-156E3DAFB4CE}" type="slidenum">
              <a:rPr lang="en-US" altLang="ja-JP"/>
              <a:pPr>
                <a:defRPr/>
              </a:pPr>
              <a:t>‹#›</a:t>
            </a:fld>
            <a:endParaRPr lang="en-US" altLang="ja-JP"/>
          </a:p>
        </p:txBody>
      </p:sp>
    </p:spTree>
    <p:extLst>
      <p:ext uri="{BB962C8B-B14F-4D97-AF65-F5344CB8AC3E}">
        <p14:creationId xmlns:p14="http://schemas.microsoft.com/office/powerpoint/2010/main" val="3379584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a:t>November,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Shigenobu Sasaki, et al., Niigata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4DAFEE0-5E9F-42B7-9B58-6FE1F0FD8D8A}" type="slidenum">
              <a:rPr lang="en-US" altLang="ja-JP"/>
              <a:pPr>
                <a:defRPr/>
              </a:pPr>
              <a:t>‹#›</a:t>
            </a:fld>
            <a:endParaRPr lang="en-US" altLang="ja-JP"/>
          </a:p>
        </p:txBody>
      </p:sp>
    </p:spTree>
    <p:extLst>
      <p:ext uri="{BB962C8B-B14F-4D97-AF65-F5344CB8AC3E}">
        <p14:creationId xmlns:p14="http://schemas.microsoft.com/office/powerpoint/2010/main" val="3725834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a:t>November,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Shigenobu Sasaki, et al., Niigata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25BC583E-D444-421A-8035-E311F3C51996}" type="slidenum">
              <a:rPr lang="en-US" altLang="ja-JP"/>
              <a:pPr>
                <a:defRPr/>
              </a:pPr>
              <a:t>‹#›</a:t>
            </a:fld>
            <a:endParaRPr lang="en-US" altLang="ja-JP"/>
          </a:p>
        </p:txBody>
      </p:sp>
    </p:spTree>
    <p:extLst>
      <p:ext uri="{BB962C8B-B14F-4D97-AF65-F5344CB8AC3E}">
        <p14:creationId xmlns:p14="http://schemas.microsoft.com/office/powerpoint/2010/main" val="2269651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a:t>November,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Shigenobu Sasaki, et al., Niigata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27751AD7-5576-4E2F-AE4E-C89F058991D9}" type="slidenum">
              <a:rPr lang="en-US" altLang="ja-JP"/>
              <a:pPr>
                <a:defRPr/>
              </a:pPr>
              <a:t>‹#›</a:t>
            </a:fld>
            <a:endParaRPr lang="en-US" altLang="ja-JP"/>
          </a:p>
        </p:txBody>
      </p:sp>
    </p:spTree>
    <p:extLst>
      <p:ext uri="{BB962C8B-B14F-4D97-AF65-F5344CB8AC3E}">
        <p14:creationId xmlns:p14="http://schemas.microsoft.com/office/powerpoint/2010/main" val="1565262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a:t>November,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Shigenobu Sasaki, et al., Niigata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9F24796A-38B1-4404-836D-657CCC6E5431}" type="slidenum">
              <a:rPr lang="en-US" altLang="ja-JP"/>
              <a:pPr>
                <a:defRPr/>
              </a:pPr>
              <a:t>‹#›</a:t>
            </a:fld>
            <a:endParaRPr lang="en-US" altLang="ja-JP"/>
          </a:p>
        </p:txBody>
      </p:sp>
    </p:spTree>
    <p:extLst>
      <p:ext uri="{BB962C8B-B14F-4D97-AF65-F5344CB8AC3E}">
        <p14:creationId xmlns:p14="http://schemas.microsoft.com/office/powerpoint/2010/main" val="4055378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a:t>November,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Shigenobu Sasaki, et al., Niigata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A3A95113-7A8B-4834-813A-FFE048D63FE8}" type="slidenum">
              <a:rPr lang="en-US" altLang="ja-JP"/>
              <a:pPr>
                <a:defRPr/>
              </a:pPr>
              <a:t>‹#›</a:t>
            </a:fld>
            <a:endParaRPr lang="en-US" altLang="ja-JP"/>
          </a:p>
        </p:txBody>
      </p:sp>
    </p:spTree>
    <p:extLst>
      <p:ext uri="{BB962C8B-B14F-4D97-AF65-F5344CB8AC3E}">
        <p14:creationId xmlns:p14="http://schemas.microsoft.com/office/powerpoint/2010/main" val="2476948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dirty="0" smtClean="0"/>
              <a:t>マスター タイトルの書式設定</a:t>
            </a:r>
            <a:endParaRPr lang="ja-JP" altLang="en-US" dirty="0"/>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a:t>November, 2011</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a:t>Shigenobu Sasaki, et al., Niigata University</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230072B2-C571-467C-BE11-9C26DEF72D80}" type="slidenum">
              <a:rPr lang="en-US" altLang="ja-JP"/>
              <a:pPr>
                <a:defRPr/>
              </a:pPr>
              <a:t>‹#›</a:t>
            </a:fld>
            <a:endParaRPr lang="en-US" altLang="ja-JP"/>
          </a:p>
        </p:txBody>
      </p:sp>
    </p:spTree>
    <p:extLst>
      <p:ext uri="{BB962C8B-B14F-4D97-AF65-F5344CB8AC3E}">
        <p14:creationId xmlns:p14="http://schemas.microsoft.com/office/powerpoint/2010/main" val="2351182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dirty="0" smtClean="0"/>
              <a:t>January 2012</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a:t>Shigenobu Sasaki, et al., Niigata University</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B3659ADA-BB77-475D-8757-2D29042A1DCC}" type="slidenum">
              <a:rPr lang="en-US" altLang="ja-JP"/>
              <a:pPr>
                <a:defRPr/>
              </a:pPr>
              <a:t>‹#›</a:t>
            </a:fld>
            <a:endParaRPr lang="en-US" altLang="ja-JP"/>
          </a:p>
        </p:txBody>
      </p:sp>
    </p:spTree>
    <p:extLst>
      <p:ext uri="{BB962C8B-B14F-4D97-AF65-F5344CB8AC3E}">
        <p14:creationId xmlns:p14="http://schemas.microsoft.com/office/powerpoint/2010/main" val="2845693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dirty="0" smtClean="0"/>
              <a:t>January 2011</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a:t>Shigenobu Sasaki, et al., Niigata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2152AF1-064B-4D8D-B47B-5C6D0AB3E7B2}" type="slidenum">
              <a:rPr lang="en-US" altLang="ja-JP"/>
              <a:pPr>
                <a:defRPr/>
              </a:pPr>
              <a:t>‹#›</a:t>
            </a:fld>
            <a:endParaRPr lang="en-US" altLang="ja-JP"/>
          </a:p>
        </p:txBody>
      </p:sp>
    </p:spTree>
    <p:extLst>
      <p:ext uri="{BB962C8B-B14F-4D97-AF65-F5344CB8AC3E}">
        <p14:creationId xmlns:p14="http://schemas.microsoft.com/office/powerpoint/2010/main" val="79097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a:t>November,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Shigenobu Sasaki, et al., Niigata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FCD33A22-4115-44B8-890C-FFF3EFFA6028}" type="slidenum">
              <a:rPr lang="en-US" altLang="ja-JP"/>
              <a:pPr>
                <a:defRPr/>
              </a:pPr>
              <a:t>‹#›</a:t>
            </a:fld>
            <a:endParaRPr lang="en-US" altLang="ja-JP"/>
          </a:p>
        </p:txBody>
      </p:sp>
    </p:spTree>
    <p:extLst>
      <p:ext uri="{BB962C8B-B14F-4D97-AF65-F5344CB8AC3E}">
        <p14:creationId xmlns:p14="http://schemas.microsoft.com/office/powerpoint/2010/main" val="2109065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a:t>November,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Shigenobu Sasaki, et al., Niigata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6A9BF780-B780-48D7-927A-7FA06E886960}" type="slidenum">
              <a:rPr lang="en-US" altLang="ja-JP"/>
              <a:pPr>
                <a:defRPr/>
              </a:pPr>
              <a:t>‹#›</a:t>
            </a:fld>
            <a:endParaRPr lang="en-US" altLang="ja-JP"/>
          </a:p>
        </p:txBody>
      </p:sp>
    </p:spTree>
    <p:extLst>
      <p:ext uri="{BB962C8B-B14F-4D97-AF65-F5344CB8AC3E}">
        <p14:creationId xmlns:p14="http://schemas.microsoft.com/office/powerpoint/2010/main" val="2413953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p:spPr>
        <p:txBody>
          <a:bodyPr vert="horz" wrap="square" lIns="0" tIns="0" rIns="0" bIns="0" numCol="1" anchor="b" anchorCtr="0" compatLnSpc="1">
            <a:prstTxWarp prst="textNoShape">
              <a:avLst/>
            </a:prstTxWarp>
            <a:spAutoFit/>
          </a:bodyPr>
          <a:lstStyle>
            <a:lvl1pPr eaLnBrk="0" hangingPunct="0">
              <a:defRPr kumimoji="0" sz="1400" b="1">
                <a:ea typeface="ＭＳ Ｐゴシック" charset="-128"/>
              </a:defRPr>
            </a:lvl1pPr>
          </a:lstStyle>
          <a:p>
            <a:pPr>
              <a:defRPr/>
            </a:pPr>
            <a:r>
              <a:rPr lang="en-US" altLang="ja-JP" dirty="0" smtClean="0"/>
              <a:t>January 2012</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p:spPr>
        <p:txBody>
          <a:bodyPr vert="horz" wrap="square" lIns="0" tIns="0" rIns="0" bIns="0" numCol="1" anchor="t" anchorCtr="0" compatLnSpc="1">
            <a:prstTxWarp prst="textNoShape">
              <a:avLst/>
            </a:prstTxWarp>
            <a:spAutoFit/>
          </a:bodyPr>
          <a:lstStyle>
            <a:lvl1pPr algn="r" eaLnBrk="0" hangingPunct="0">
              <a:defRPr kumimoji="0">
                <a:ea typeface="ＭＳ Ｐゴシック" charset="-128"/>
              </a:defRPr>
            </a:lvl1pPr>
          </a:lstStyle>
          <a:p>
            <a:pPr>
              <a:defRPr/>
            </a:pPr>
            <a:r>
              <a:rPr lang="en-US" altLang="ja-JP"/>
              <a:t>Shigenobu Sasaki, et al., Niigata University</a:t>
            </a:r>
          </a:p>
        </p:txBody>
      </p:sp>
      <p:sp>
        <p:nvSpPr>
          <p:cNvPr id="1030" name="Rectangle 6"/>
          <p:cNvSpPr>
            <a:spLocks noGrp="1" noChangeArrowheads="1"/>
          </p:cNvSpPr>
          <p:nvPr>
            <p:ph type="sldNum" sz="quarter" idx="4"/>
          </p:nvPr>
        </p:nvSpPr>
        <p:spPr bwMode="auto">
          <a:xfrm>
            <a:off x="4310063" y="6475413"/>
            <a:ext cx="60007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kumimoji="0">
                <a:ea typeface="ＭＳ Ｐゴシック" charset="-128"/>
              </a:defRPr>
            </a:lvl1pPr>
          </a:lstStyle>
          <a:p>
            <a:pPr>
              <a:defRPr/>
            </a:pPr>
            <a:r>
              <a:rPr lang="en-US" altLang="ja-JP"/>
              <a:t>Slide </a:t>
            </a:r>
            <a:fld id="{7DEE6E1C-DEEE-444A-AFC7-5597335BC930}" type="slidenum">
              <a:rPr lang="en-US" altLang="ja-JP"/>
              <a:pPr>
                <a:defRPr/>
              </a:pPr>
              <a:t>‹#›</a:t>
            </a:fld>
            <a:endParaRPr lang="en-US" altLang="ja-JP"/>
          </a:p>
        </p:txBody>
      </p:sp>
      <p:sp>
        <p:nvSpPr>
          <p:cNvPr id="1031" name="Rectangle 7"/>
          <p:cNvSpPr>
            <a:spLocks noChangeArrowheads="1"/>
          </p:cNvSpPr>
          <p:nvPr/>
        </p:nvSpPr>
        <p:spPr bwMode="auto">
          <a:xfrm>
            <a:off x="3635375" y="393700"/>
            <a:ext cx="48228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kumimoji="0" lang="en-US" altLang="ja-JP" sz="1400" b="1" dirty="0"/>
              <a:t>doc.: IEEE </a:t>
            </a:r>
            <a:r>
              <a:rPr kumimoji="0" lang="en-US" altLang="ja-JP" sz="1400" b="1" dirty="0" smtClean="0"/>
              <a:t>802.15-1-0061-00-</a:t>
            </a:r>
            <a:r>
              <a:rPr kumimoji="0" lang="en-US" altLang="ja-JP" sz="1400" b="1" dirty="0" err="1" smtClean="0"/>
              <a:t>004m</a:t>
            </a:r>
            <a:endParaRPr kumimoji="0" lang="en-US" altLang="ja-JP"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kumimoji="0" lang="en-US" altLang="ja-JP"/>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kumimoji="1" sz="3600">
          <a:solidFill>
            <a:schemeClr val="tx2"/>
          </a:solidFill>
          <a:latin typeface="+mj-lt"/>
          <a:ea typeface="+mj-ea"/>
          <a:cs typeface="+mj-cs"/>
        </a:defRPr>
      </a:lvl1pPr>
      <a:lvl2pPr algn="ctr" rtl="0" eaLnBrk="0" fontAlgn="base" hangingPunct="0">
        <a:spcBef>
          <a:spcPct val="0"/>
        </a:spcBef>
        <a:spcAft>
          <a:spcPct val="0"/>
        </a:spcAft>
        <a:defRPr kumimoji="1" sz="3600">
          <a:solidFill>
            <a:schemeClr val="tx2"/>
          </a:solidFill>
          <a:latin typeface="Times New Roman" pitchFamily="18" charset="0"/>
        </a:defRPr>
      </a:lvl2pPr>
      <a:lvl3pPr algn="ctr" rtl="0" eaLnBrk="0" fontAlgn="base" hangingPunct="0">
        <a:spcBef>
          <a:spcPct val="0"/>
        </a:spcBef>
        <a:spcAft>
          <a:spcPct val="0"/>
        </a:spcAft>
        <a:defRPr kumimoji="1" sz="3600">
          <a:solidFill>
            <a:schemeClr val="tx2"/>
          </a:solidFill>
          <a:latin typeface="Times New Roman" pitchFamily="18" charset="0"/>
        </a:defRPr>
      </a:lvl3pPr>
      <a:lvl4pPr algn="ctr" rtl="0" eaLnBrk="0" fontAlgn="base" hangingPunct="0">
        <a:spcBef>
          <a:spcPct val="0"/>
        </a:spcBef>
        <a:spcAft>
          <a:spcPct val="0"/>
        </a:spcAft>
        <a:defRPr kumimoji="1" sz="3600">
          <a:solidFill>
            <a:schemeClr val="tx2"/>
          </a:solidFill>
          <a:latin typeface="Times New Roman" pitchFamily="18" charset="0"/>
        </a:defRPr>
      </a:lvl4pPr>
      <a:lvl5pPr algn="ctr" rtl="0" eaLnBrk="0" fontAlgn="base" hangingPunct="0">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defRPr>
      </a:lvl2pPr>
      <a:lvl3pPr marL="1085850" indent="-228600" algn="l" rtl="0" eaLnBrk="0" fontAlgn="base" hangingPunct="0">
        <a:spcBef>
          <a:spcPct val="20000"/>
        </a:spcBef>
        <a:spcAft>
          <a:spcPct val="0"/>
        </a:spcAft>
        <a:buChar char="•"/>
        <a:defRPr kumimoji="1" sz="2400">
          <a:solidFill>
            <a:schemeClr val="tx1"/>
          </a:solidFill>
          <a:latin typeface="+mn-lt"/>
        </a:defRPr>
      </a:lvl3pPr>
      <a:lvl4pPr marL="1428750" indent="-228600" algn="l" rtl="0" eaLnBrk="0" fontAlgn="base" hangingPunct="0">
        <a:spcBef>
          <a:spcPct val="20000"/>
        </a:spcBef>
        <a:spcAft>
          <a:spcPct val="0"/>
        </a:spcAft>
        <a:buChar char="–"/>
        <a:defRPr kumimoji="1" sz="2000">
          <a:solidFill>
            <a:schemeClr val="tx1"/>
          </a:solidFill>
          <a:latin typeface="+mn-lt"/>
        </a:defRPr>
      </a:lvl4pPr>
      <a:lvl5pPr marL="1771650" indent="-228600" algn="l" rtl="0" eaLnBrk="0" fontAlgn="base" hangingPunct="0">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Times New Roman" pitchFamily="18" charset="0"/>
                <a:ea typeface="ＭＳ Ｐゴシック" charset="-128"/>
              </a:defRPr>
            </a:lvl1pPr>
            <a:lvl2pPr marL="742950" indent="-285750" eaLnBrk="0" hangingPunct="0">
              <a:defRPr kumimoji="1" sz="1200">
                <a:solidFill>
                  <a:schemeClr val="tx1"/>
                </a:solidFill>
                <a:latin typeface="Times New Roman" pitchFamily="18" charset="0"/>
                <a:ea typeface="ＭＳ Ｐゴシック" charset="-128"/>
              </a:defRPr>
            </a:lvl2pPr>
            <a:lvl3pPr marL="1143000" indent="-228600" eaLnBrk="0" hangingPunct="0">
              <a:defRPr kumimoji="1" sz="1200">
                <a:solidFill>
                  <a:schemeClr val="tx1"/>
                </a:solidFill>
                <a:latin typeface="Times New Roman" pitchFamily="18" charset="0"/>
                <a:ea typeface="ＭＳ Ｐゴシック" charset="-128"/>
              </a:defRPr>
            </a:lvl3pPr>
            <a:lvl4pPr marL="1600200" indent="-228600" eaLnBrk="0" hangingPunct="0">
              <a:defRPr kumimoji="1" sz="1200">
                <a:solidFill>
                  <a:schemeClr val="tx1"/>
                </a:solidFill>
                <a:latin typeface="Times New Roman" pitchFamily="18" charset="0"/>
                <a:ea typeface="ＭＳ Ｐゴシック" charset="-128"/>
              </a:defRPr>
            </a:lvl4pPr>
            <a:lvl5pPr marL="2057400" indent="-228600" eaLnBrk="0" hangingPunct="0">
              <a:defRPr kumimoji="1" sz="12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9pPr>
          </a:lstStyle>
          <a:p>
            <a:r>
              <a:rPr kumimoji="0" lang="en-US" altLang="ja-JP" sz="1400" smtClean="0"/>
              <a:t>November, 2011</a:t>
            </a:r>
          </a:p>
        </p:txBody>
      </p:sp>
      <p:sp>
        <p:nvSpPr>
          <p:cNvPr id="2051" name="フッター プレースホルダー 2"/>
          <p:cNvSpPr>
            <a:spLocks noGrp="1"/>
          </p:cNvSpPr>
          <p:nvPr>
            <p:ph type="ftr" sz="quarter" idx="11"/>
          </p:nvPr>
        </p:nvSpPr>
        <p:spPr>
          <a:xfrm>
            <a:off x="5486400" y="6475413"/>
            <a:ext cx="3124200" cy="184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Times New Roman" pitchFamily="18" charset="0"/>
                <a:ea typeface="ＭＳ Ｐゴシック" charset="-128"/>
              </a:defRPr>
            </a:lvl1pPr>
            <a:lvl2pPr marL="742950" indent="-285750" eaLnBrk="0" hangingPunct="0">
              <a:defRPr kumimoji="1" sz="1200">
                <a:solidFill>
                  <a:schemeClr val="tx1"/>
                </a:solidFill>
                <a:latin typeface="Times New Roman" pitchFamily="18" charset="0"/>
                <a:ea typeface="ＭＳ Ｐゴシック" charset="-128"/>
              </a:defRPr>
            </a:lvl2pPr>
            <a:lvl3pPr marL="1143000" indent="-228600" eaLnBrk="0" hangingPunct="0">
              <a:defRPr kumimoji="1" sz="1200">
                <a:solidFill>
                  <a:schemeClr val="tx1"/>
                </a:solidFill>
                <a:latin typeface="Times New Roman" pitchFamily="18" charset="0"/>
                <a:ea typeface="ＭＳ Ｐゴシック" charset="-128"/>
              </a:defRPr>
            </a:lvl3pPr>
            <a:lvl4pPr marL="1600200" indent="-228600" eaLnBrk="0" hangingPunct="0">
              <a:defRPr kumimoji="1" sz="1200">
                <a:solidFill>
                  <a:schemeClr val="tx1"/>
                </a:solidFill>
                <a:latin typeface="Times New Roman" pitchFamily="18" charset="0"/>
                <a:ea typeface="ＭＳ Ｐゴシック" charset="-128"/>
              </a:defRPr>
            </a:lvl4pPr>
            <a:lvl5pPr marL="2057400" indent="-228600" eaLnBrk="0" hangingPunct="0">
              <a:defRPr kumimoji="1" sz="12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9pPr>
          </a:lstStyle>
          <a:p>
            <a:r>
              <a:rPr kumimoji="0" lang="en-US" altLang="ja-JP" smtClean="0"/>
              <a:t>Shigenobu Sasaki, et al., Niigata University</a:t>
            </a:r>
          </a:p>
        </p:txBody>
      </p:sp>
      <p:sp>
        <p:nvSpPr>
          <p:cNvPr id="2052" name="スライド番号プレースホルダー 3"/>
          <p:cNvSpPr>
            <a:spLocks noGrp="1"/>
          </p:cNvSpPr>
          <p:nvPr>
            <p:ph type="sldNum" sz="quarter" idx="12"/>
          </p:nvPr>
        </p:nvSpPr>
        <p:spPr>
          <a:xfrm>
            <a:off x="4344988" y="6475413"/>
            <a:ext cx="5302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Times New Roman" pitchFamily="18" charset="0"/>
                <a:ea typeface="ＭＳ Ｐゴシック" charset="-128"/>
              </a:defRPr>
            </a:lvl1pPr>
            <a:lvl2pPr marL="742950" indent="-285750" eaLnBrk="0" hangingPunct="0">
              <a:defRPr kumimoji="1" sz="1200">
                <a:solidFill>
                  <a:schemeClr val="tx1"/>
                </a:solidFill>
                <a:latin typeface="Times New Roman" pitchFamily="18" charset="0"/>
                <a:ea typeface="ＭＳ Ｐゴシック" charset="-128"/>
              </a:defRPr>
            </a:lvl2pPr>
            <a:lvl3pPr marL="1143000" indent="-228600" eaLnBrk="0" hangingPunct="0">
              <a:defRPr kumimoji="1" sz="1200">
                <a:solidFill>
                  <a:schemeClr val="tx1"/>
                </a:solidFill>
                <a:latin typeface="Times New Roman" pitchFamily="18" charset="0"/>
                <a:ea typeface="ＭＳ Ｐゴシック" charset="-128"/>
              </a:defRPr>
            </a:lvl3pPr>
            <a:lvl4pPr marL="1600200" indent="-228600" eaLnBrk="0" hangingPunct="0">
              <a:defRPr kumimoji="1" sz="1200">
                <a:solidFill>
                  <a:schemeClr val="tx1"/>
                </a:solidFill>
                <a:latin typeface="Times New Roman" pitchFamily="18" charset="0"/>
                <a:ea typeface="ＭＳ Ｐゴシック" charset="-128"/>
              </a:defRPr>
            </a:lvl4pPr>
            <a:lvl5pPr marL="2057400" indent="-228600" eaLnBrk="0" hangingPunct="0">
              <a:defRPr kumimoji="1" sz="12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9pPr>
          </a:lstStyle>
          <a:p>
            <a:r>
              <a:rPr kumimoji="0" lang="en-US" altLang="ja-JP" smtClean="0"/>
              <a:t>Slide </a:t>
            </a:r>
            <a:fld id="{2201E380-7C78-430F-AF0B-2B244ED839C0}" type="slidenum">
              <a:rPr kumimoji="0" lang="en-US" altLang="ja-JP" smtClean="0"/>
              <a:pPr/>
              <a:t>1</a:t>
            </a:fld>
            <a:endParaRPr kumimoji="0" lang="en-US" altLang="ja-JP" smtClean="0"/>
          </a:p>
        </p:txBody>
      </p:sp>
      <p:sp>
        <p:nvSpPr>
          <p:cNvPr id="27651" name="Rectangle 3"/>
          <p:cNvSpPr>
            <a:spLocks noChangeArrowheads="1"/>
          </p:cNvSpPr>
          <p:nvPr/>
        </p:nvSpPr>
        <p:spPr bwMode="auto">
          <a:xfrm>
            <a:off x="152400" y="609600"/>
            <a:ext cx="8991600" cy="4770438"/>
          </a:xfrm>
          <a:prstGeom prst="rect">
            <a:avLst/>
          </a:prstGeom>
          <a:noFill/>
          <a:ln>
            <a:noFill/>
          </a:ln>
          <a:effectLst/>
          <a:extLst/>
        </p:spPr>
        <p:txBody>
          <a:bodyPr>
            <a:spAutoFit/>
          </a:bodyPr>
          <a:lstStyle/>
          <a:p>
            <a:pPr algn="ctr" eaLnBrk="0" hangingPunct="0">
              <a:defRPr/>
            </a:pPr>
            <a:r>
              <a:rPr kumimoji="0" lang="en-US" altLang="ja-JP" sz="1800" b="1" u="sng" dirty="0">
                <a:solidFill>
                  <a:schemeClr val="tx2"/>
                </a:solidFill>
                <a:effectLst>
                  <a:outerShdw blurRad="38100" dist="38100" dir="2700000" algn="tl">
                    <a:srgbClr val="C0C0C0"/>
                  </a:outerShdw>
                </a:effectLst>
              </a:rPr>
              <a:t>Project: IEEE </a:t>
            </a:r>
            <a:r>
              <a:rPr kumimoji="0" lang="en-US" altLang="ja-JP" sz="1800" b="1" u="sng" dirty="0" err="1">
                <a:solidFill>
                  <a:schemeClr val="tx2"/>
                </a:solidFill>
                <a:effectLst>
                  <a:outerShdw blurRad="38100" dist="38100" dir="2700000" algn="tl">
                    <a:srgbClr val="C0C0C0"/>
                  </a:outerShdw>
                </a:effectLst>
              </a:rPr>
              <a:t>P802.15</a:t>
            </a:r>
            <a:r>
              <a:rPr kumimoji="0" lang="en-US" altLang="ja-JP" sz="1800" b="1" u="sng" dirty="0">
                <a:solidFill>
                  <a:schemeClr val="tx2"/>
                </a:solidFill>
                <a:effectLst>
                  <a:outerShdw blurRad="38100" dist="38100" dir="2700000" algn="tl">
                    <a:srgbClr val="C0C0C0"/>
                  </a:outerShdw>
                </a:effectLst>
              </a:rPr>
              <a:t> Working Group for Wireless Personal Area Networks (</a:t>
            </a:r>
            <a:r>
              <a:rPr kumimoji="0" lang="en-US" altLang="ja-JP" sz="1800" b="1" u="sng" dirty="0" err="1">
                <a:solidFill>
                  <a:schemeClr val="tx2"/>
                </a:solidFill>
                <a:effectLst>
                  <a:outerShdw blurRad="38100" dist="38100" dir="2700000" algn="tl">
                    <a:srgbClr val="C0C0C0"/>
                  </a:outerShdw>
                </a:effectLst>
              </a:rPr>
              <a:t>WPANs</a:t>
            </a:r>
            <a:r>
              <a:rPr kumimoji="0" lang="en-US" altLang="ja-JP" sz="1800" b="1" u="sng" dirty="0">
                <a:solidFill>
                  <a:schemeClr val="tx2"/>
                </a:solidFill>
                <a:effectLst>
                  <a:outerShdw blurRad="38100" dist="38100" dir="2700000" algn="tl">
                    <a:srgbClr val="C0C0C0"/>
                  </a:outerShdw>
                </a:effectLst>
              </a:rPr>
              <a:t>)</a:t>
            </a:r>
            <a:endParaRPr kumimoji="0" lang="en-US" altLang="ja-JP" sz="1600" b="1" dirty="0">
              <a:solidFill>
                <a:schemeClr val="tx2"/>
              </a:solidFill>
            </a:endParaRPr>
          </a:p>
          <a:p>
            <a:pPr eaLnBrk="0" hangingPunct="0">
              <a:defRPr/>
            </a:pPr>
            <a:endParaRPr kumimoji="0" lang="en-US" altLang="ja-JP" sz="1600" dirty="0">
              <a:solidFill>
                <a:schemeClr val="tx2"/>
              </a:solidFill>
            </a:endParaRPr>
          </a:p>
          <a:p>
            <a:pPr eaLnBrk="0" hangingPunct="0">
              <a:defRPr/>
            </a:pPr>
            <a:r>
              <a:rPr kumimoji="0" lang="en-US" altLang="ja-JP" sz="1600" b="1" dirty="0">
                <a:solidFill>
                  <a:schemeClr val="tx2"/>
                </a:solidFill>
              </a:rPr>
              <a:t>Submission Title:</a:t>
            </a:r>
            <a:r>
              <a:rPr kumimoji="0" lang="en-US" altLang="ja-JP" sz="1600" dirty="0">
                <a:solidFill>
                  <a:schemeClr val="tx2"/>
                </a:solidFill>
              </a:rPr>
              <a:t> </a:t>
            </a:r>
            <a:r>
              <a:rPr kumimoji="0" lang="en-US" altLang="ja-JP" sz="1600" dirty="0"/>
              <a:t>Impact of out-of-band emission limit in </a:t>
            </a:r>
            <a:r>
              <a:rPr kumimoji="0" lang="en-US" altLang="ja-JP" sz="1600" dirty="0" err="1"/>
              <a:t>TVWS</a:t>
            </a:r>
            <a:r>
              <a:rPr kumimoji="0" lang="en-US" altLang="ja-JP" sz="1600" dirty="0">
                <a:solidFill>
                  <a:schemeClr val="tx2"/>
                </a:solidFill>
              </a:rPr>
              <a:t>	to </a:t>
            </a:r>
            <a:r>
              <a:rPr kumimoji="0" lang="en-US" altLang="ja-JP" sz="1600" dirty="0" err="1">
                <a:solidFill>
                  <a:schemeClr val="tx2"/>
                </a:solidFill>
              </a:rPr>
              <a:t>OFDM</a:t>
            </a:r>
            <a:r>
              <a:rPr kumimoji="0" lang="en-US" altLang="ja-JP" sz="1600" dirty="0">
                <a:solidFill>
                  <a:schemeClr val="tx2"/>
                </a:solidFill>
              </a:rPr>
              <a:t> signals</a:t>
            </a:r>
          </a:p>
          <a:p>
            <a:pPr eaLnBrk="0" hangingPunct="0">
              <a:defRPr/>
            </a:pPr>
            <a:r>
              <a:rPr kumimoji="0" lang="en-US" altLang="ja-JP" sz="1600" b="1" dirty="0">
                <a:solidFill>
                  <a:schemeClr val="tx2"/>
                </a:solidFill>
              </a:rPr>
              <a:t>Date Submitted: </a:t>
            </a:r>
            <a:r>
              <a:rPr kumimoji="0" lang="en-US" altLang="ja-JP" sz="1600" dirty="0">
                <a:solidFill>
                  <a:schemeClr val="tx2"/>
                </a:solidFill>
              </a:rPr>
              <a:t>January </a:t>
            </a:r>
            <a:r>
              <a:rPr kumimoji="0" lang="en-US" altLang="ja-JP" sz="1600" dirty="0" smtClean="0">
                <a:solidFill>
                  <a:schemeClr val="tx2"/>
                </a:solidFill>
              </a:rPr>
              <a:t>19, </a:t>
            </a:r>
            <a:r>
              <a:rPr kumimoji="0" lang="en-US" altLang="ja-JP" sz="1600" dirty="0">
                <a:solidFill>
                  <a:schemeClr val="tx2"/>
                </a:solidFill>
              </a:rPr>
              <a:t>2012	</a:t>
            </a:r>
          </a:p>
          <a:p>
            <a:pPr eaLnBrk="0" hangingPunct="0">
              <a:defRPr/>
            </a:pPr>
            <a:r>
              <a:rPr kumimoji="0" lang="en-US" altLang="ja-JP" sz="1600" b="1" dirty="0">
                <a:solidFill>
                  <a:schemeClr val="tx2"/>
                </a:solidFill>
              </a:rPr>
              <a:t>Source:</a:t>
            </a:r>
            <a:r>
              <a:rPr kumimoji="0" lang="en-US" altLang="ja-JP" sz="1600" dirty="0">
                <a:solidFill>
                  <a:schemeClr val="tx2"/>
                </a:solidFill>
              </a:rPr>
              <a:t> </a:t>
            </a:r>
            <a:r>
              <a:rPr kumimoji="0" lang="en-US" altLang="ja-JP" sz="1600" dirty="0" err="1"/>
              <a:t>Shigenobu</a:t>
            </a:r>
            <a:r>
              <a:rPr kumimoji="0" lang="en-US" altLang="ja-JP" sz="1600" dirty="0"/>
              <a:t> Sasaki, Takuya </a:t>
            </a:r>
            <a:r>
              <a:rPr kumimoji="0" lang="en-US" altLang="ja-JP" sz="1600" dirty="0" err="1"/>
              <a:t>Inoko</a:t>
            </a:r>
            <a:r>
              <a:rPr kumimoji="0" lang="en-US" altLang="ja-JP" sz="1600" dirty="0"/>
              <a:t>, and </a:t>
            </a:r>
            <a:r>
              <a:rPr kumimoji="0" lang="en-US" altLang="ja-JP" sz="1600" dirty="0" err="1"/>
              <a:t>Yutaro</a:t>
            </a:r>
            <a:r>
              <a:rPr kumimoji="0" lang="en-US" altLang="ja-JP" sz="1600" dirty="0"/>
              <a:t> </a:t>
            </a:r>
            <a:r>
              <a:rPr kumimoji="0" lang="en-US" altLang="ja-JP" sz="1600" dirty="0" err="1"/>
              <a:t>Fukaishi</a:t>
            </a:r>
            <a:r>
              <a:rPr kumimoji="0" lang="en-US" altLang="ja-JP" sz="1600" dirty="0"/>
              <a:t> (Niigata University)</a:t>
            </a:r>
            <a:endParaRPr kumimoji="0" lang="en-US" altLang="ja-JP" sz="1600" dirty="0">
              <a:solidFill>
                <a:schemeClr val="tx2"/>
              </a:solidFill>
            </a:endParaRPr>
          </a:p>
          <a:p>
            <a:pPr eaLnBrk="0" hangingPunct="0">
              <a:defRPr/>
            </a:pPr>
            <a:r>
              <a:rPr kumimoji="0" lang="en-US" altLang="ja-JP" sz="1600" dirty="0">
                <a:solidFill>
                  <a:schemeClr val="tx2"/>
                </a:solidFill>
              </a:rPr>
              <a:t>Address:  </a:t>
            </a:r>
            <a:r>
              <a:rPr kumimoji="0" lang="en-US" altLang="ja-JP" sz="1600" dirty="0"/>
              <a:t>8050 </a:t>
            </a:r>
            <a:r>
              <a:rPr kumimoji="0" lang="en-US" altLang="ja-JP" sz="1600" dirty="0" err="1"/>
              <a:t>Ikarashi</a:t>
            </a:r>
            <a:r>
              <a:rPr kumimoji="0" lang="en-US" altLang="ja-JP" sz="1600" dirty="0"/>
              <a:t> 2-no-</a:t>
            </a:r>
            <a:r>
              <a:rPr kumimoji="0" lang="en-US" altLang="ja-JP" sz="1600" dirty="0" err="1"/>
              <a:t>cho</a:t>
            </a:r>
            <a:r>
              <a:rPr kumimoji="0" lang="en-US" altLang="ja-JP" sz="1600" dirty="0"/>
              <a:t>, Nishi-</a:t>
            </a:r>
            <a:r>
              <a:rPr kumimoji="0" lang="en-US" altLang="ja-JP" sz="1600" dirty="0" err="1"/>
              <a:t>ku</a:t>
            </a:r>
            <a:r>
              <a:rPr kumimoji="0" lang="en-US" altLang="ja-JP" sz="1600" dirty="0"/>
              <a:t>, Niigata, 950-2181, Japan</a:t>
            </a:r>
          </a:p>
          <a:p>
            <a:pPr eaLnBrk="0" hangingPunct="0">
              <a:defRPr/>
            </a:pPr>
            <a:r>
              <a:rPr kumimoji="0" lang="en-US" altLang="ja-JP" sz="1600" dirty="0"/>
              <a:t>Voice: 81-25-262-6737, FAX: 81-25-262-6737, E-Mail: </a:t>
            </a:r>
            <a:r>
              <a:rPr kumimoji="0" lang="en-US" altLang="ja-JP" sz="1600" dirty="0" err="1"/>
              <a:t>shinsasaki@ieee.org</a:t>
            </a:r>
            <a:r>
              <a:rPr kumimoji="0" lang="en-US" altLang="ja-JP" sz="1600" dirty="0"/>
              <a:t>	</a:t>
            </a:r>
          </a:p>
          <a:p>
            <a:pPr eaLnBrk="0" hangingPunct="0">
              <a:spcBef>
                <a:spcPts val="600"/>
              </a:spcBef>
              <a:spcAft>
                <a:spcPts val="600"/>
              </a:spcAft>
              <a:defRPr/>
            </a:pPr>
            <a:r>
              <a:rPr kumimoji="0" lang="en-US" altLang="ja-JP" sz="1600" b="1" dirty="0">
                <a:solidFill>
                  <a:schemeClr val="tx2"/>
                </a:solidFill>
              </a:rPr>
              <a:t>Re:</a:t>
            </a:r>
            <a:r>
              <a:rPr kumimoji="0" lang="en-US" altLang="ja-JP" sz="1600" dirty="0">
                <a:solidFill>
                  <a:schemeClr val="tx2"/>
                </a:solidFill>
              </a:rPr>
              <a:t> Call for Contribution (</a:t>
            </a:r>
            <a:r>
              <a:rPr kumimoji="0" lang="en-US" altLang="ja-JP" sz="1600" dirty="0" err="1">
                <a:solidFill>
                  <a:schemeClr val="tx2"/>
                </a:solidFill>
              </a:rPr>
              <a:t>IEEE802.15.4m</a:t>
            </a:r>
            <a:r>
              <a:rPr kumimoji="0" lang="en-US" altLang="ja-JP" sz="1600" dirty="0">
                <a:solidFill>
                  <a:schemeClr val="tx2"/>
                </a:solidFill>
              </a:rPr>
              <a:t>)</a:t>
            </a:r>
          </a:p>
          <a:p>
            <a:pPr eaLnBrk="0" hangingPunct="0">
              <a:spcBef>
                <a:spcPts val="600"/>
              </a:spcBef>
              <a:spcAft>
                <a:spcPts val="600"/>
              </a:spcAft>
              <a:defRPr/>
            </a:pPr>
            <a:r>
              <a:rPr kumimoji="0" lang="en-US" altLang="ja-JP" sz="1600" b="1" dirty="0">
                <a:solidFill>
                  <a:schemeClr val="tx2"/>
                </a:solidFill>
              </a:rPr>
              <a:t>Abstract:</a:t>
            </a:r>
            <a:r>
              <a:rPr kumimoji="0" lang="en-US" altLang="ja-JP" sz="1600" dirty="0">
                <a:solidFill>
                  <a:schemeClr val="tx2"/>
                </a:solidFill>
              </a:rPr>
              <a:t>	</a:t>
            </a:r>
            <a:r>
              <a:rPr kumimoji="0" lang="en-US" altLang="ja-JP" sz="1600" dirty="0"/>
              <a:t>This contribution discusses an impact of out-of-band emission limit in TV white space for consideration of the technical guidance </a:t>
            </a:r>
            <a:r>
              <a:rPr kumimoji="0" lang="en-US" altLang="ja-JP" sz="1600" dirty="0" smtClean="0"/>
              <a:t>document.</a:t>
            </a:r>
            <a:endParaRPr kumimoji="0" lang="en-US" altLang="ja-JP" sz="1600" dirty="0"/>
          </a:p>
          <a:p>
            <a:pPr eaLnBrk="0" hangingPunct="0">
              <a:spcBef>
                <a:spcPts val="600"/>
              </a:spcBef>
              <a:spcAft>
                <a:spcPts val="600"/>
              </a:spcAft>
              <a:defRPr/>
            </a:pPr>
            <a:r>
              <a:rPr kumimoji="0" lang="en-US" altLang="ja-JP" sz="1600" b="1" dirty="0">
                <a:solidFill>
                  <a:schemeClr val="tx2"/>
                </a:solidFill>
              </a:rPr>
              <a:t>Purpose:</a:t>
            </a:r>
            <a:r>
              <a:rPr kumimoji="0" lang="en-US" altLang="ja-JP" sz="1600" dirty="0">
                <a:solidFill>
                  <a:schemeClr val="tx2"/>
                </a:solidFill>
              </a:rPr>
              <a:t>	Technical Contribution for discussion in </a:t>
            </a:r>
            <a:r>
              <a:rPr kumimoji="0" lang="en-US" altLang="ja-JP" sz="1600" dirty="0" err="1">
                <a:solidFill>
                  <a:schemeClr val="tx2"/>
                </a:solidFill>
              </a:rPr>
              <a:t>IEEE802.15.4m</a:t>
            </a:r>
            <a:r>
              <a:rPr kumimoji="0" lang="en-US" altLang="ja-JP" sz="1600" dirty="0">
                <a:solidFill>
                  <a:schemeClr val="tx2"/>
                </a:solidFill>
              </a:rPr>
              <a:t>  </a:t>
            </a:r>
          </a:p>
          <a:p>
            <a:pPr eaLnBrk="0" hangingPunct="0">
              <a:defRPr/>
            </a:pPr>
            <a:r>
              <a:rPr kumimoji="0" lang="en-US" altLang="ja-JP" sz="1600" b="1" dirty="0">
                <a:solidFill>
                  <a:schemeClr val="tx2"/>
                </a:solidFill>
              </a:rPr>
              <a:t>Notice:</a:t>
            </a:r>
            <a:r>
              <a:rPr kumimoji="0" lang="en-US" altLang="ja-JP" sz="1600" dirty="0">
                <a:solidFill>
                  <a:schemeClr val="tx2"/>
                </a:solidFill>
              </a:rPr>
              <a:t>	This document has been prepared to assist the IEEE </a:t>
            </a:r>
            <a:r>
              <a:rPr kumimoji="0" lang="en-US" altLang="ja-JP" sz="1600" dirty="0" err="1">
                <a:solidFill>
                  <a:schemeClr val="tx2"/>
                </a:solidFill>
              </a:rPr>
              <a:t>P802.15</a:t>
            </a:r>
            <a:r>
              <a:rPr kumimoji="0" lang="en-US" altLang="ja-JP" sz="1600" dirty="0">
                <a:solidFill>
                  <a:schemeClr val="tx2"/>
                </a:solidFill>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kumimoji="0" lang="en-US" altLang="ja-JP" sz="1600" b="1" dirty="0">
                <a:solidFill>
                  <a:schemeClr val="tx2"/>
                </a:solidFill>
              </a:rPr>
              <a:t>Release:</a:t>
            </a:r>
            <a:r>
              <a:rPr kumimoji="0" lang="en-US" altLang="ja-JP" sz="1600" dirty="0">
                <a:solidFill>
                  <a:schemeClr val="tx2"/>
                </a:solidFill>
              </a:rPr>
              <a:t>	The contributor acknowledges and accepts that this contribution becomes the property of IEEE and may be made publicly available by </a:t>
            </a:r>
            <a:r>
              <a:rPr kumimoji="0" lang="en-US" altLang="ja-JP" sz="1600" dirty="0" err="1">
                <a:solidFill>
                  <a:schemeClr val="tx2"/>
                </a:solidFill>
              </a:rPr>
              <a:t>P802.15</a:t>
            </a:r>
            <a:r>
              <a:rPr kumimoji="0" lang="en-US" altLang="ja-JP" sz="1600" dirty="0">
                <a:solidFill>
                  <a:schemeClr val="tx2"/>
                </a:solidFill>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Times New Roman" pitchFamily="18" charset="0"/>
                <a:ea typeface="ＭＳ Ｐゴシック" charset="-128"/>
              </a:defRPr>
            </a:lvl1pPr>
            <a:lvl2pPr marL="742950" indent="-285750" eaLnBrk="0" hangingPunct="0">
              <a:defRPr kumimoji="1" sz="1200">
                <a:solidFill>
                  <a:schemeClr val="tx1"/>
                </a:solidFill>
                <a:latin typeface="Times New Roman" pitchFamily="18" charset="0"/>
                <a:ea typeface="ＭＳ Ｐゴシック" charset="-128"/>
              </a:defRPr>
            </a:lvl2pPr>
            <a:lvl3pPr marL="1143000" indent="-228600" eaLnBrk="0" hangingPunct="0">
              <a:defRPr kumimoji="1" sz="1200">
                <a:solidFill>
                  <a:schemeClr val="tx1"/>
                </a:solidFill>
                <a:latin typeface="Times New Roman" pitchFamily="18" charset="0"/>
                <a:ea typeface="ＭＳ Ｐゴシック" charset="-128"/>
              </a:defRPr>
            </a:lvl3pPr>
            <a:lvl4pPr marL="1600200" indent="-228600" eaLnBrk="0" hangingPunct="0">
              <a:defRPr kumimoji="1" sz="1200">
                <a:solidFill>
                  <a:schemeClr val="tx1"/>
                </a:solidFill>
                <a:latin typeface="Times New Roman" pitchFamily="18" charset="0"/>
                <a:ea typeface="ＭＳ Ｐゴシック" charset="-128"/>
              </a:defRPr>
            </a:lvl4pPr>
            <a:lvl5pPr marL="2057400" indent="-228600" eaLnBrk="0" hangingPunct="0">
              <a:defRPr kumimoji="1" sz="12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9pPr>
          </a:lstStyle>
          <a:p>
            <a:r>
              <a:rPr kumimoji="0" lang="en-US" altLang="ja-JP" sz="1400" smtClean="0"/>
              <a:t>November, 2011</a:t>
            </a:r>
          </a:p>
        </p:txBody>
      </p:sp>
      <p:sp>
        <p:nvSpPr>
          <p:cNvPr id="3075" name="フッター プレースホルダー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Times New Roman" pitchFamily="18" charset="0"/>
                <a:ea typeface="ＭＳ Ｐゴシック" charset="-128"/>
              </a:defRPr>
            </a:lvl1pPr>
            <a:lvl2pPr marL="742950" indent="-285750" eaLnBrk="0" hangingPunct="0">
              <a:defRPr kumimoji="1" sz="1200">
                <a:solidFill>
                  <a:schemeClr val="tx1"/>
                </a:solidFill>
                <a:latin typeface="Times New Roman" pitchFamily="18" charset="0"/>
                <a:ea typeface="ＭＳ Ｐゴシック" charset="-128"/>
              </a:defRPr>
            </a:lvl2pPr>
            <a:lvl3pPr marL="1143000" indent="-228600" eaLnBrk="0" hangingPunct="0">
              <a:defRPr kumimoji="1" sz="1200">
                <a:solidFill>
                  <a:schemeClr val="tx1"/>
                </a:solidFill>
                <a:latin typeface="Times New Roman" pitchFamily="18" charset="0"/>
                <a:ea typeface="ＭＳ Ｐゴシック" charset="-128"/>
              </a:defRPr>
            </a:lvl3pPr>
            <a:lvl4pPr marL="1600200" indent="-228600" eaLnBrk="0" hangingPunct="0">
              <a:defRPr kumimoji="1" sz="1200">
                <a:solidFill>
                  <a:schemeClr val="tx1"/>
                </a:solidFill>
                <a:latin typeface="Times New Roman" pitchFamily="18" charset="0"/>
                <a:ea typeface="ＭＳ Ｐゴシック" charset="-128"/>
              </a:defRPr>
            </a:lvl4pPr>
            <a:lvl5pPr marL="2057400" indent="-228600" eaLnBrk="0" hangingPunct="0">
              <a:defRPr kumimoji="1" sz="12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9pPr>
          </a:lstStyle>
          <a:p>
            <a:r>
              <a:rPr kumimoji="0" lang="en-US" altLang="ja-JP" smtClean="0"/>
              <a:t>Shigenobu Sasaki, et al., Niigata University</a:t>
            </a:r>
          </a:p>
        </p:txBody>
      </p:sp>
      <p:sp>
        <p:nvSpPr>
          <p:cNvPr id="3076" name="スライド番号プレースホルダー 5"/>
          <p:cNvSpPr>
            <a:spLocks noGrp="1"/>
          </p:cNvSpPr>
          <p:nvPr>
            <p:ph type="sldNum" sz="quarter" idx="12"/>
          </p:nvPr>
        </p:nvSpPr>
        <p:spPr>
          <a:xfrm>
            <a:off x="4344988" y="6475413"/>
            <a:ext cx="5302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Times New Roman" pitchFamily="18" charset="0"/>
                <a:ea typeface="ＭＳ Ｐゴシック" charset="-128"/>
              </a:defRPr>
            </a:lvl1pPr>
            <a:lvl2pPr marL="742950" indent="-285750" eaLnBrk="0" hangingPunct="0">
              <a:defRPr kumimoji="1" sz="1200">
                <a:solidFill>
                  <a:schemeClr val="tx1"/>
                </a:solidFill>
                <a:latin typeface="Times New Roman" pitchFamily="18" charset="0"/>
                <a:ea typeface="ＭＳ Ｐゴシック" charset="-128"/>
              </a:defRPr>
            </a:lvl2pPr>
            <a:lvl3pPr marL="1143000" indent="-228600" eaLnBrk="0" hangingPunct="0">
              <a:defRPr kumimoji="1" sz="1200">
                <a:solidFill>
                  <a:schemeClr val="tx1"/>
                </a:solidFill>
                <a:latin typeface="Times New Roman" pitchFamily="18" charset="0"/>
                <a:ea typeface="ＭＳ Ｐゴシック" charset="-128"/>
              </a:defRPr>
            </a:lvl3pPr>
            <a:lvl4pPr marL="1600200" indent="-228600" eaLnBrk="0" hangingPunct="0">
              <a:defRPr kumimoji="1" sz="1200">
                <a:solidFill>
                  <a:schemeClr val="tx1"/>
                </a:solidFill>
                <a:latin typeface="Times New Roman" pitchFamily="18" charset="0"/>
                <a:ea typeface="ＭＳ Ｐゴシック" charset="-128"/>
              </a:defRPr>
            </a:lvl4pPr>
            <a:lvl5pPr marL="2057400" indent="-228600" eaLnBrk="0" hangingPunct="0">
              <a:defRPr kumimoji="1" sz="12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9pPr>
          </a:lstStyle>
          <a:p>
            <a:r>
              <a:rPr kumimoji="0" lang="en-US" altLang="ja-JP" smtClean="0"/>
              <a:t>Slide </a:t>
            </a:r>
            <a:fld id="{0A5FC51B-47C3-40EB-850E-2CF83C11A246}" type="slidenum">
              <a:rPr kumimoji="0" lang="en-US" altLang="ja-JP" smtClean="0"/>
              <a:pPr/>
              <a:t>2</a:t>
            </a:fld>
            <a:endParaRPr kumimoji="0" lang="en-US" altLang="ja-JP" smtClean="0"/>
          </a:p>
        </p:txBody>
      </p:sp>
      <p:sp>
        <p:nvSpPr>
          <p:cNvPr id="19460" name="Rectangle 2"/>
          <p:cNvSpPr>
            <a:spLocks noGrp="1" noChangeArrowheads="1"/>
          </p:cNvSpPr>
          <p:nvPr>
            <p:ph type="title"/>
          </p:nvPr>
        </p:nvSpPr>
        <p:spPr>
          <a:xfrm>
            <a:off x="685800" y="685800"/>
            <a:ext cx="7772400" cy="871538"/>
          </a:xfrm>
        </p:spPr>
        <p:txBody>
          <a:bodyPr/>
          <a:lstStyle/>
          <a:p>
            <a:pPr eaLnBrk="1" hangingPunct="1">
              <a:defRPr/>
            </a:pPr>
            <a:r>
              <a:rPr lang="en-US" altLang="ja-JP" dirty="0" smtClean="0">
                <a:latin typeface="+mn-lt"/>
                <a:ea typeface="ＭＳ Ｐゴシック" charset="-128"/>
              </a:rPr>
              <a:t>Introduction</a:t>
            </a:r>
            <a:endParaRPr lang="ja-JP" altLang="ja-JP" dirty="0" smtClean="0">
              <a:latin typeface="+mn-lt"/>
              <a:ea typeface="ＭＳ Ｐゴシック" charset="-128"/>
            </a:endParaRPr>
          </a:p>
        </p:txBody>
      </p:sp>
      <p:sp>
        <p:nvSpPr>
          <p:cNvPr id="3078" name="Rectangle 3"/>
          <p:cNvSpPr>
            <a:spLocks noGrp="1" noChangeArrowheads="1"/>
          </p:cNvSpPr>
          <p:nvPr>
            <p:ph type="body" idx="1"/>
          </p:nvPr>
        </p:nvSpPr>
        <p:spPr/>
        <p:txBody>
          <a:bodyPr/>
          <a:lstStyle/>
          <a:p>
            <a:pPr eaLnBrk="1" hangingPunct="1"/>
            <a:r>
              <a:rPr lang="en-US" altLang="ja-JP" sz="2400" dirty="0" smtClean="0">
                <a:ea typeface="ＭＳ Ｐゴシック" charset="-128"/>
              </a:rPr>
              <a:t>Impact of out-of-band emission limit in </a:t>
            </a:r>
            <a:r>
              <a:rPr lang="en-US" altLang="ja-JP" sz="2400" dirty="0" err="1" smtClean="0">
                <a:ea typeface="ＭＳ Ｐゴシック" charset="-128"/>
              </a:rPr>
              <a:t>TVWS</a:t>
            </a:r>
            <a:r>
              <a:rPr lang="ja-JP" altLang="en-US" sz="2400" dirty="0" smtClean="0">
                <a:ea typeface="ＭＳ Ｐゴシック" charset="-128"/>
              </a:rPr>
              <a:t> </a:t>
            </a:r>
            <a:r>
              <a:rPr lang="en-US" altLang="ja-JP" sz="2400" dirty="0" smtClean="0">
                <a:ea typeface="ＭＳ Ｐゴシック" charset="-128"/>
              </a:rPr>
              <a:t>for </a:t>
            </a:r>
            <a:r>
              <a:rPr lang="en-US" altLang="ja-JP" sz="2400" dirty="0" err="1" smtClean="0">
                <a:ea typeface="ＭＳ Ｐゴシック" charset="-128"/>
              </a:rPr>
              <a:t>FSK</a:t>
            </a:r>
            <a:r>
              <a:rPr lang="en-US" altLang="ja-JP" sz="2400" dirty="0" smtClean="0">
                <a:ea typeface="ＭＳ Ｐゴシック" charset="-128"/>
              </a:rPr>
              <a:t> and </a:t>
            </a:r>
            <a:r>
              <a:rPr lang="en-US" altLang="ja-JP" sz="2400" dirty="0" err="1" smtClean="0">
                <a:ea typeface="ＭＳ Ｐゴシック" charset="-128"/>
              </a:rPr>
              <a:t>OFDM</a:t>
            </a:r>
            <a:r>
              <a:rPr lang="en-US" altLang="ja-JP" sz="2400" dirty="0" smtClean="0">
                <a:ea typeface="ＭＳ Ｐゴシック" charset="-128"/>
              </a:rPr>
              <a:t> signal is presented in [1</a:t>
            </a:r>
            <a:r>
              <a:rPr lang="en-US" altLang="ja-JP" sz="2400" dirty="0" smtClean="0">
                <a:ea typeface="ＭＳ Ｐゴシック" charset="-128"/>
              </a:rPr>
              <a:t>].</a:t>
            </a:r>
            <a:endParaRPr lang="en-US" altLang="ja-JP" sz="2400" dirty="0" smtClean="0">
              <a:ea typeface="ＭＳ Ｐゴシック" charset="-128"/>
            </a:endParaRPr>
          </a:p>
          <a:p>
            <a:pPr eaLnBrk="1" hangingPunct="1"/>
            <a:r>
              <a:rPr lang="en-US" altLang="ja-JP" sz="2400" dirty="0" smtClean="0">
                <a:ea typeface="ＭＳ Ｐゴシック" charset="-128"/>
              </a:rPr>
              <a:t>This contribution presents </a:t>
            </a:r>
            <a:r>
              <a:rPr lang="en-US" altLang="ja-JP" sz="2400" dirty="0" smtClean="0">
                <a:ea typeface="ＭＳ Ｐゴシック" charset="-128"/>
              </a:rPr>
              <a:t>impact </a:t>
            </a:r>
            <a:r>
              <a:rPr lang="en-US" altLang="ja-JP" sz="2400" dirty="0" smtClean="0">
                <a:ea typeface="ＭＳ Ｐゴシック" charset="-128"/>
              </a:rPr>
              <a:t>of out-of-band emission limit </a:t>
            </a:r>
            <a:r>
              <a:rPr lang="en-US" altLang="ja-JP" sz="2400" dirty="0" smtClean="0">
                <a:ea typeface="ＭＳ Ｐゴシック" charset="-128"/>
              </a:rPr>
              <a:t>to </a:t>
            </a:r>
            <a:r>
              <a:rPr lang="en-US" altLang="ja-JP" sz="2400" dirty="0" smtClean="0">
                <a:ea typeface="ＭＳ Ｐゴシック" charset="-128"/>
              </a:rPr>
              <a:t>the </a:t>
            </a:r>
            <a:r>
              <a:rPr lang="en-US" altLang="ja-JP" sz="2400" dirty="0" err="1" smtClean="0">
                <a:ea typeface="ＭＳ Ｐゴシック" charset="-128"/>
              </a:rPr>
              <a:t>OFDM</a:t>
            </a:r>
            <a:r>
              <a:rPr lang="en-US" altLang="ja-JP" sz="2400" dirty="0" smtClean="0">
                <a:ea typeface="ＭＳ Ｐゴシック" charset="-128"/>
              </a:rPr>
              <a:t> signals </a:t>
            </a:r>
            <a:r>
              <a:rPr lang="en-US" altLang="ja-JP" sz="2400" dirty="0" smtClean="0">
                <a:ea typeface="ＭＳ Ｐゴシック" charset="-128"/>
              </a:rPr>
              <a:t>based on the </a:t>
            </a:r>
            <a:r>
              <a:rPr lang="en-US" altLang="ja-JP" sz="2400" dirty="0" err="1" smtClean="0">
                <a:ea typeface="ＭＳ Ｐゴシック" charset="-128"/>
              </a:rPr>
              <a:t>IEEE802.15.4g</a:t>
            </a:r>
            <a:r>
              <a:rPr lang="en-US" altLang="ja-JP" sz="2400" dirty="0" smtClean="0">
                <a:ea typeface="ＭＳ Ｐゴシック" charset="-128"/>
              </a:rPr>
              <a:t> specification.</a:t>
            </a:r>
          </a:p>
          <a:p>
            <a:pPr eaLnBrk="1" hangingPunct="1"/>
            <a:endParaRPr lang="ja-JP" altLang="ja-JP" sz="2400" dirty="0" smtClean="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タイトル 1"/>
          <p:cNvSpPr>
            <a:spLocks noGrp="1"/>
          </p:cNvSpPr>
          <p:nvPr>
            <p:ph type="title"/>
          </p:nvPr>
        </p:nvSpPr>
        <p:spPr/>
        <p:txBody>
          <a:bodyPr/>
          <a:lstStyle/>
          <a:p>
            <a:pPr eaLnBrk="1" hangingPunct="1">
              <a:defRPr/>
            </a:pPr>
            <a:r>
              <a:rPr lang="en-US" altLang="ja-JP" dirty="0" smtClean="0">
                <a:latin typeface="+mn-lt"/>
                <a:ea typeface="ＭＳ Ｐゴシック" charset="-128"/>
              </a:rPr>
              <a:t>Out-of-band emission limit in </a:t>
            </a:r>
            <a:r>
              <a:rPr lang="en-US" altLang="ja-JP" dirty="0" err="1" smtClean="0">
                <a:latin typeface="+mn-lt"/>
                <a:ea typeface="ＭＳ Ｐゴシック" charset="-128"/>
              </a:rPr>
              <a:t>TVWS</a:t>
            </a:r>
            <a:endParaRPr lang="ja-JP" altLang="en-US" dirty="0" smtClean="0">
              <a:latin typeface="+mn-lt"/>
              <a:ea typeface="ＭＳ Ｐゴシック" charset="-128"/>
            </a:endParaRPr>
          </a:p>
        </p:txBody>
      </p:sp>
      <p:sp>
        <p:nvSpPr>
          <p:cNvPr id="4099" name="コンテンツ プレースホルダー 2"/>
          <p:cNvSpPr>
            <a:spLocks noGrp="1"/>
          </p:cNvSpPr>
          <p:nvPr>
            <p:ph sz="half" idx="1"/>
          </p:nvPr>
        </p:nvSpPr>
        <p:spPr>
          <a:xfrm>
            <a:off x="395288" y="1844675"/>
            <a:ext cx="4100512" cy="4251325"/>
          </a:xfrm>
        </p:spPr>
        <p:txBody>
          <a:bodyPr/>
          <a:lstStyle/>
          <a:p>
            <a:pPr eaLnBrk="1" hangingPunct="1"/>
            <a:r>
              <a:rPr lang="en-US" altLang="ja-JP" smtClean="0">
                <a:ea typeface="ＭＳ Ｐゴシック" charset="-128"/>
              </a:rPr>
              <a:t>FCC (unlicensed)</a:t>
            </a:r>
          </a:p>
          <a:p>
            <a:pPr lvl="1" eaLnBrk="1" hangingPunct="1"/>
            <a:r>
              <a:rPr lang="en-US" altLang="ja-JP" smtClean="0">
                <a:ea typeface="ＭＳ Ｐゴシック" charset="-128"/>
              </a:rPr>
              <a:t>See the right figure.</a:t>
            </a:r>
          </a:p>
          <a:p>
            <a:pPr eaLnBrk="1" hangingPunct="1"/>
            <a:r>
              <a:rPr lang="en-US" altLang="ja-JP" smtClean="0">
                <a:ea typeface="ＭＳ Ｐゴシック" charset="-128"/>
              </a:rPr>
              <a:t>Canada (licensed)</a:t>
            </a:r>
          </a:p>
          <a:p>
            <a:pPr lvl="1" eaLnBrk="1" hangingPunct="1"/>
            <a:r>
              <a:rPr lang="en-US" altLang="ja-JP" smtClean="0">
                <a:ea typeface="ＭＳ Ｐゴシック" charset="-128"/>
              </a:rPr>
              <a:t>Out of band emission: more than 27dB reduction</a:t>
            </a:r>
          </a:p>
          <a:p>
            <a:pPr eaLnBrk="1" hangingPunct="1"/>
            <a:r>
              <a:rPr lang="en-US" altLang="ja-JP" smtClean="0">
                <a:ea typeface="ＭＳ Ｐゴシック" charset="-128"/>
              </a:rPr>
              <a:t>UK Ofcom </a:t>
            </a:r>
            <a:r>
              <a:rPr lang="en-US" altLang="ja-JP" sz="2400" smtClean="0">
                <a:ea typeface="ＭＳ Ｐゴシック" charset="-128"/>
              </a:rPr>
              <a:t>(unlicensed)</a:t>
            </a:r>
          </a:p>
          <a:p>
            <a:pPr lvl="1" eaLnBrk="1" hangingPunct="1"/>
            <a:r>
              <a:rPr lang="en-US" altLang="ja-JP" smtClean="0">
                <a:ea typeface="ＭＳ Ｐゴシック" charset="-128"/>
              </a:rPr>
              <a:t>Not specified yet</a:t>
            </a:r>
          </a:p>
        </p:txBody>
      </p:sp>
      <p:sp>
        <p:nvSpPr>
          <p:cNvPr id="4100" name="日付プレースホルダー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Times New Roman" pitchFamily="18" charset="0"/>
                <a:ea typeface="ＭＳ Ｐゴシック" charset="-128"/>
              </a:defRPr>
            </a:lvl1pPr>
            <a:lvl2pPr marL="742950" indent="-285750" eaLnBrk="0" hangingPunct="0">
              <a:defRPr kumimoji="1" sz="1200">
                <a:solidFill>
                  <a:schemeClr val="tx1"/>
                </a:solidFill>
                <a:latin typeface="Times New Roman" pitchFamily="18" charset="0"/>
                <a:ea typeface="ＭＳ Ｐゴシック" charset="-128"/>
              </a:defRPr>
            </a:lvl2pPr>
            <a:lvl3pPr marL="1143000" indent="-228600" eaLnBrk="0" hangingPunct="0">
              <a:defRPr kumimoji="1" sz="1200">
                <a:solidFill>
                  <a:schemeClr val="tx1"/>
                </a:solidFill>
                <a:latin typeface="Times New Roman" pitchFamily="18" charset="0"/>
                <a:ea typeface="ＭＳ Ｐゴシック" charset="-128"/>
              </a:defRPr>
            </a:lvl3pPr>
            <a:lvl4pPr marL="1600200" indent="-228600" eaLnBrk="0" hangingPunct="0">
              <a:defRPr kumimoji="1" sz="1200">
                <a:solidFill>
                  <a:schemeClr val="tx1"/>
                </a:solidFill>
                <a:latin typeface="Times New Roman" pitchFamily="18" charset="0"/>
                <a:ea typeface="ＭＳ Ｐゴシック" charset="-128"/>
              </a:defRPr>
            </a:lvl4pPr>
            <a:lvl5pPr marL="2057400" indent="-228600" eaLnBrk="0" hangingPunct="0">
              <a:defRPr kumimoji="1" sz="12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9pPr>
          </a:lstStyle>
          <a:p>
            <a:r>
              <a:rPr kumimoji="0" lang="en-US" altLang="ja-JP" sz="1400" smtClean="0"/>
              <a:t>November, 2011</a:t>
            </a:r>
          </a:p>
        </p:txBody>
      </p:sp>
      <p:sp>
        <p:nvSpPr>
          <p:cNvPr id="4101" name="フッター プレースホルダー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Times New Roman" pitchFamily="18" charset="0"/>
                <a:ea typeface="ＭＳ Ｐゴシック" charset="-128"/>
              </a:defRPr>
            </a:lvl1pPr>
            <a:lvl2pPr marL="742950" indent="-285750" eaLnBrk="0" hangingPunct="0">
              <a:defRPr kumimoji="1" sz="1200">
                <a:solidFill>
                  <a:schemeClr val="tx1"/>
                </a:solidFill>
                <a:latin typeface="Times New Roman" pitchFamily="18" charset="0"/>
                <a:ea typeface="ＭＳ Ｐゴシック" charset="-128"/>
              </a:defRPr>
            </a:lvl2pPr>
            <a:lvl3pPr marL="1143000" indent="-228600" eaLnBrk="0" hangingPunct="0">
              <a:defRPr kumimoji="1" sz="1200">
                <a:solidFill>
                  <a:schemeClr val="tx1"/>
                </a:solidFill>
                <a:latin typeface="Times New Roman" pitchFamily="18" charset="0"/>
                <a:ea typeface="ＭＳ Ｐゴシック" charset="-128"/>
              </a:defRPr>
            </a:lvl3pPr>
            <a:lvl4pPr marL="1600200" indent="-228600" eaLnBrk="0" hangingPunct="0">
              <a:defRPr kumimoji="1" sz="1200">
                <a:solidFill>
                  <a:schemeClr val="tx1"/>
                </a:solidFill>
                <a:latin typeface="Times New Roman" pitchFamily="18" charset="0"/>
                <a:ea typeface="ＭＳ Ｐゴシック" charset="-128"/>
              </a:defRPr>
            </a:lvl4pPr>
            <a:lvl5pPr marL="2057400" indent="-228600" eaLnBrk="0" hangingPunct="0">
              <a:defRPr kumimoji="1" sz="12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9pPr>
          </a:lstStyle>
          <a:p>
            <a:r>
              <a:rPr kumimoji="0" lang="en-US" altLang="ja-JP" smtClean="0"/>
              <a:t>Shigenobu Sasaki, et al., Niigata University</a:t>
            </a:r>
          </a:p>
        </p:txBody>
      </p:sp>
      <p:sp>
        <p:nvSpPr>
          <p:cNvPr id="4102" name="スライド番号プレースホルダー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Times New Roman" pitchFamily="18" charset="0"/>
                <a:ea typeface="ＭＳ Ｐゴシック" charset="-128"/>
              </a:defRPr>
            </a:lvl1pPr>
            <a:lvl2pPr marL="742950" indent="-285750" eaLnBrk="0" hangingPunct="0">
              <a:defRPr kumimoji="1" sz="1200">
                <a:solidFill>
                  <a:schemeClr val="tx1"/>
                </a:solidFill>
                <a:latin typeface="Times New Roman" pitchFamily="18" charset="0"/>
                <a:ea typeface="ＭＳ Ｐゴシック" charset="-128"/>
              </a:defRPr>
            </a:lvl2pPr>
            <a:lvl3pPr marL="1143000" indent="-228600" eaLnBrk="0" hangingPunct="0">
              <a:defRPr kumimoji="1" sz="1200">
                <a:solidFill>
                  <a:schemeClr val="tx1"/>
                </a:solidFill>
                <a:latin typeface="Times New Roman" pitchFamily="18" charset="0"/>
                <a:ea typeface="ＭＳ Ｐゴシック" charset="-128"/>
              </a:defRPr>
            </a:lvl3pPr>
            <a:lvl4pPr marL="1600200" indent="-228600" eaLnBrk="0" hangingPunct="0">
              <a:defRPr kumimoji="1" sz="1200">
                <a:solidFill>
                  <a:schemeClr val="tx1"/>
                </a:solidFill>
                <a:latin typeface="Times New Roman" pitchFamily="18" charset="0"/>
                <a:ea typeface="ＭＳ Ｐゴシック" charset="-128"/>
              </a:defRPr>
            </a:lvl4pPr>
            <a:lvl5pPr marL="2057400" indent="-228600" eaLnBrk="0" hangingPunct="0">
              <a:defRPr kumimoji="1" sz="12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9pPr>
          </a:lstStyle>
          <a:p>
            <a:r>
              <a:rPr kumimoji="0" lang="en-US" altLang="ja-JP" smtClean="0"/>
              <a:t>Slide </a:t>
            </a:r>
            <a:fld id="{22C16E08-5CC6-4F39-9632-F30EC1FB30C1}" type="slidenum">
              <a:rPr kumimoji="0" lang="en-US" altLang="ja-JP" smtClean="0"/>
              <a:pPr/>
              <a:t>3</a:t>
            </a:fld>
            <a:endParaRPr kumimoji="0" lang="en-US" altLang="ja-JP" smtClean="0"/>
          </a:p>
        </p:txBody>
      </p:sp>
      <p:pic>
        <p:nvPicPr>
          <p:cNvPr id="4103" name="Picture 2"/>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572000" y="1844675"/>
            <a:ext cx="4422775" cy="3600450"/>
          </a:xfrm>
          <a:noFill/>
        </p:spPr>
      </p:pic>
      <p:sp>
        <p:nvSpPr>
          <p:cNvPr id="4104" name="テキスト ボックス 1"/>
          <p:cNvSpPr txBox="1">
            <a:spLocks noChangeArrowheads="1"/>
          </p:cNvSpPr>
          <p:nvPr/>
        </p:nvSpPr>
        <p:spPr bwMode="auto">
          <a:xfrm>
            <a:off x="5292725" y="5487988"/>
            <a:ext cx="33829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200">
                <a:solidFill>
                  <a:schemeClr val="tx1"/>
                </a:solidFill>
                <a:latin typeface="Times New Roman" pitchFamily="18" charset="0"/>
                <a:ea typeface="ＭＳ Ｐゴシック" charset="-128"/>
              </a:defRPr>
            </a:lvl1pPr>
            <a:lvl2pPr marL="742950" indent="-285750" eaLnBrk="0" hangingPunct="0">
              <a:defRPr kumimoji="1" sz="1200">
                <a:solidFill>
                  <a:schemeClr val="tx1"/>
                </a:solidFill>
                <a:latin typeface="Times New Roman" pitchFamily="18" charset="0"/>
                <a:ea typeface="ＭＳ Ｐゴシック" charset="-128"/>
              </a:defRPr>
            </a:lvl2pPr>
            <a:lvl3pPr marL="1143000" indent="-228600" eaLnBrk="0" hangingPunct="0">
              <a:defRPr kumimoji="1" sz="1200">
                <a:solidFill>
                  <a:schemeClr val="tx1"/>
                </a:solidFill>
                <a:latin typeface="Times New Roman" pitchFamily="18" charset="0"/>
                <a:ea typeface="ＭＳ Ｐゴシック" charset="-128"/>
              </a:defRPr>
            </a:lvl3pPr>
            <a:lvl4pPr marL="1600200" indent="-228600" eaLnBrk="0" hangingPunct="0">
              <a:defRPr kumimoji="1" sz="1200">
                <a:solidFill>
                  <a:schemeClr val="tx1"/>
                </a:solidFill>
                <a:latin typeface="Times New Roman" pitchFamily="18" charset="0"/>
                <a:ea typeface="ＭＳ Ｐゴシック" charset="-128"/>
              </a:defRPr>
            </a:lvl4pPr>
            <a:lvl5pPr marL="2057400" indent="-228600" eaLnBrk="0" hangingPunct="0">
              <a:defRPr kumimoji="1" sz="12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9pPr>
          </a:lstStyle>
          <a:p>
            <a:pPr eaLnBrk="1" hangingPunct="1"/>
            <a:r>
              <a:rPr lang="en-US" altLang="ja-JP"/>
              <a:t>Fig. 1 RF spectrum mask in USA</a:t>
            </a:r>
            <a:br>
              <a:rPr lang="en-US" altLang="ja-JP"/>
            </a:br>
            <a:r>
              <a:rPr lang="en-US" altLang="ja-JP"/>
              <a:t>         (Source: IEEE Std 802.22</a:t>
            </a:r>
            <a:r>
              <a:rPr lang="en-US" altLang="ja-JP" baseline="30000"/>
              <a:t>TM</a:t>
            </a:r>
            <a:r>
              <a:rPr lang="en-US" altLang="ja-JP"/>
              <a:t>-2011, Annex 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タイトル 1"/>
          <p:cNvSpPr>
            <a:spLocks noGrp="1"/>
          </p:cNvSpPr>
          <p:nvPr>
            <p:ph type="title"/>
          </p:nvPr>
        </p:nvSpPr>
        <p:spPr/>
        <p:txBody>
          <a:bodyPr/>
          <a:lstStyle/>
          <a:p>
            <a:pPr eaLnBrk="1" hangingPunct="1">
              <a:defRPr/>
            </a:pPr>
            <a:r>
              <a:rPr lang="en-US" altLang="ja-JP" dirty="0" smtClean="0">
                <a:latin typeface="+mn-lt"/>
                <a:ea typeface="ＭＳ Ｐゴシック" charset="-128"/>
              </a:rPr>
              <a:t>Simulation Parameters </a:t>
            </a:r>
            <a:endParaRPr lang="ja-JP" altLang="en-US" dirty="0" smtClean="0">
              <a:latin typeface="+mn-lt"/>
              <a:ea typeface="ＭＳ Ｐゴシック" charset="-128"/>
            </a:endParaRPr>
          </a:p>
        </p:txBody>
      </p:sp>
      <p:sp>
        <p:nvSpPr>
          <p:cNvPr id="5123" name="コンテンツ プレースホルダー 2"/>
          <p:cNvSpPr>
            <a:spLocks noGrp="1"/>
          </p:cNvSpPr>
          <p:nvPr>
            <p:ph idx="1"/>
          </p:nvPr>
        </p:nvSpPr>
        <p:spPr>
          <a:xfrm>
            <a:off x="755650" y="1628800"/>
            <a:ext cx="7772400" cy="2088232"/>
          </a:xfrm>
        </p:spPr>
        <p:txBody>
          <a:bodyPr/>
          <a:lstStyle/>
          <a:p>
            <a:pPr eaLnBrk="1" hangingPunct="1"/>
            <a:r>
              <a:rPr lang="en-US" altLang="ja-JP" dirty="0" smtClean="0">
                <a:ea typeface="ＭＳ Ｐゴシック" charset="-128"/>
              </a:rPr>
              <a:t>Common parameters</a:t>
            </a:r>
          </a:p>
          <a:p>
            <a:pPr lvl="1" eaLnBrk="1" hangingPunct="1"/>
            <a:r>
              <a:rPr lang="en-US" altLang="ja-JP" dirty="0" smtClean="0">
                <a:ea typeface="ＭＳ Ｐゴシック" charset="-128"/>
              </a:rPr>
              <a:t>Band of interest: 572-578 [MHz] </a:t>
            </a:r>
            <a:br>
              <a:rPr lang="en-US" altLang="ja-JP" dirty="0" smtClean="0">
                <a:ea typeface="ＭＳ Ｐゴシック" charset="-128"/>
              </a:rPr>
            </a:br>
            <a:r>
              <a:rPr lang="en-US" altLang="ja-JP" dirty="0" smtClean="0">
                <a:ea typeface="ＭＳ Ｐゴシック" charset="-128"/>
              </a:rPr>
              <a:t>(</a:t>
            </a:r>
            <a:r>
              <a:rPr lang="en-US" altLang="ja-JP" dirty="0" err="1" smtClean="0">
                <a:ea typeface="ＭＳ Ｐゴシック" charset="-128"/>
              </a:rPr>
              <a:t>31ch</a:t>
            </a:r>
            <a:r>
              <a:rPr lang="en-US" altLang="ja-JP" dirty="0" smtClean="0">
                <a:ea typeface="ＭＳ Ｐゴシック" charset="-128"/>
              </a:rPr>
              <a:t> in US</a:t>
            </a:r>
            <a:r>
              <a:rPr lang="en-US" altLang="ja-JP" dirty="0" smtClean="0">
                <a:ea typeface="ＭＳ Ｐゴシック" charset="-128"/>
              </a:rPr>
              <a:t>)</a:t>
            </a:r>
          </a:p>
          <a:p>
            <a:pPr lvl="1" eaLnBrk="1" hangingPunct="1"/>
            <a:r>
              <a:rPr lang="en-US" altLang="ja-JP" dirty="0" err="1" smtClean="0">
                <a:ea typeface="ＭＳ Ｐゴシック" charset="-128"/>
              </a:rPr>
              <a:t>QPSK</a:t>
            </a:r>
            <a:r>
              <a:rPr lang="en-US" altLang="ja-JP" dirty="0" smtClean="0">
                <a:ea typeface="ＭＳ Ｐゴシック" charset="-128"/>
              </a:rPr>
              <a:t> modulation</a:t>
            </a:r>
            <a:endParaRPr lang="ja-JP" altLang="en-US" dirty="0" smtClean="0">
              <a:ea typeface="ＭＳ Ｐゴシック" charset="-128"/>
            </a:endParaRPr>
          </a:p>
        </p:txBody>
      </p:sp>
      <p:sp>
        <p:nvSpPr>
          <p:cNvPr id="5124" name="日付プレースホルダー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Times New Roman" pitchFamily="18" charset="0"/>
                <a:ea typeface="ＭＳ Ｐゴシック" charset="-128"/>
              </a:defRPr>
            </a:lvl1pPr>
            <a:lvl2pPr marL="742950" indent="-285750" eaLnBrk="0" hangingPunct="0">
              <a:defRPr kumimoji="1" sz="1200">
                <a:solidFill>
                  <a:schemeClr val="tx1"/>
                </a:solidFill>
                <a:latin typeface="Times New Roman" pitchFamily="18" charset="0"/>
                <a:ea typeface="ＭＳ Ｐゴシック" charset="-128"/>
              </a:defRPr>
            </a:lvl2pPr>
            <a:lvl3pPr marL="1143000" indent="-228600" eaLnBrk="0" hangingPunct="0">
              <a:defRPr kumimoji="1" sz="1200">
                <a:solidFill>
                  <a:schemeClr val="tx1"/>
                </a:solidFill>
                <a:latin typeface="Times New Roman" pitchFamily="18" charset="0"/>
                <a:ea typeface="ＭＳ Ｐゴシック" charset="-128"/>
              </a:defRPr>
            </a:lvl3pPr>
            <a:lvl4pPr marL="1600200" indent="-228600" eaLnBrk="0" hangingPunct="0">
              <a:defRPr kumimoji="1" sz="1200">
                <a:solidFill>
                  <a:schemeClr val="tx1"/>
                </a:solidFill>
                <a:latin typeface="Times New Roman" pitchFamily="18" charset="0"/>
                <a:ea typeface="ＭＳ Ｐゴシック" charset="-128"/>
              </a:defRPr>
            </a:lvl4pPr>
            <a:lvl5pPr marL="2057400" indent="-228600" eaLnBrk="0" hangingPunct="0">
              <a:defRPr kumimoji="1" sz="12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9pPr>
          </a:lstStyle>
          <a:p>
            <a:r>
              <a:rPr kumimoji="0" lang="en-US" altLang="ja-JP" sz="1400" smtClean="0"/>
              <a:t>November, 2011</a:t>
            </a:r>
          </a:p>
        </p:txBody>
      </p:sp>
      <p:sp>
        <p:nvSpPr>
          <p:cNvPr id="5125" name="フッター プレースホルダー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Times New Roman" pitchFamily="18" charset="0"/>
                <a:ea typeface="ＭＳ Ｐゴシック" charset="-128"/>
              </a:defRPr>
            </a:lvl1pPr>
            <a:lvl2pPr marL="742950" indent="-285750" eaLnBrk="0" hangingPunct="0">
              <a:defRPr kumimoji="1" sz="1200">
                <a:solidFill>
                  <a:schemeClr val="tx1"/>
                </a:solidFill>
                <a:latin typeface="Times New Roman" pitchFamily="18" charset="0"/>
                <a:ea typeface="ＭＳ Ｐゴシック" charset="-128"/>
              </a:defRPr>
            </a:lvl2pPr>
            <a:lvl3pPr marL="1143000" indent="-228600" eaLnBrk="0" hangingPunct="0">
              <a:defRPr kumimoji="1" sz="1200">
                <a:solidFill>
                  <a:schemeClr val="tx1"/>
                </a:solidFill>
                <a:latin typeface="Times New Roman" pitchFamily="18" charset="0"/>
                <a:ea typeface="ＭＳ Ｐゴシック" charset="-128"/>
              </a:defRPr>
            </a:lvl3pPr>
            <a:lvl4pPr marL="1600200" indent="-228600" eaLnBrk="0" hangingPunct="0">
              <a:defRPr kumimoji="1" sz="1200">
                <a:solidFill>
                  <a:schemeClr val="tx1"/>
                </a:solidFill>
                <a:latin typeface="Times New Roman" pitchFamily="18" charset="0"/>
                <a:ea typeface="ＭＳ Ｐゴシック" charset="-128"/>
              </a:defRPr>
            </a:lvl4pPr>
            <a:lvl5pPr marL="2057400" indent="-228600" eaLnBrk="0" hangingPunct="0">
              <a:defRPr kumimoji="1" sz="12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9pPr>
          </a:lstStyle>
          <a:p>
            <a:r>
              <a:rPr kumimoji="0" lang="en-US" altLang="ja-JP" smtClean="0"/>
              <a:t>Shigenobu Sasaki, et al., Niigata University</a:t>
            </a:r>
          </a:p>
        </p:txBody>
      </p:sp>
      <p:sp>
        <p:nvSpPr>
          <p:cNvPr id="5126" name="スライド番号プレースホルダー 5"/>
          <p:cNvSpPr>
            <a:spLocks noGrp="1"/>
          </p:cNvSpPr>
          <p:nvPr>
            <p:ph type="sldNum" sz="quarter" idx="12"/>
          </p:nvPr>
        </p:nvSpPr>
        <p:spPr>
          <a:xfrm>
            <a:off x="4344988" y="6475413"/>
            <a:ext cx="5302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Times New Roman" pitchFamily="18" charset="0"/>
                <a:ea typeface="ＭＳ Ｐゴシック" charset="-128"/>
              </a:defRPr>
            </a:lvl1pPr>
            <a:lvl2pPr marL="742950" indent="-285750" eaLnBrk="0" hangingPunct="0">
              <a:defRPr kumimoji="1" sz="1200">
                <a:solidFill>
                  <a:schemeClr val="tx1"/>
                </a:solidFill>
                <a:latin typeface="Times New Roman" pitchFamily="18" charset="0"/>
                <a:ea typeface="ＭＳ Ｐゴシック" charset="-128"/>
              </a:defRPr>
            </a:lvl2pPr>
            <a:lvl3pPr marL="1143000" indent="-228600" eaLnBrk="0" hangingPunct="0">
              <a:defRPr kumimoji="1" sz="1200">
                <a:solidFill>
                  <a:schemeClr val="tx1"/>
                </a:solidFill>
                <a:latin typeface="Times New Roman" pitchFamily="18" charset="0"/>
                <a:ea typeface="ＭＳ Ｐゴシック" charset="-128"/>
              </a:defRPr>
            </a:lvl3pPr>
            <a:lvl4pPr marL="1600200" indent="-228600" eaLnBrk="0" hangingPunct="0">
              <a:defRPr kumimoji="1" sz="1200">
                <a:solidFill>
                  <a:schemeClr val="tx1"/>
                </a:solidFill>
                <a:latin typeface="Times New Roman" pitchFamily="18" charset="0"/>
                <a:ea typeface="ＭＳ Ｐゴシック" charset="-128"/>
              </a:defRPr>
            </a:lvl4pPr>
            <a:lvl5pPr marL="2057400" indent="-228600" eaLnBrk="0" hangingPunct="0">
              <a:defRPr kumimoji="1" sz="12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9pPr>
          </a:lstStyle>
          <a:p>
            <a:r>
              <a:rPr kumimoji="0" lang="en-US" altLang="ja-JP" smtClean="0"/>
              <a:t>Slide </a:t>
            </a:r>
            <a:fld id="{8DD0D1F6-87BA-407B-BA41-A0A42DD48E9A}" type="slidenum">
              <a:rPr kumimoji="0" lang="en-US" altLang="ja-JP" smtClean="0"/>
              <a:pPr/>
              <a:t>4</a:t>
            </a:fld>
            <a:endParaRPr kumimoji="0" lang="en-US" altLang="ja-JP" smtClean="0"/>
          </a:p>
        </p:txBody>
      </p:sp>
      <p:graphicFrame>
        <p:nvGraphicFramePr>
          <p:cNvPr id="2" name="表 1"/>
          <p:cNvGraphicFramePr>
            <a:graphicFrameLocks noGrp="1"/>
          </p:cNvGraphicFramePr>
          <p:nvPr>
            <p:extLst>
              <p:ext uri="{D42A27DB-BD31-4B8C-83A1-F6EECF244321}">
                <p14:modId xmlns:p14="http://schemas.microsoft.com/office/powerpoint/2010/main" val="3368037018"/>
              </p:ext>
            </p:extLst>
          </p:nvPr>
        </p:nvGraphicFramePr>
        <p:xfrm>
          <a:off x="755650" y="3710136"/>
          <a:ext cx="7772400" cy="2743200"/>
        </p:xfrm>
        <a:graphic>
          <a:graphicData uri="http://schemas.openxmlformats.org/drawingml/2006/table">
            <a:tbl>
              <a:tblPr firstRow="1" firstCol="1" bandRow="1">
                <a:tableStyleId>{5C22544A-7EE6-4342-B048-85BDC9FD1C3A}</a:tableStyleId>
              </a:tblPr>
              <a:tblGrid>
                <a:gridCol w="2086000"/>
                <a:gridCol w="1440160"/>
                <a:gridCol w="1368152"/>
                <a:gridCol w="1512168"/>
                <a:gridCol w="1365920"/>
              </a:tblGrid>
              <a:tr h="0">
                <a:tc>
                  <a:txBody>
                    <a:bodyPr/>
                    <a:lstStyle/>
                    <a:p>
                      <a:pPr algn="ctr">
                        <a:spcAft>
                          <a:spcPts val="0"/>
                        </a:spcAft>
                      </a:pPr>
                      <a:r>
                        <a:rPr lang="en-US" sz="2000" b="0" kern="100" dirty="0" smtClean="0">
                          <a:effectLst/>
                          <a:latin typeface="+mn-lt"/>
                        </a:rPr>
                        <a:t>Parameters</a:t>
                      </a:r>
                      <a:endParaRPr lang="ja-JP" sz="2000" b="0" kern="100" dirty="0">
                        <a:effectLst/>
                        <a:latin typeface="+mn-lt"/>
                        <a:ea typeface="ＭＳ 明朝"/>
                        <a:cs typeface="Times New Roman"/>
                      </a:endParaRPr>
                    </a:p>
                  </a:txBody>
                  <a:tcPr marL="68580" marR="68580" marT="0" marB="0"/>
                </a:tc>
                <a:tc>
                  <a:txBody>
                    <a:bodyPr/>
                    <a:lstStyle/>
                    <a:p>
                      <a:pPr algn="ctr">
                        <a:spcAft>
                          <a:spcPts val="0"/>
                        </a:spcAft>
                      </a:pPr>
                      <a:r>
                        <a:rPr lang="en-US" sz="2000" b="0" kern="100" dirty="0" err="1">
                          <a:effectLst/>
                          <a:latin typeface="+mn-lt"/>
                        </a:rPr>
                        <a:t>Option1</a:t>
                      </a:r>
                      <a:endParaRPr lang="ja-JP" sz="2000" b="0" kern="100" dirty="0">
                        <a:effectLst/>
                        <a:latin typeface="+mn-lt"/>
                        <a:ea typeface="ＭＳ 明朝"/>
                        <a:cs typeface="Times New Roman"/>
                      </a:endParaRPr>
                    </a:p>
                  </a:txBody>
                  <a:tcPr marL="68580" marR="68580" marT="0" marB="0"/>
                </a:tc>
                <a:tc>
                  <a:txBody>
                    <a:bodyPr/>
                    <a:lstStyle/>
                    <a:p>
                      <a:pPr algn="ctr">
                        <a:spcAft>
                          <a:spcPts val="0"/>
                        </a:spcAft>
                      </a:pPr>
                      <a:r>
                        <a:rPr lang="en-US" sz="2000" b="0" kern="100" dirty="0" err="1">
                          <a:effectLst/>
                          <a:latin typeface="+mn-lt"/>
                        </a:rPr>
                        <a:t>Option2</a:t>
                      </a:r>
                      <a:endParaRPr lang="ja-JP" sz="2000" b="0" kern="100" dirty="0">
                        <a:effectLst/>
                        <a:latin typeface="+mn-lt"/>
                        <a:ea typeface="ＭＳ 明朝"/>
                        <a:cs typeface="Times New Roman"/>
                      </a:endParaRPr>
                    </a:p>
                  </a:txBody>
                  <a:tcPr marL="68580" marR="68580" marT="0" marB="0"/>
                </a:tc>
                <a:tc>
                  <a:txBody>
                    <a:bodyPr/>
                    <a:lstStyle/>
                    <a:p>
                      <a:pPr algn="ctr">
                        <a:spcAft>
                          <a:spcPts val="0"/>
                        </a:spcAft>
                      </a:pPr>
                      <a:r>
                        <a:rPr lang="en-US" sz="2000" b="0" kern="100" dirty="0" err="1">
                          <a:effectLst/>
                          <a:latin typeface="+mn-lt"/>
                        </a:rPr>
                        <a:t>Option3</a:t>
                      </a:r>
                      <a:endParaRPr lang="ja-JP" sz="2000" b="0" kern="100" dirty="0">
                        <a:effectLst/>
                        <a:latin typeface="+mn-lt"/>
                        <a:ea typeface="ＭＳ 明朝"/>
                        <a:cs typeface="Times New Roman"/>
                      </a:endParaRPr>
                    </a:p>
                  </a:txBody>
                  <a:tcPr marL="68580" marR="68580" marT="0" marB="0"/>
                </a:tc>
                <a:tc>
                  <a:txBody>
                    <a:bodyPr/>
                    <a:lstStyle/>
                    <a:p>
                      <a:pPr algn="ctr">
                        <a:spcAft>
                          <a:spcPts val="0"/>
                        </a:spcAft>
                      </a:pPr>
                      <a:r>
                        <a:rPr lang="en-US" sz="2000" b="0" kern="100" dirty="0" err="1">
                          <a:effectLst/>
                          <a:latin typeface="+mn-lt"/>
                        </a:rPr>
                        <a:t>Option4</a:t>
                      </a:r>
                      <a:endParaRPr lang="ja-JP" sz="2000" b="0" kern="100" dirty="0">
                        <a:effectLst/>
                        <a:latin typeface="+mn-lt"/>
                        <a:ea typeface="ＭＳ 明朝"/>
                        <a:cs typeface="Times New Roman"/>
                      </a:endParaRPr>
                    </a:p>
                  </a:txBody>
                  <a:tcPr marL="68580" marR="68580" marT="0" marB="0"/>
                </a:tc>
              </a:tr>
              <a:tr h="0">
                <a:tc>
                  <a:txBody>
                    <a:bodyPr/>
                    <a:lstStyle/>
                    <a:p>
                      <a:pPr algn="ctr">
                        <a:spcAft>
                          <a:spcPts val="0"/>
                        </a:spcAft>
                      </a:pPr>
                      <a:r>
                        <a:rPr lang="en-US" sz="2000" b="0" kern="100" dirty="0">
                          <a:effectLst/>
                          <a:latin typeface="+mn-lt"/>
                        </a:rPr>
                        <a:t>Bandwidth[kHz]</a:t>
                      </a:r>
                      <a:endParaRPr lang="ja-JP" sz="2000" b="0" kern="100" dirty="0">
                        <a:effectLst/>
                        <a:latin typeface="+mn-lt"/>
                        <a:ea typeface="ＭＳ 明朝"/>
                        <a:cs typeface="Times New Roman"/>
                      </a:endParaRPr>
                    </a:p>
                  </a:txBody>
                  <a:tcPr marL="68580" marR="68580" marT="0" marB="0"/>
                </a:tc>
                <a:tc>
                  <a:txBody>
                    <a:bodyPr/>
                    <a:lstStyle/>
                    <a:p>
                      <a:pPr algn="ctr">
                        <a:spcAft>
                          <a:spcPts val="0"/>
                        </a:spcAft>
                      </a:pPr>
                      <a:r>
                        <a:rPr lang="en-US" sz="2000" b="0" kern="100" dirty="0">
                          <a:effectLst/>
                          <a:latin typeface="+mn-lt"/>
                        </a:rPr>
                        <a:t>1094</a:t>
                      </a:r>
                      <a:endParaRPr lang="ja-JP" sz="2000" b="0" kern="100" dirty="0">
                        <a:effectLst/>
                        <a:latin typeface="+mn-lt"/>
                        <a:ea typeface="ＭＳ 明朝"/>
                        <a:cs typeface="Times New Roman"/>
                      </a:endParaRPr>
                    </a:p>
                  </a:txBody>
                  <a:tcPr marL="68580" marR="68580" marT="0" marB="0"/>
                </a:tc>
                <a:tc>
                  <a:txBody>
                    <a:bodyPr/>
                    <a:lstStyle/>
                    <a:p>
                      <a:pPr algn="ctr">
                        <a:spcAft>
                          <a:spcPts val="0"/>
                        </a:spcAft>
                      </a:pPr>
                      <a:r>
                        <a:rPr lang="en-US" sz="2000" b="0" kern="100" dirty="0">
                          <a:effectLst/>
                          <a:latin typeface="+mn-lt"/>
                        </a:rPr>
                        <a:t>552</a:t>
                      </a:r>
                      <a:endParaRPr lang="ja-JP" sz="2000" b="0" kern="100" dirty="0">
                        <a:effectLst/>
                        <a:latin typeface="+mn-lt"/>
                        <a:ea typeface="ＭＳ 明朝"/>
                        <a:cs typeface="Times New Roman"/>
                      </a:endParaRPr>
                    </a:p>
                  </a:txBody>
                  <a:tcPr marL="68580" marR="68580" marT="0" marB="0"/>
                </a:tc>
                <a:tc>
                  <a:txBody>
                    <a:bodyPr/>
                    <a:lstStyle/>
                    <a:p>
                      <a:pPr algn="ctr">
                        <a:spcAft>
                          <a:spcPts val="0"/>
                        </a:spcAft>
                      </a:pPr>
                      <a:r>
                        <a:rPr lang="en-US" sz="2000" b="0" kern="100">
                          <a:effectLst/>
                          <a:latin typeface="+mn-lt"/>
                        </a:rPr>
                        <a:t>281</a:t>
                      </a:r>
                      <a:endParaRPr lang="ja-JP" sz="2000" b="0" kern="100">
                        <a:effectLst/>
                        <a:latin typeface="+mn-lt"/>
                        <a:ea typeface="ＭＳ 明朝"/>
                        <a:cs typeface="Times New Roman"/>
                      </a:endParaRPr>
                    </a:p>
                  </a:txBody>
                  <a:tcPr marL="68580" marR="68580" marT="0" marB="0"/>
                </a:tc>
                <a:tc>
                  <a:txBody>
                    <a:bodyPr/>
                    <a:lstStyle/>
                    <a:p>
                      <a:pPr algn="ctr">
                        <a:spcAft>
                          <a:spcPts val="0"/>
                        </a:spcAft>
                      </a:pPr>
                      <a:r>
                        <a:rPr lang="en-US" sz="2000" b="0" kern="100" dirty="0">
                          <a:effectLst/>
                          <a:latin typeface="+mn-lt"/>
                        </a:rPr>
                        <a:t>156</a:t>
                      </a:r>
                      <a:endParaRPr lang="ja-JP" sz="2000" b="0" kern="100" dirty="0">
                        <a:effectLst/>
                        <a:latin typeface="+mn-lt"/>
                        <a:ea typeface="ＭＳ 明朝"/>
                        <a:cs typeface="Times New Roman"/>
                      </a:endParaRPr>
                    </a:p>
                  </a:txBody>
                  <a:tcPr marL="68580" marR="68580" marT="0" marB="0"/>
                </a:tc>
              </a:tr>
              <a:tr h="0">
                <a:tc>
                  <a:txBody>
                    <a:bodyPr/>
                    <a:lstStyle/>
                    <a:p>
                      <a:pPr algn="ctr">
                        <a:spcAft>
                          <a:spcPts val="0"/>
                        </a:spcAft>
                      </a:pPr>
                      <a:r>
                        <a:rPr lang="en-US" sz="2000" b="0" kern="100" dirty="0">
                          <a:effectLst/>
                          <a:latin typeface="+mn-lt"/>
                        </a:rPr>
                        <a:t>Channel spacing[kHz]</a:t>
                      </a:r>
                      <a:endParaRPr lang="ja-JP" sz="2000" b="0" kern="100" dirty="0">
                        <a:effectLst/>
                        <a:latin typeface="+mn-lt"/>
                        <a:ea typeface="ＭＳ 明朝"/>
                        <a:cs typeface="Times New Roman"/>
                      </a:endParaRPr>
                    </a:p>
                  </a:txBody>
                  <a:tcPr marL="68580" marR="68580" marT="0" marB="0"/>
                </a:tc>
                <a:tc>
                  <a:txBody>
                    <a:bodyPr/>
                    <a:lstStyle/>
                    <a:p>
                      <a:pPr algn="ctr">
                        <a:spcAft>
                          <a:spcPts val="0"/>
                        </a:spcAft>
                      </a:pPr>
                      <a:r>
                        <a:rPr lang="en-US" sz="2000" b="0" kern="100" dirty="0">
                          <a:effectLst/>
                          <a:latin typeface="+mn-lt"/>
                        </a:rPr>
                        <a:t>1200</a:t>
                      </a:r>
                      <a:endParaRPr lang="ja-JP" sz="2000" b="0" kern="100" dirty="0">
                        <a:effectLst/>
                        <a:latin typeface="+mn-lt"/>
                        <a:ea typeface="ＭＳ 明朝"/>
                        <a:cs typeface="Times New Roman"/>
                      </a:endParaRPr>
                    </a:p>
                  </a:txBody>
                  <a:tcPr marL="68580" marR="68580" marT="0" marB="0"/>
                </a:tc>
                <a:tc>
                  <a:txBody>
                    <a:bodyPr/>
                    <a:lstStyle/>
                    <a:p>
                      <a:pPr algn="ctr">
                        <a:spcAft>
                          <a:spcPts val="0"/>
                        </a:spcAft>
                      </a:pPr>
                      <a:r>
                        <a:rPr lang="en-US" sz="2000" b="0" kern="100" dirty="0">
                          <a:effectLst/>
                          <a:latin typeface="+mn-lt"/>
                        </a:rPr>
                        <a:t>800</a:t>
                      </a:r>
                      <a:endParaRPr lang="ja-JP" sz="2000" b="0" kern="100" dirty="0">
                        <a:effectLst/>
                        <a:latin typeface="+mn-lt"/>
                        <a:ea typeface="ＭＳ 明朝"/>
                        <a:cs typeface="Times New Roman"/>
                      </a:endParaRPr>
                    </a:p>
                  </a:txBody>
                  <a:tcPr marL="68580" marR="68580" marT="0" marB="0"/>
                </a:tc>
                <a:tc>
                  <a:txBody>
                    <a:bodyPr/>
                    <a:lstStyle/>
                    <a:p>
                      <a:pPr algn="ctr">
                        <a:spcAft>
                          <a:spcPts val="0"/>
                        </a:spcAft>
                      </a:pPr>
                      <a:r>
                        <a:rPr lang="en-US" sz="2000" b="0" kern="100">
                          <a:effectLst/>
                          <a:latin typeface="+mn-lt"/>
                        </a:rPr>
                        <a:t>400</a:t>
                      </a:r>
                      <a:endParaRPr lang="ja-JP" sz="2000" b="0" kern="100">
                        <a:effectLst/>
                        <a:latin typeface="+mn-lt"/>
                        <a:ea typeface="ＭＳ 明朝"/>
                        <a:cs typeface="Times New Roman"/>
                      </a:endParaRPr>
                    </a:p>
                  </a:txBody>
                  <a:tcPr marL="68580" marR="68580" marT="0" marB="0"/>
                </a:tc>
                <a:tc>
                  <a:txBody>
                    <a:bodyPr/>
                    <a:lstStyle/>
                    <a:p>
                      <a:pPr algn="ctr">
                        <a:spcAft>
                          <a:spcPts val="0"/>
                        </a:spcAft>
                      </a:pPr>
                      <a:r>
                        <a:rPr lang="en-US" sz="2000" b="0" kern="100" dirty="0">
                          <a:effectLst/>
                          <a:latin typeface="+mn-lt"/>
                        </a:rPr>
                        <a:t>200</a:t>
                      </a:r>
                      <a:endParaRPr lang="ja-JP" sz="2000" b="0" kern="100" dirty="0">
                        <a:effectLst/>
                        <a:latin typeface="+mn-lt"/>
                        <a:ea typeface="ＭＳ 明朝"/>
                        <a:cs typeface="Times New Roman"/>
                      </a:endParaRPr>
                    </a:p>
                  </a:txBody>
                  <a:tcPr marL="68580" marR="68580" marT="0" marB="0"/>
                </a:tc>
              </a:tr>
              <a:tr h="0">
                <a:tc>
                  <a:txBody>
                    <a:bodyPr/>
                    <a:lstStyle/>
                    <a:p>
                      <a:pPr algn="ctr">
                        <a:spcAft>
                          <a:spcPts val="0"/>
                        </a:spcAft>
                      </a:pPr>
                      <a:r>
                        <a:rPr lang="en-US" sz="2000" b="0" kern="100" dirty="0" err="1">
                          <a:effectLst/>
                          <a:latin typeface="+mn-lt"/>
                        </a:rPr>
                        <a:t>FFT</a:t>
                      </a:r>
                      <a:r>
                        <a:rPr lang="en-US" sz="2000" b="0" kern="100" dirty="0">
                          <a:effectLst/>
                          <a:latin typeface="+mn-lt"/>
                        </a:rPr>
                        <a:t> size(</a:t>
                      </a:r>
                      <a:r>
                        <a:rPr lang="en-US" sz="2000" b="0" kern="100" dirty="0" err="1">
                          <a:effectLst/>
                          <a:latin typeface="+mn-lt"/>
                        </a:rPr>
                        <a:t>N</a:t>
                      </a:r>
                      <a:r>
                        <a:rPr lang="en-US" sz="2000" b="0" kern="100" baseline="-25000" dirty="0" err="1">
                          <a:effectLst/>
                          <a:latin typeface="+mn-lt"/>
                        </a:rPr>
                        <a:t>FFT</a:t>
                      </a:r>
                      <a:r>
                        <a:rPr lang="en-US" sz="2000" b="0" kern="100" dirty="0">
                          <a:effectLst/>
                          <a:latin typeface="+mn-lt"/>
                        </a:rPr>
                        <a:t>)</a:t>
                      </a:r>
                      <a:endParaRPr lang="ja-JP" sz="2000" b="0" kern="100" dirty="0">
                        <a:effectLst/>
                        <a:latin typeface="+mn-lt"/>
                        <a:ea typeface="ＭＳ 明朝"/>
                        <a:cs typeface="Times New Roman"/>
                      </a:endParaRPr>
                    </a:p>
                  </a:txBody>
                  <a:tcPr marL="68580" marR="68580" marT="0" marB="0"/>
                </a:tc>
                <a:tc>
                  <a:txBody>
                    <a:bodyPr/>
                    <a:lstStyle/>
                    <a:p>
                      <a:pPr algn="ctr">
                        <a:spcAft>
                          <a:spcPts val="0"/>
                        </a:spcAft>
                      </a:pPr>
                      <a:r>
                        <a:rPr lang="en-US" sz="2000" b="0" kern="100" dirty="0">
                          <a:effectLst/>
                          <a:latin typeface="+mn-lt"/>
                        </a:rPr>
                        <a:t>128</a:t>
                      </a:r>
                      <a:endParaRPr lang="ja-JP" sz="2000" b="0" kern="100" dirty="0">
                        <a:effectLst/>
                        <a:latin typeface="+mn-lt"/>
                        <a:ea typeface="ＭＳ 明朝"/>
                        <a:cs typeface="Times New Roman"/>
                      </a:endParaRPr>
                    </a:p>
                  </a:txBody>
                  <a:tcPr marL="68580" marR="68580" marT="0" marB="0"/>
                </a:tc>
                <a:tc>
                  <a:txBody>
                    <a:bodyPr/>
                    <a:lstStyle/>
                    <a:p>
                      <a:pPr algn="ctr">
                        <a:spcAft>
                          <a:spcPts val="0"/>
                        </a:spcAft>
                      </a:pPr>
                      <a:r>
                        <a:rPr lang="en-US" sz="2000" b="0" kern="100">
                          <a:effectLst/>
                          <a:latin typeface="+mn-lt"/>
                        </a:rPr>
                        <a:t>64</a:t>
                      </a:r>
                      <a:endParaRPr lang="ja-JP" sz="2000" b="0" kern="100">
                        <a:effectLst/>
                        <a:latin typeface="+mn-lt"/>
                        <a:ea typeface="ＭＳ 明朝"/>
                        <a:cs typeface="Times New Roman"/>
                      </a:endParaRPr>
                    </a:p>
                  </a:txBody>
                  <a:tcPr marL="68580" marR="68580" marT="0" marB="0"/>
                </a:tc>
                <a:tc>
                  <a:txBody>
                    <a:bodyPr/>
                    <a:lstStyle/>
                    <a:p>
                      <a:pPr algn="ctr">
                        <a:spcAft>
                          <a:spcPts val="0"/>
                        </a:spcAft>
                      </a:pPr>
                      <a:r>
                        <a:rPr lang="en-US" sz="2000" b="0" kern="100" dirty="0">
                          <a:effectLst/>
                          <a:latin typeface="+mn-lt"/>
                        </a:rPr>
                        <a:t>32</a:t>
                      </a:r>
                      <a:endParaRPr lang="ja-JP" sz="2000" b="0" kern="100" dirty="0">
                        <a:effectLst/>
                        <a:latin typeface="+mn-lt"/>
                        <a:ea typeface="ＭＳ 明朝"/>
                        <a:cs typeface="Times New Roman"/>
                      </a:endParaRPr>
                    </a:p>
                  </a:txBody>
                  <a:tcPr marL="68580" marR="68580" marT="0" marB="0"/>
                </a:tc>
                <a:tc>
                  <a:txBody>
                    <a:bodyPr/>
                    <a:lstStyle/>
                    <a:p>
                      <a:pPr algn="ctr">
                        <a:spcAft>
                          <a:spcPts val="0"/>
                        </a:spcAft>
                      </a:pPr>
                      <a:r>
                        <a:rPr lang="en-US" sz="2000" b="0" kern="100" dirty="0">
                          <a:effectLst/>
                          <a:latin typeface="+mn-lt"/>
                        </a:rPr>
                        <a:t>16</a:t>
                      </a:r>
                      <a:endParaRPr lang="ja-JP" sz="2000" b="0" kern="100" dirty="0">
                        <a:effectLst/>
                        <a:latin typeface="+mn-lt"/>
                        <a:ea typeface="ＭＳ 明朝"/>
                        <a:cs typeface="Times New Roman"/>
                      </a:endParaRPr>
                    </a:p>
                  </a:txBody>
                  <a:tcPr marL="68580" marR="68580" marT="0" marB="0"/>
                </a:tc>
              </a:tr>
              <a:tr h="0">
                <a:tc>
                  <a:txBody>
                    <a:bodyPr/>
                    <a:lstStyle/>
                    <a:p>
                      <a:pPr algn="ctr">
                        <a:spcAft>
                          <a:spcPts val="0"/>
                        </a:spcAft>
                      </a:pPr>
                      <a:r>
                        <a:rPr lang="en-US" sz="2000" b="0" kern="100" dirty="0" smtClean="0">
                          <a:effectLst/>
                          <a:latin typeface="+mn-lt"/>
                        </a:rPr>
                        <a:t># </a:t>
                      </a:r>
                      <a:r>
                        <a:rPr lang="en-US" sz="2000" b="0" kern="100" dirty="0" smtClean="0">
                          <a:effectLst/>
                          <a:latin typeface="+mn-lt"/>
                        </a:rPr>
                        <a:t>of active </a:t>
                      </a:r>
                      <a:r>
                        <a:rPr lang="en-US" sz="2000" b="0" kern="100" dirty="0">
                          <a:effectLst/>
                          <a:latin typeface="+mn-lt"/>
                        </a:rPr>
                        <a:t>tones</a:t>
                      </a:r>
                      <a:endParaRPr lang="ja-JP" sz="2000" b="0" kern="100" dirty="0">
                        <a:effectLst/>
                        <a:latin typeface="+mn-lt"/>
                        <a:ea typeface="ＭＳ 明朝"/>
                        <a:cs typeface="Times New Roman"/>
                      </a:endParaRPr>
                    </a:p>
                  </a:txBody>
                  <a:tcPr marL="68580" marR="68580" marT="0" marB="0"/>
                </a:tc>
                <a:tc>
                  <a:txBody>
                    <a:bodyPr/>
                    <a:lstStyle/>
                    <a:p>
                      <a:pPr algn="ctr">
                        <a:spcAft>
                          <a:spcPts val="0"/>
                        </a:spcAft>
                      </a:pPr>
                      <a:r>
                        <a:rPr lang="en-US" sz="2000" b="0" kern="100" dirty="0">
                          <a:effectLst/>
                          <a:latin typeface="+mn-lt"/>
                        </a:rPr>
                        <a:t>104</a:t>
                      </a:r>
                      <a:endParaRPr lang="ja-JP" sz="2000" b="0" kern="100" dirty="0">
                        <a:effectLst/>
                        <a:latin typeface="+mn-lt"/>
                        <a:ea typeface="ＭＳ 明朝"/>
                        <a:cs typeface="Times New Roman"/>
                      </a:endParaRPr>
                    </a:p>
                  </a:txBody>
                  <a:tcPr marL="68580" marR="68580" marT="0" marB="0"/>
                </a:tc>
                <a:tc>
                  <a:txBody>
                    <a:bodyPr/>
                    <a:lstStyle/>
                    <a:p>
                      <a:pPr algn="ctr">
                        <a:spcAft>
                          <a:spcPts val="0"/>
                        </a:spcAft>
                      </a:pPr>
                      <a:r>
                        <a:rPr lang="en-US" sz="2000" b="0" kern="100">
                          <a:effectLst/>
                          <a:latin typeface="+mn-lt"/>
                        </a:rPr>
                        <a:t>52</a:t>
                      </a:r>
                      <a:endParaRPr lang="ja-JP" sz="2000" b="0" kern="100">
                        <a:effectLst/>
                        <a:latin typeface="+mn-lt"/>
                        <a:ea typeface="ＭＳ 明朝"/>
                        <a:cs typeface="Times New Roman"/>
                      </a:endParaRPr>
                    </a:p>
                  </a:txBody>
                  <a:tcPr marL="68580" marR="68580" marT="0" marB="0"/>
                </a:tc>
                <a:tc>
                  <a:txBody>
                    <a:bodyPr/>
                    <a:lstStyle/>
                    <a:p>
                      <a:pPr algn="ctr">
                        <a:spcAft>
                          <a:spcPts val="0"/>
                        </a:spcAft>
                      </a:pPr>
                      <a:r>
                        <a:rPr lang="en-US" sz="2000" b="0" kern="100" dirty="0">
                          <a:effectLst/>
                          <a:latin typeface="+mn-lt"/>
                        </a:rPr>
                        <a:t>26</a:t>
                      </a:r>
                      <a:endParaRPr lang="ja-JP" sz="2000" b="0" kern="100" dirty="0">
                        <a:effectLst/>
                        <a:latin typeface="+mn-lt"/>
                        <a:ea typeface="ＭＳ 明朝"/>
                        <a:cs typeface="Times New Roman"/>
                      </a:endParaRPr>
                    </a:p>
                  </a:txBody>
                  <a:tcPr marL="68580" marR="68580" marT="0" marB="0"/>
                </a:tc>
                <a:tc>
                  <a:txBody>
                    <a:bodyPr/>
                    <a:lstStyle/>
                    <a:p>
                      <a:pPr algn="ctr">
                        <a:spcAft>
                          <a:spcPts val="0"/>
                        </a:spcAft>
                      </a:pPr>
                      <a:r>
                        <a:rPr lang="en-US" sz="2000" b="0" kern="100" dirty="0">
                          <a:effectLst/>
                          <a:latin typeface="+mn-lt"/>
                        </a:rPr>
                        <a:t>14</a:t>
                      </a:r>
                      <a:endParaRPr lang="ja-JP" sz="2000" b="0" kern="100" dirty="0">
                        <a:effectLst/>
                        <a:latin typeface="+mn-lt"/>
                        <a:ea typeface="ＭＳ 明朝"/>
                        <a:cs typeface="Times New Roman"/>
                      </a:endParaRPr>
                    </a:p>
                  </a:txBody>
                  <a:tcPr marL="68580" marR="68580" marT="0" marB="0"/>
                </a:tc>
              </a:tr>
              <a:tr h="0">
                <a:tc>
                  <a:txBody>
                    <a:bodyPr/>
                    <a:lstStyle/>
                    <a:p>
                      <a:pPr algn="ctr">
                        <a:spcAft>
                          <a:spcPts val="0"/>
                        </a:spcAft>
                      </a:pPr>
                      <a:r>
                        <a:rPr lang="en-US" sz="2000" b="0" kern="100" dirty="0" smtClean="0">
                          <a:effectLst/>
                          <a:latin typeface="+mn-lt"/>
                        </a:rPr>
                        <a:t># </a:t>
                      </a:r>
                      <a:r>
                        <a:rPr lang="en-US" sz="2000" b="0" kern="100" dirty="0" smtClean="0">
                          <a:effectLst/>
                          <a:latin typeface="+mn-lt"/>
                        </a:rPr>
                        <a:t>of data </a:t>
                      </a:r>
                      <a:r>
                        <a:rPr lang="en-US" sz="2000" b="0" kern="100" dirty="0">
                          <a:effectLst/>
                          <a:latin typeface="+mn-lt"/>
                        </a:rPr>
                        <a:t>tones</a:t>
                      </a:r>
                      <a:endParaRPr lang="ja-JP" sz="2000" b="0" kern="100" dirty="0">
                        <a:effectLst/>
                        <a:latin typeface="+mn-lt"/>
                        <a:ea typeface="ＭＳ 明朝"/>
                        <a:cs typeface="Times New Roman"/>
                      </a:endParaRPr>
                    </a:p>
                  </a:txBody>
                  <a:tcPr marL="68580" marR="68580" marT="0" marB="0"/>
                </a:tc>
                <a:tc>
                  <a:txBody>
                    <a:bodyPr/>
                    <a:lstStyle/>
                    <a:p>
                      <a:pPr algn="ctr">
                        <a:spcAft>
                          <a:spcPts val="0"/>
                        </a:spcAft>
                      </a:pPr>
                      <a:r>
                        <a:rPr lang="en-US" sz="2000" b="0" kern="100" dirty="0">
                          <a:effectLst/>
                          <a:latin typeface="+mn-lt"/>
                        </a:rPr>
                        <a:t>96</a:t>
                      </a:r>
                      <a:endParaRPr lang="ja-JP" sz="2000" b="0" kern="100" dirty="0">
                        <a:effectLst/>
                        <a:latin typeface="+mn-lt"/>
                        <a:ea typeface="ＭＳ 明朝"/>
                        <a:cs typeface="Times New Roman"/>
                      </a:endParaRPr>
                    </a:p>
                  </a:txBody>
                  <a:tcPr marL="68580" marR="68580" marT="0" marB="0"/>
                </a:tc>
                <a:tc>
                  <a:txBody>
                    <a:bodyPr/>
                    <a:lstStyle/>
                    <a:p>
                      <a:pPr algn="ctr">
                        <a:spcAft>
                          <a:spcPts val="0"/>
                        </a:spcAft>
                      </a:pPr>
                      <a:r>
                        <a:rPr lang="en-US" sz="2000" b="0" kern="100">
                          <a:effectLst/>
                          <a:latin typeface="+mn-lt"/>
                        </a:rPr>
                        <a:t>48</a:t>
                      </a:r>
                      <a:endParaRPr lang="ja-JP" sz="2000" b="0" kern="100">
                        <a:effectLst/>
                        <a:latin typeface="+mn-lt"/>
                        <a:ea typeface="ＭＳ 明朝"/>
                        <a:cs typeface="Times New Roman"/>
                      </a:endParaRPr>
                    </a:p>
                  </a:txBody>
                  <a:tcPr marL="68580" marR="68580" marT="0" marB="0"/>
                </a:tc>
                <a:tc>
                  <a:txBody>
                    <a:bodyPr/>
                    <a:lstStyle/>
                    <a:p>
                      <a:pPr algn="ctr">
                        <a:spcAft>
                          <a:spcPts val="0"/>
                        </a:spcAft>
                      </a:pPr>
                      <a:r>
                        <a:rPr lang="en-US" sz="2000" b="0" kern="100">
                          <a:effectLst/>
                          <a:latin typeface="+mn-lt"/>
                        </a:rPr>
                        <a:t>24</a:t>
                      </a:r>
                      <a:endParaRPr lang="ja-JP" sz="2000" b="0" kern="100">
                        <a:effectLst/>
                        <a:latin typeface="+mn-lt"/>
                        <a:ea typeface="ＭＳ 明朝"/>
                        <a:cs typeface="Times New Roman"/>
                      </a:endParaRPr>
                    </a:p>
                  </a:txBody>
                  <a:tcPr marL="68580" marR="68580" marT="0" marB="0"/>
                </a:tc>
                <a:tc>
                  <a:txBody>
                    <a:bodyPr/>
                    <a:lstStyle/>
                    <a:p>
                      <a:pPr algn="ctr">
                        <a:spcAft>
                          <a:spcPts val="0"/>
                        </a:spcAft>
                      </a:pPr>
                      <a:r>
                        <a:rPr lang="en-US" sz="2000" b="0" kern="100" dirty="0">
                          <a:effectLst/>
                          <a:latin typeface="+mn-lt"/>
                        </a:rPr>
                        <a:t>12</a:t>
                      </a:r>
                      <a:endParaRPr lang="ja-JP" sz="2000" b="0" kern="100" dirty="0">
                        <a:effectLst/>
                        <a:latin typeface="+mn-lt"/>
                        <a:ea typeface="ＭＳ 明朝"/>
                        <a:cs typeface="Times New Roman"/>
                      </a:endParaRPr>
                    </a:p>
                  </a:txBody>
                  <a:tcPr marL="68580" marR="68580" marT="0" marB="0"/>
                </a:tc>
              </a:tr>
              <a:tr h="0">
                <a:tc>
                  <a:txBody>
                    <a:bodyPr/>
                    <a:lstStyle/>
                    <a:p>
                      <a:pPr algn="ctr">
                        <a:spcAft>
                          <a:spcPts val="0"/>
                        </a:spcAft>
                      </a:pPr>
                      <a:r>
                        <a:rPr lang="en-US" sz="2000" b="0" kern="100" dirty="0" smtClean="0">
                          <a:effectLst/>
                          <a:latin typeface="+mn-lt"/>
                        </a:rPr>
                        <a:t># </a:t>
                      </a:r>
                      <a:r>
                        <a:rPr lang="en-US" sz="2000" b="0" kern="100" dirty="0" smtClean="0">
                          <a:effectLst/>
                          <a:latin typeface="+mn-lt"/>
                        </a:rPr>
                        <a:t>of pilot </a:t>
                      </a:r>
                      <a:r>
                        <a:rPr lang="en-US" sz="2000" b="0" kern="100" dirty="0">
                          <a:effectLst/>
                          <a:latin typeface="+mn-lt"/>
                        </a:rPr>
                        <a:t>tones</a:t>
                      </a:r>
                      <a:endParaRPr lang="ja-JP" sz="2000" b="0" kern="100" dirty="0">
                        <a:effectLst/>
                        <a:latin typeface="+mn-lt"/>
                        <a:ea typeface="ＭＳ 明朝"/>
                        <a:cs typeface="Times New Roman"/>
                      </a:endParaRPr>
                    </a:p>
                  </a:txBody>
                  <a:tcPr marL="68580" marR="68580" marT="0" marB="0"/>
                </a:tc>
                <a:tc>
                  <a:txBody>
                    <a:bodyPr/>
                    <a:lstStyle/>
                    <a:p>
                      <a:pPr algn="ctr">
                        <a:spcAft>
                          <a:spcPts val="0"/>
                        </a:spcAft>
                      </a:pPr>
                      <a:r>
                        <a:rPr lang="en-US" sz="2000" b="0" kern="100" dirty="0">
                          <a:effectLst/>
                          <a:latin typeface="+mn-lt"/>
                        </a:rPr>
                        <a:t>8</a:t>
                      </a:r>
                      <a:endParaRPr lang="ja-JP" sz="2000" b="0" kern="100" dirty="0">
                        <a:effectLst/>
                        <a:latin typeface="+mn-lt"/>
                        <a:ea typeface="ＭＳ 明朝"/>
                        <a:cs typeface="Times New Roman"/>
                      </a:endParaRPr>
                    </a:p>
                  </a:txBody>
                  <a:tcPr marL="68580" marR="68580" marT="0" marB="0"/>
                </a:tc>
                <a:tc>
                  <a:txBody>
                    <a:bodyPr/>
                    <a:lstStyle/>
                    <a:p>
                      <a:pPr algn="ctr">
                        <a:spcAft>
                          <a:spcPts val="0"/>
                        </a:spcAft>
                      </a:pPr>
                      <a:r>
                        <a:rPr lang="en-US" sz="2000" b="0" kern="100">
                          <a:effectLst/>
                          <a:latin typeface="+mn-lt"/>
                        </a:rPr>
                        <a:t>4</a:t>
                      </a:r>
                      <a:endParaRPr lang="ja-JP" sz="2000" b="0" kern="100">
                        <a:effectLst/>
                        <a:latin typeface="+mn-lt"/>
                        <a:ea typeface="ＭＳ 明朝"/>
                        <a:cs typeface="Times New Roman"/>
                      </a:endParaRPr>
                    </a:p>
                  </a:txBody>
                  <a:tcPr marL="68580" marR="68580" marT="0" marB="0"/>
                </a:tc>
                <a:tc>
                  <a:txBody>
                    <a:bodyPr/>
                    <a:lstStyle/>
                    <a:p>
                      <a:pPr algn="ctr">
                        <a:spcAft>
                          <a:spcPts val="0"/>
                        </a:spcAft>
                      </a:pPr>
                      <a:r>
                        <a:rPr lang="en-US" sz="2000" b="0" kern="100">
                          <a:effectLst/>
                          <a:latin typeface="+mn-lt"/>
                        </a:rPr>
                        <a:t>2</a:t>
                      </a:r>
                      <a:endParaRPr lang="ja-JP" sz="2000" b="0" kern="100">
                        <a:effectLst/>
                        <a:latin typeface="+mn-lt"/>
                        <a:ea typeface="ＭＳ 明朝"/>
                        <a:cs typeface="Times New Roman"/>
                      </a:endParaRPr>
                    </a:p>
                  </a:txBody>
                  <a:tcPr marL="68580" marR="68580" marT="0" marB="0"/>
                </a:tc>
                <a:tc>
                  <a:txBody>
                    <a:bodyPr/>
                    <a:lstStyle/>
                    <a:p>
                      <a:pPr algn="ctr">
                        <a:spcAft>
                          <a:spcPts val="0"/>
                        </a:spcAft>
                      </a:pPr>
                      <a:r>
                        <a:rPr lang="en-US" sz="2000" b="0" kern="100" dirty="0">
                          <a:effectLst/>
                          <a:latin typeface="+mn-lt"/>
                        </a:rPr>
                        <a:t>2</a:t>
                      </a:r>
                      <a:endParaRPr lang="ja-JP" sz="2000" b="0" kern="100" dirty="0">
                        <a:effectLst/>
                        <a:latin typeface="+mn-lt"/>
                        <a:ea typeface="ＭＳ 明朝"/>
                        <a:cs typeface="Times New Roman"/>
                      </a:endParaRPr>
                    </a:p>
                  </a:txBody>
                  <a:tcPr marL="68580" marR="68580" marT="0" marB="0"/>
                </a:tc>
              </a:tr>
              <a:tr h="0">
                <a:tc>
                  <a:txBody>
                    <a:bodyPr/>
                    <a:lstStyle/>
                    <a:p>
                      <a:pPr algn="ctr">
                        <a:spcAft>
                          <a:spcPts val="0"/>
                        </a:spcAft>
                      </a:pPr>
                      <a:r>
                        <a:rPr lang="en-US" sz="2000" b="0" kern="100" dirty="0">
                          <a:effectLst/>
                          <a:latin typeface="+mn-lt"/>
                        </a:rPr>
                        <a:t>Guard </a:t>
                      </a:r>
                      <a:r>
                        <a:rPr lang="en-US" sz="2000" b="0" kern="100" dirty="0" smtClean="0">
                          <a:effectLst/>
                          <a:latin typeface="+mn-lt"/>
                        </a:rPr>
                        <a:t>tones</a:t>
                      </a:r>
                      <a:endParaRPr lang="ja-JP" sz="2000" b="0" kern="100" dirty="0">
                        <a:effectLst/>
                        <a:latin typeface="+mn-lt"/>
                        <a:ea typeface="ＭＳ 明朝"/>
                        <a:cs typeface="Times New Roman"/>
                      </a:endParaRPr>
                    </a:p>
                  </a:txBody>
                  <a:tcPr marL="68580" marR="68580" marT="0" marB="0"/>
                </a:tc>
                <a:tc>
                  <a:txBody>
                    <a:bodyPr/>
                    <a:lstStyle/>
                    <a:p>
                      <a:pPr algn="ctr">
                        <a:spcAft>
                          <a:spcPts val="0"/>
                        </a:spcAft>
                      </a:pPr>
                      <a:r>
                        <a:rPr lang="en-US" sz="2000" b="0" kern="100" dirty="0">
                          <a:effectLst/>
                          <a:latin typeface="+mn-lt"/>
                        </a:rPr>
                        <a:t>24</a:t>
                      </a:r>
                      <a:endParaRPr lang="ja-JP" sz="2000" b="0" kern="100" dirty="0">
                        <a:effectLst/>
                        <a:latin typeface="+mn-lt"/>
                        <a:ea typeface="ＭＳ 明朝"/>
                        <a:cs typeface="Times New Roman"/>
                      </a:endParaRPr>
                    </a:p>
                  </a:txBody>
                  <a:tcPr marL="68580" marR="68580" marT="0" marB="0"/>
                </a:tc>
                <a:tc>
                  <a:txBody>
                    <a:bodyPr/>
                    <a:lstStyle/>
                    <a:p>
                      <a:pPr algn="ctr">
                        <a:spcAft>
                          <a:spcPts val="0"/>
                        </a:spcAft>
                      </a:pPr>
                      <a:r>
                        <a:rPr lang="en-US" sz="2000" b="0" kern="100">
                          <a:effectLst/>
                          <a:latin typeface="+mn-lt"/>
                        </a:rPr>
                        <a:t>12</a:t>
                      </a:r>
                      <a:endParaRPr lang="ja-JP" sz="2000" b="0" kern="100">
                        <a:effectLst/>
                        <a:latin typeface="+mn-lt"/>
                        <a:ea typeface="ＭＳ 明朝"/>
                        <a:cs typeface="Times New Roman"/>
                      </a:endParaRPr>
                    </a:p>
                  </a:txBody>
                  <a:tcPr marL="68580" marR="68580" marT="0" marB="0"/>
                </a:tc>
                <a:tc>
                  <a:txBody>
                    <a:bodyPr/>
                    <a:lstStyle/>
                    <a:p>
                      <a:pPr algn="ctr">
                        <a:spcAft>
                          <a:spcPts val="0"/>
                        </a:spcAft>
                      </a:pPr>
                      <a:r>
                        <a:rPr lang="en-US" sz="2000" b="0" kern="100">
                          <a:effectLst/>
                          <a:latin typeface="+mn-lt"/>
                        </a:rPr>
                        <a:t>6</a:t>
                      </a:r>
                      <a:endParaRPr lang="ja-JP" sz="2000" b="0" kern="100">
                        <a:effectLst/>
                        <a:latin typeface="+mn-lt"/>
                        <a:ea typeface="ＭＳ 明朝"/>
                        <a:cs typeface="Times New Roman"/>
                      </a:endParaRPr>
                    </a:p>
                  </a:txBody>
                  <a:tcPr marL="68580" marR="68580" marT="0" marB="0"/>
                </a:tc>
                <a:tc>
                  <a:txBody>
                    <a:bodyPr/>
                    <a:lstStyle/>
                    <a:p>
                      <a:pPr algn="ctr">
                        <a:spcAft>
                          <a:spcPts val="0"/>
                        </a:spcAft>
                      </a:pPr>
                      <a:r>
                        <a:rPr lang="en-US" sz="2000" b="0" kern="100" dirty="0">
                          <a:effectLst/>
                          <a:latin typeface="+mn-lt"/>
                        </a:rPr>
                        <a:t>2</a:t>
                      </a:r>
                      <a:endParaRPr lang="ja-JP" sz="2000" b="0" kern="100" dirty="0">
                        <a:effectLst/>
                        <a:latin typeface="+mn-lt"/>
                        <a:ea typeface="ＭＳ 明朝"/>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61" descr="Z:\Desktop\data\op2FFT64GIx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35525" y="1514475"/>
            <a:ext cx="4273550" cy="306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7" name="Picture 60" descr="Z:\Desktop\data\op1FFT128GIx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988" y="1514475"/>
            <a:ext cx="4273550" cy="306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49" name="タイトル 1"/>
          <p:cNvSpPr>
            <a:spLocks noGrp="1"/>
          </p:cNvSpPr>
          <p:nvPr>
            <p:ph type="title"/>
          </p:nvPr>
        </p:nvSpPr>
        <p:spPr>
          <a:xfrm>
            <a:off x="457200" y="692150"/>
            <a:ext cx="8229600" cy="725488"/>
          </a:xfrm>
        </p:spPr>
        <p:txBody>
          <a:bodyPr/>
          <a:lstStyle/>
          <a:p>
            <a:pPr eaLnBrk="1" hangingPunct="1">
              <a:defRPr/>
            </a:pPr>
            <a:r>
              <a:rPr lang="en-US" altLang="ja-JP" dirty="0" smtClean="0">
                <a:latin typeface="+mn-lt"/>
                <a:ea typeface="ＭＳ Ｐゴシック" charset="-128"/>
              </a:rPr>
              <a:t>Spectrum Example (Option 1 and 2)</a:t>
            </a:r>
            <a:endParaRPr lang="ja-JP" altLang="en-US" dirty="0" smtClean="0">
              <a:latin typeface="+mn-lt"/>
              <a:ea typeface="ＭＳ Ｐゴシック" charset="-128"/>
            </a:endParaRPr>
          </a:p>
        </p:txBody>
      </p:sp>
      <p:sp>
        <p:nvSpPr>
          <p:cNvPr id="6149" name="テキスト プレースホルダー 4"/>
          <p:cNvSpPr>
            <a:spLocks noGrp="1"/>
          </p:cNvSpPr>
          <p:nvPr>
            <p:ph type="body" idx="1"/>
          </p:nvPr>
        </p:nvSpPr>
        <p:spPr>
          <a:xfrm>
            <a:off x="431800" y="4797424"/>
            <a:ext cx="4040188" cy="1511895"/>
          </a:xfrm>
        </p:spPr>
        <p:txBody>
          <a:bodyPr anchor="t" anchorCtr="0"/>
          <a:lstStyle/>
          <a:p>
            <a:pPr marL="342900" indent="-342900" eaLnBrk="1" hangingPunct="1">
              <a:buFontTx/>
              <a:buChar char="•"/>
            </a:pPr>
            <a:r>
              <a:rPr lang="en-US" altLang="ja-JP" b="0" dirty="0" smtClean="0">
                <a:ea typeface="ＭＳ Ｐゴシック" charset="-128"/>
              </a:rPr>
              <a:t>Option 1 (</a:t>
            </a:r>
            <a:r>
              <a:rPr lang="en-US" altLang="ja-JP" b="0" dirty="0" err="1" smtClean="0">
                <a:ea typeface="ＭＳ Ｐゴシック" charset="-128"/>
              </a:rPr>
              <a:t>N</a:t>
            </a:r>
            <a:r>
              <a:rPr lang="en-US" altLang="ja-JP" b="0" baseline="-25000" dirty="0" err="1" smtClean="0">
                <a:ea typeface="ＭＳ Ｐゴシック" charset="-128"/>
              </a:rPr>
              <a:t>FFT</a:t>
            </a:r>
            <a:r>
              <a:rPr lang="en-US" altLang="ja-JP" b="0" dirty="0" smtClean="0">
                <a:ea typeface="ＭＳ Ｐゴシック" charset="-128"/>
              </a:rPr>
              <a:t>=128</a:t>
            </a:r>
            <a:r>
              <a:rPr lang="en-US" altLang="ja-JP" b="0" dirty="0" smtClean="0">
                <a:ea typeface="ＭＳ Ｐゴシック" charset="-128"/>
              </a:rPr>
              <a:t>)</a:t>
            </a:r>
          </a:p>
          <a:p>
            <a:pPr marL="800100" lvl="1" indent="-342900" eaLnBrk="1" hangingPunct="1">
              <a:buFontTx/>
              <a:buChar char="•"/>
            </a:pPr>
            <a:r>
              <a:rPr lang="en-US" altLang="ja-JP" b="0" dirty="0" smtClean="0">
                <a:ea typeface="ＭＳ Ｐゴシック" charset="-128"/>
              </a:rPr>
              <a:t>2 channels</a:t>
            </a:r>
          </a:p>
          <a:p>
            <a:pPr marL="800100" lvl="1" indent="-342900" eaLnBrk="1" hangingPunct="1">
              <a:buFontTx/>
              <a:buChar char="•"/>
            </a:pPr>
            <a:r>
              <a:rPr lang="en-US" altLang="ja-JP" b="0" dirty="0" smtClean="0">
                <a:ea typeface="ＭＳ Ｐゴシック" charset="-128"/>
              </a:rPr>
              <a:t>B</a:t>
            </a:r>
            <a:r>
              <a:rPr lang="en-US" altLang="ja-JP" b="0" baseline="-25000" dirty="0">
                <a:ea typeface="ＭＳ Ｐゴシック" charset="-128"/>
              </a:rPr>
              <a:t>[-</a:t>
            </a:r>
            <a:r>
              <a:rPr lang="en-US" altLang="ja-JP" b="0" baseline="-25000" dirty="0" err="1">
                <a:ea typeface="ＭＳ Ｐゴシック" charset="-128"/>
              </a:rPr>
              <a:t>55dB</a:t>
            </a:r>
            <a:r>
              <a:rPr lang="en-US" altLang="ja-JP" b="0" baseline="-25000" dirty="0">
                <a:ea typeface="ＭＳ Ｐゴシック" charset="-128"/>
              </a:rPr>
              <a:t>]</a:t>
            </a:r>
            <a:r>
              <a:rPr lang="en-US" altLang="ja-JP" b="0" dirty="0">
                <a:ea typeface="ＭＳ Ｐゴシック" charset="-128"/>
              </a:rPr>
              <a:t> </a:t>
            </a:r>
            <a:r>
              <a:rPr lang="en-US" altLang="ja-JP" b="0" dirty="0" smtClean="0">
                <a:ea typeface="ＭＳ Ｐゴシック" charset="-128"/>
              </a:rPr>
              <a:t>=6.12(MHz)</a:t>
            </a:r>
          </a:p>
          <a:p>
            <a:pPr marL="800100" lvl="1" indent="-342900" eaLnBrk="1" hangingPunct="1">
              <a:buFontTx/>
              <a:buChar char="•"/>
            </a:pPr>
            <a:r>
              <a:rPr lang="en-US" altLang="ja-JP" b="0" dirty="0">
                <a:solidFill>
                  <a:srgbClr val="FF0000"/>
                </a:solidFill>
                <a:ea typeface="ＭＳ Ｐゴシック" charset="-128"/>
              </a:rPr>
              <a:t>B</a:t>
            </a:r>
            <a:r>
              <a:rPr lang="en-US" altLang="ja-JP" b="0" baseline="-25000" dirty="0" smtClean="0">
                <a:solidFill>
                  <a:srgbClr val="FF0000"/>
                </a:solidFill>
                <a:ea typeface="ＭＳ Ｐゴシック" charset="-128"/>
              </a:rPr>
              <a:t>[-</a:t>
            </a:r>
            <a:r>
              <a:rPr lang="en-US" altLang="ja-JP" b="0" baseline="-25000" dirty="0" err="1" smtClean="0">
                <a:solidFill>
                  <a:srgbClr val="FF0000"/>
                </a:solidFill>
                <a:ea typeface="ＭＳ Ｐゴシック" charset="-128"/>
              </a:rPr>
              <a:t>30dB</a:t>
            </a:r>
            <a:r>
              <a:rPr lang="en-US" altLang="ja-JP" b="0" baseline="-25000" dirty="0">
                <a:solidFill>
                  <a:srgbClr val="FF0000"/>
                </a:solidFill>
                <a:ea typeface="ＭＳ Ｐゴシック" charset="-128"/>
              </a:rPr>
              <a:t>]</a:t>
            </a:r>
            <a:r>
              <a:rPr lang="en-US" altLang="ja-JP" b="0" dirty="0">
                <a:solidFill>
                  <a:srgbClr val="FF0000"/>
                </a:solidFill>
                <a:ea typeface="ＭＳ Ｐゴシック" charset="-128"/>
              </a:rPr>
              <a:t> </a:t>
            </a:r>
            <a:r>
              <a:rPr lang="en-US" altLang="ja-JP" b="0" dirty="0" smtClean="0">
                <a:solidFill>
                  <a:srgbClr val="FF0000"/>
                </a:solidFill>
                <a:ea typeface="ＭＳ Ｐゴシック" charset="-128"/>
              </a:rPr>
              <a:t>=2.10(MHz)</a:t>
            </a:r>
            <a:endParaRPr lang="en-US" altLang="ja-JP" sz="2400" b="0" dirty="0" smtClean="0">
              <a:solidFill>
                <a:srgbClr val="FF0000"/>
              </a:solidFill>
              <a:ea typeface="ＭＳ Ｐゴシック" charset="-128"/>
            </a:endParaRPr>
          </a:p>
        </p:txBody>
      </p:sp>
      <p:sp>
        <p:nvSpPr>
          <p:cNvPr id="6150" name="日付プレースホルダー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Times New Roman" pitchFamily="18" charset="0"/>
                <a:ea typeface="ＭＳ Ｐゴシック" charset="-128"/>
              </a:defRPr>
            </a:lvl1pPr>
            <a:lvl2pPr marL="742950" indent="-285750" eaLnBrk="0" hangingPunct="0">
              <a:defRPr kumimoji="1" sz="1200">
                <a:solidFill>
                  <a:schemeClr val="tx1"/>
                </a:solidFill>
                <a:latin typeface="Times New Roman" pitchFamily="18" charset="0"/>
                <a:ea typeface="ＭＳ Ｐゴシック" charset="-128"/>
              </a:defRPr>
            </a:lvl2pPr>
            <a:lvl3pPr marL="1143000" indent="-228600" eaLnBrk="0" hangingPunct="0">
              <a:defRPr kumimoji="1" sz="1200">
                <a:solidFill>
                  <a:schemeClr val="tx1"/>
                </a:solidFill>
                <a:latin typeface="Times New Roman" pitchFamily="18" charset="0"/>
                <a:ea typeface="ＭＳ Ｐゴシック" charset="-128"/>
              </a:defRPr>
            </a:lvl3pPr>
            <a:lvl4pPr marL="1600200" indent="-228600" eaLnBrk="0" hangingPunct="0">
              <a:defRPr kumimoji="1" sz="1200">
                <a:solidFill>
                  <a:schemeClr val="tx1"/>
                </a:solidFill>
                <a:latin typeface="Times New Roman" pitchFamily="18" charset="0"/>
                <a:ea typeface="ＭＳ Ｐゴシック" charset="-128"/>
              </a:defRPr>
            </a:lvl4pPr>
            <a:lvl5pPr marL="2057400" indent="-228600" eaLnBrk="0" hangingPunct="0">
              <a:defRPr kumimoji="1" sz="12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9pPr>
          </a:lstStyle>
          <a:p>
            <a:r>
              <a:rPr kumimoji="0" lang="en-US" altLang="ja-JP" sz="1400" smtClean="0"/>
              <a:t>November, 2011</a:t>
            </a:r>
          </a:p>
        </p:txBody>
      </p:sp>
      <p:sp>
        <p:nvSpPr>
          <p:cNvPr id="6151" name="フッター プレースホルダー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Times New Roman" pitchFamily="18" charset="0"/>
                <a:ea typeface="ＭＳ Ｐゴシック" charset="-128"/>
              </a:defRPr>
            </a:lvl1pPr>
            <a:lvl2pPr marL="742950" indent="-285750" eaLnBrk="0" hangingPunct="0">
              <a:defRPr kumimoji="1" sz="1200">
                <a:solidFill>
                  <a:schemeClr val="tx1"/>
                </a:solidFill>
                <a:latin typeface="Times New Roman" pitchFamily="18" charset="0"/>
                <a:ea typeface="ＭＳ Ｐゴシック" charset="-128"/>
              </a:defRPr>
            </a:lvl2pPr>
            <a:lvl3pPr marL="1143000" indent="-228600" eaLnBrk="0" hangingPunct="0">
              <a:defRPr kumimoji="1" sz="1200">
                <a:solidFill>
                  <a:schemeClr val="tx1"/>
                </a:solidFill>
                <a:latin typeface="Times New Roman" pitchFamily="18" charset="0"/>
                <a:ea typeface="ＭＳ Ｐゴシック" charset="-128"/>
              </a:defRPr>
            </a:lvl3pPr>
            <a:lvl4pPr marL="1600200" indent="-228600" eaLnBrk="0" hangingPunct="0">
              <a:defRPr kumimoji="1" sz="1200">
                <a:solidFill>
                  <a:schemeClr val="tx1"/>
                </a:solidFill>
                <a:latin typeface="Times New Roman" pitchFamily="18" charset="0"/>
                <a:ea typeface="ＭＳ Ｐゴシック" charset="-128"/>
              </a:defRPr>
            </a:lvl4pPr>
            <a:lvl5pPr marL="2057400" indent="-228600" eaLnBrk="0" hangingPunct="0">
              <a:defRPr kumimoji="1" sz="12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9pPr>
          </a:lstStyle>
          <a:p>
            <a:r>
              <a:rPr kumimoji="0" lang="en-US" altLang="ja-JP" smtClean="0"/>
              <a:t>Shigenobu Sasaki, et al., Niigata University</a:t>
            </a:r>
          </a:p>
        </p:txBody>
      </p:sp>
      <p:sp>
        <p:nvSpPr>
          <p:cNvPr id="6152" name="スライド番号プレースホルダー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Times New Roman" pitchFamily="18" charset="0"/>
                <a:ea typeface="ＭＳ Ｐゴシック" charset="-128"/>
              </a:defRPr>
            </a:lvl1pPr>
            <a:lvl2pPr marL="742950" indent="-285750" eaLnBrk="0" hangingPunct="0">
              <a:defRPr kumimoji="1" sz="1200">
                <a:solidFill>
                  <a:schemeClr val="tx1"/>
                </a:solidFill>
                <a:latin typeface="Times New Roman" pitchFamily="18" charset="0"/>
                <a:ea typeface="ＭＳ Ｐゴシック" charset="-128"/>
              </a:defRPr>
            </a:lvl2pPr>
            <a:lvl3pPr marL="1143000" indent="-228600" eaLnBrk="0" hangingPunct="0">
              <a:defRPr kumimoji="1" sz="1200">
                <a:solidFill>
                  <a:schemeClr val="tx1"/>
                </a:solidFill>
                <a:latin typeface="Times New Roman" pitchFamily="18" charset="0"/>
                <a:ea typeface="ＭＳ Ｐゴシック" charset="-128"/>
              </a:defRPr>
            </a:lvl3pPr>
            <a:lvl4pPr marL="1600200" indent="-228600" eaLnBrk="0" hangingPunct="0">
              <a:defRPr kumimoji="1" sz="1200">
                <a:solidFill>
                  <a:schemeClr val="tx1"/>
                </a:solidFill>
                <a:latin typeface="Times New Roman" pitchFamily="18" charset="0"/>
                <a:ea typeface="ＭＳ Ｐゴシック" charset="-128"/>
              </a:defRPr>
            </a:lvl4pPr>
            <a:lvl5pPr marL="2057400" indent="-228600" eaLnBrk="0" hangingPunct="0">
              <a:defRPr kumimoji="1" sz="12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9pPr>
          </a:lstStyle>
          <a:p>
            <a:r>
              <a:rPr kumimoji="0" lang="en-US" altLang="ja-JP" dirty="0" smtClean="0"/>
              <a:t>Slide </a:t>
            </a:r>
            <a:fld id="{7BF0523E-6390-46F0-A85D-DEB8311DFFB4}" type="slidenum">
              <a:rPr kumimoji="0" lang="en-US" altLang="ja-JP" smtClean="0"/>
              <a:pPr/>
              <a:t>5</a:t>
            </a:fld>
            <a:endParaRPr kumimoji="0" lang="en-US" altLang="ja-JP" dirty="0" smtClean="0"/>
          </a:p>
        </p:txBody>
      </p:sp>
      <p:cxnSp>
        <p:nvCxnSpPr>
          <p:cNvPr id="6153" name="直線コネクタ 2"/>
          <p:cNvCxnSpPr>
            <a:cxnSpLocks noChangeShapeType="1"/>
          </p:cNvCxnSpPr>
          <p:nvPr/>
        </p:nvCxnSpPr>
        <p:spPr bwMode="auto">
          <a:xfrm>
            <a:off x="714375" y="3714750"/>
            <a:ext cx="3816350" cy="0"/>
          </a:xfrm>
          <a:prstGeom prst="line">
            <a:avLst/>
          </a:prstGeom>
          <a:noFill/>
          <a:ln w="12700" algn="ctr">
            <a:solidFill>
              <a:srgbClr val="FF0000"/>
            </a:solidFill>
            <a:prstDash val="sys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55" name="直線コネクタ 17"/>
          <p:cNvCxnSpPr>
            <a:cxnSpLocks noChangeShapeType="1"/>
          </p:cNvCxnSpPr>
          <p:nvPr/>
        </p:nvCxnSpPr>
        <p:spPr bwMode="auto">
          <a:xfrm>
            <a:off x="4933627" y="2813050"/>
            <a:ext cx="3889375" cy="0"/>
          </a:xfrm>
          <a:prstGeom prst="line">
            <a:avLst/>
          </a:prstGeom>
          <a:noFill/>
          <a:ln w="12700" algn="ctr">
            <a:solidFill>
              <a:srgbClr val="0070C0"/>
            </a:solidFill>
            <a:prstDash val="sys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92" name="直線コネクタ 15"/>
          <p:cNvCxnSpPr>
            <a:cxnSpLocks noChangeShapeType="1"/>
          </p:cNvCxnSpPr>
          <p:nvPr/>
        </p:nvCxnSpPr>
        <p:spPr bwMode="auto">
          <a:xfrm>
            <a:off x="4932040" y="3714750"/>
            <a:ext cx="3889375" cy="0"/>
          </a:xfrm>
          <a:prstGeom prst="line">
            <a:avLst/>
          </a:prstGeom>
          <a:noFill/>
          <a:ln w="12700" algn="ctr">
            <a:solidFill>
              <a:srgbClr val="FF0000"/>
            </a:solidFill>
            <a:prstDash val="sys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93" name="直線コネクタ 19"/>
          <p:cNvCxnSpPr>
            <a:cxnSpLocks noChangeShapeType="1"/>
          </p:cNvCxnSpPr>
          <p:nvPr/>
        </p:nvCxnSpPr>
        <p:spPr bwMode="auto">
          <a:xfrm>
            <a:off x="712788" y="2814638"/>
            <a:ext cx="3887787" cy="0"/>
          </a:xfrm>
          <a:prstGeom prst="line">
            <a:avLst/>
          </a:prstGeom>
          <a:noFill/>
          <a:ln w="12700" algn="ctr">
            <a:solidFill>
              <a:srgbClr val="0070C0"/>
            </a:solidFill>
            <a:prstDash val="sys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94" name="直線矢印コネクタ 20"/>
          <p:cNvCxnSpPr>
            <a:cxnSpLocks noChangeShapeType="1"/>
          </p:cNvCxnSpPr>
          <p:nvPr/>
        </p:nvCxnSpPr>
        <p:spPr bwMode="auto">
          <a:xfrm>
            <a:off x="958850" y="1589088"/>
            <a:ext cx="2808288" cy="0"/>
          </a:xfrm>
          <a:prstGeom prst="straightConnector1">
            <a:avLst/>
          </a:prstGeom>
          <a:noFill/>
          <a:ln w="19050" algn="ctr">
            <a:solidFill>
              <a:srgbClr val="FF00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テキスト ボックス 21"/>
          <p:cNvSpPr txBox="1"/>
          <p:nvPr/>
        </p:nvSpPr>
        <p:spPr>
          <a:xfrm>
            <a:off x="1957388" y="1335088"/>
            <a:ext cx="790575" cy="254000"/>
          </a:xfrm>
          <a:prstGeom prst="rect">
            <a:avLst/>
          </a:prstGeom>
          <a:noFill/>
        </p:spPr>
        <p:txBody>
          <a:bodyPr wrap="none">
            <a:spAutoFit/>
          </a:bodyPr>
          <a:lstStyle/>
          <a:p>
            <a:pPr>
              <a:defRPr/>
            </a:pPr>
            <a:r>
              <a:rPr lang="en-US" altLang="ja-JP" sz="1400" dirty="0">
                <a:solidFill>
                  <a:srgbClr val="FF0000"/>
                </a:solidFill>
                <a:latin typeface="+mn-lt"/>
              </a:rPr>
              <a:t>In-band</a:t>
            </a:r>
            <a:endParaRPr lang="ja-JP" altLang="en-US" sz="1400" dirty="0">
              <a:solidFill>
                <a:srgbClr val="FF0000"/>
              </a:solidFill>
              <a:latin typeface="+mn-lt"/>
            </a:endParaRPr>
          </a:p>
        </p:txBody>
      </p:sp>
      <p:cxnSp>
        <p:nvCxnSpPr>
          <p:cNvPr id="6196" name="直線矢印コネクタ 22"/>
          <p:cNvCxnSpPr>
            <a:cxnSpLocks noChangeShapeType="1"/>
          </p:cNvCxnSpPr>
          <p:nvPr/>
        </p:nvCxnSpPr>
        <p:spPr bwMode="auto">
          <a:xfrm>
            <a:off x="5621338" y="1601788"/>
            <a:ext cx="2847975" cy="0"/>
          </a:xfrm>
          <a:prstGeom prst="straightConnector1">
            <a:avLst/>
          </a:prstGeom>
          <a:noFill/>
          <a:ln w="19050" algn="ctr">
            <a:solidFill>
              <a:srgbClr val="FF00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テキスト ボックス 23"/>
          <p:cNvSpPr txBox="1"/>
          <p:nvPr/>
        </p:nvSpPr>
        <p:spPr>
          <a:xfrm>
            <a:off x="6500813" y="1341438"/>
            <a:ext cx="790575" cy="254000"/>
          </a:xfrm>
          <a:prstGeom prst="rect">
            <a:avLst/>
          </a:prstGeom>
          <a:noFill/>
        </p:spPr>
        <p:txBody>
          <a:bodyPr wrap="none">
            <a:spAutoFit/>
          </a:bodyPr>
          <a:lstStyle/>
          <a:p>
            <a:pPr>
              <a:defRPr/>
            </a:pPr>
            <a:r>
              <a:rPr lang="en-US" altLang="ja-JP" sz="1400" dirty="0">
                <a:solidFill>
                  <a:srgbClr val="FF0000"/>
                </a:solidFill>
                <a:latin typeface="+mn-lt"/>
              </a:rPr>
              <a:t>In-band</a:t>
            </a:r>
            <a:endParaRPr lang="ja-JP" altLang="en-US" sz="1400" dirty="0">
              <a:solidFill>
                <a:srgbClr val="FF0000"/>
              </a:solidFill>
              <a:latin typeface="+mn-lt"/>
            </a:endParaRPr>
          </a:p>
        </p:txBody>
      </p:sp>
      <p:sp>
        <p:nvSpPr>
          <p:cNvPr id="25" name="正方形/長方形 24"/>
          <p:cNvSpPr/>
          <p:nvPr/>
        </p:nvSpPr>
        <p:spPr>
          <a:xfrm>
            <a:off x="4060825" y="4344988"/>
            <a:ext cx="663575" cy="307975"/>
          </a:xfrm>
          <a:prstGeom prst="rect">
            <a:avLst/>
          </a:prstGeom>
          <a:solidFill>
            <a:schemeClr val="accent1">
              <a:lumMod val="20000"/>
              <a:lumOff val="80000"/>
            </a:schemeClr>
          </a:solidFill>
        </p:spPr>
        <p:txBody>
          <a:bodyPr wrap="none">
            <a:spAutoFit/>
          </a:bodyPr>
          <a:lstStyle/>
          <a:p>
            <a:pPr eaLnBrk="0" hangingPunct="0">
              <a:defRPr/>
            </a:pPr>
            <a:r>
              <a:rPr kumimoji="0" lang="en-US" altLang="ja-JP" sz="1400" dirty="0">
                <a:latin typeface="+mn-lt"/>
              </a:rPr>
              <a:t>-</a:t>
            </a:r>
            <a:r>
              <a:rPr kumimoji="0" lang="en-US" altLang="ja-JP" sz="1400" dirty="0" err="1">
                <a:latin typeface="+mn-lt"/>
              </a:rPr>
              <a:t>55dB</a:t>
            </a:r>
            <a:endParaRPr kumimoji="0" lang="en-US" altLang="ja-JP" sz="1400" dirty="0">
              <a:latin typeface="+mn-lt"/>
            </a:endParaRPr>
          </a:p>
        </p:txBody>
      </p:sp>
      <p:sp>
        <p:nvSpPr>
          <p:cNvPr id="26" name="正方形/長方形 25"/>
          <p:cNvSpPr/>
          <p:nvPr/>
        </p:nvSpPr>
        <p:spPr>
          <a:xfrm>
            <a:off x="4132263" y="1916113"/>
            <a:ext cx="661987" cy="307975"/>
          </a:xfrm>
          <a:prstGeom prst="rect">
            <a:avLst/>
          </a:prstGeom>
          <a:solidFill>
            <a:schemeClr val="accent1">
              <a:lumMod val="20000"/>
              <a:lumOff val="80000"/>
            </a:schemeClr>
          </a:solidFill>
        </p:spPr>
        <p:txBody>
          <a:bodyPr wrap="none">
            <a:spAutoFit/>
          </a:bodyPr>
          <a:lstStyle/>
          <a:p>
            <a:pPr eaLnBrk="0" hangingPunct="0">
              <a:defRPr/>
            </a:pPr>
            <a:r>
              <a:rPr kumimoji="0" lang="en-US" altLang="ja-JP" sz="1400" dirty="0">
                <a:latin typeface="+mn-lt"/>
              </a:rPr>
              <a:t>-</a:t>
            </a:r>
            <a:r>
              <a:rPr kumimoji="0" lang="en-US" altLang="ja-JP" sz="1400" dirty="0" err="1">
                <a:latin typeface="+mn-lt"/>
              </a:rPr>
              <a:t>30dB</a:t>
            </a:r>
            <a:endParaRPr kumimoji="0" lang="en-US" altLang="ja-JP" sz="1400" dirty="0">
              <a:latin typeface="+mn-lt"/>
            </a:endParaRPr>
          </a:p>
        </p:txBody>
      </p:sp>
      <p:cxnSp>
        <p:nvCxnSpPr>
          <p:cNvPr id="6200" name="直線矢印コネクタ 26"/>
          <p:cNvCxnSpPr>
            <a:cxnSpLocks noChangeShapeType="1"/>
            <a:stCxn id="26" idx="2"/>
          </p:cNvCxnSpPr>
          <p:nvPr/>
        </p:nvCxnSpPr>
        <p:spPr bwMode="auto">
          <a:xfrm flipH="1">
            <a:off x="4060825" y="2224088"/>
            <a:ext cx="403225" cy="557212"/>
          </a:xfrm>
          <a:prstGeom prst="straightConnector1">
            <a:avLst/>
          </a:prstGeom>
          <a:noFill/>
          <a:ln w="12700" algn="ctr">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01" name="直線矢印コネクタ 27"/>
          <p:cNvCxnSpPr>
            <a:cxnSpLocks noChangeShapeType="1"/>
          </p:cNvCxnSpPr>
          <p:nvPr/>
        </p:nvCxnSpPr>
        <p:spPr bwMode="auto">
          <a:xfrm>
            <a:off x="4616450" y="2205038"/>
            <a:ext cx="379413" cy="555625"/>
          </a:xfrm>
          <a:prstGeom prst="straightConnector1">
            <a:avLst/>
          </a:prstGeom>
          <a:noFill/>
          <a:ln w="12700" algn="ctr">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02" name="直線矢印コネクタ 28"/>
          <p:cNvCxnSpPr>
            <a:cxnSpLocks noChangeShapeType="1"/>
            <a:stCxn id="25" idx="0"/>
          </p:cNvCxnSpPr>
          <p:nvPr/>
        </p:nvCxnSpPr>
        <p:spPr bwMode="auto">
          <a:xfrm flipH="1" flipV="1">
            <a:off x="4089400" y="3752850"/>
            <a:ext cx="303213" cy="592138"/>
          </a:xfrm>
          <a:prstGeom prst="straightConnector1">
            <a:avLst/>
          </a:prstGeom>
          <a:noFill/>
          <a:ln w="12700" algn="ctr">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03" name="直線矢印コネクタ 29"/>
          <p:cNvCxnSpPr>
            <a:cxnSpLocks noChangeShapeType="1"/>
            <a:stCxn id="25" idx="0"/>
          </p:cNvCxnSpPr>
          <p:nvPr/>
        </p:nvCxnSpPr>
        <p:spPr bwMode="auto">
          <a:xfrm flipV="1">
            <a:off x="4392613" y="3752850"/>
            <a:ext cx="531812" cy="592138"/>
          </a:xfrm>
          <a:prstGeom prst="straightConnector1">
            <a:avLst/>
          </a:prstGeom>
          <a:noFill/>
          <a:ln w="12700" algn="ctr">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テキスト プレースホルダー 4"/>
          <p:cNvSpPr>
            <a:spLocks noGrp="1"/>
          </p:cNvSpPr>
          <p:nvPr>
            <p:ph type="body" idx="1"/>
          </p:nvPr>
        </p:nvSpPr>
        <p:spPr>
          <a:xfrm>
            <a:off x="5140324" y="4725144"/>
            <a:ext cx="4040188" cy="1511895"/>
          </a:xfrm>
        </p:spPr>
        <p:txBody>
          <a:bodyPr anchor="t" anchorCtr="0"/>
          <a:lstStyle/>
          <a:p>
            <a:pPr marL="342900" indent="-342900" eaLnBrk="1" hangingPunct="1">
              <a:buFontTx/>
              <a:buChar char="•"/>
            </a:pPr>
            <a:r>
              <a:rPr lang="en-US" altLang="ja-JP" b="0" dirty="0" smtClean="0">
                <a:ea typeface="ＭＳ Ｐゴシック" charset="-128"/>
              </a:rPr>
              <a:t>Option </a:t>
            </a:r>
            <a:r>
              <a:rPr lang="en-US" altLang="ja-JP" b="0" dirty="0" smtClean="0">
                <a:ea typeface="ＭＳ Ｐゴシック" charset="-128"/>
              </a:rPr>
              <a:t>2 </a:t>
            </a:r>
            <a:r>
              <a:rPr lang="en-US" altLang="ja-JP" b="0" dirty="0" smtClean="0">
                <a:ea typeface="ＭＳ Ｐゴシック" charset="-128"/>
              </a:rPr>
              <a:t>(</a:t>
            </a:r>
            <a:r>
              <a:rPr lang="en-US" altLang="ja-JP" b="0" dirty="0" err="1" smtClean="0">
                <a:ea typeface="ＭＳ Ｐゴシック" charset="-128"/>
              </a:rPr>
              <a:t>N</a:t>
            </a:r>
            <a:r>
              <a:rPr lang="en-US" altLang="ja-JP" b="0" baseline="-25000" dirty="0" err="1" smtClean="0">
                <a:ea typeface="ＭＳ Ｐゴシック" charset="-128"/>
              </a:rPr>
              <a:t>FFT</a:t>
            </a:r>
            <a:r>
              <a:rPr lang="en-US" altLang="ja-JP" b="0" dirty="0" smtClean="0">
                <a:ea typeface="ＭＳ Ｐゴシック" charset="-128"/>
              </a:rPr>
              <a:t>=64)</a:t>
            </a:r>
          </a:p>
          <a:p>
            <a:pPr marL="800100" lvl="1" indent="-342900" eaLnBrk="1" hangingPunct="1">
              <a:buFontTx/>
              <a:buChar char="•"/>
            </a:pPr>
            <a:r>
              <a:rPr lang="en-US" altLang="ja-JP" b="0" dirty="0">
                <a:ea typeface="ＭＳ Ｐゴシック" charset="-128"/>
              </a:rPr>
              <a:t>3</a:t>
            </a:r>
            <a:r>
              <a:rPr lang="en-US" altLang="ja-JP" b="0" dirty="0" smtClean="0">
                <a:ea typeface="ＭＳ Ｐゴシック" charset="-128"/>
              </a:rPr>
              <a:t> channels</a:t>
            </a:r>
          </a:p>
          <a:p>
            <a:pPr marL="800100" lvl="1" indent="-342900" eaLnBrk="1" hangingPunct="1">
              <a:buFontTx/>
              <a:buChar char="•"/>
            </a:pPr>
            <a:r>
              <a:rPr lang="en-US" altLang="ja-JP" b="0" dirty="0" smtClean="0">
                <a:ea typeface="ＭＳ Ｐゴシック" charset="-128"/>
              </a:rPr>
              <a:t>B</a:t>
            </a:r>
            <a:r>
              <a:rPr lang="en-US" altLang="ja-JP" b="0" baseline="-25000" dirty="0">
                <a:ea typeface="ＭＳ Ｐゴシック" charset="-128"/>
              </a:rPr>
              <a:t>[-</a:t>
            </a:r>
            <a:r>
              <a:rPr lang="en-US" altLang="ja-JP" b="0" baseline="-25000" dirty="0" err="1">
                <a:ea typeface="ＭＳ Ｐゴシック" charset="-128"/>
              </a:rPr>
              <a:t>55dB</a:t>
            </a:r>
            <a:r>
              <a:rPr lang="en-US" altLang="ja-JP" b="0" baseline="-25000" dirty="0">
                <a:ea typeface="ＭＳ Ｐゴシック" charset="-128"/>
              </a:rPr>
              <a:t>]</a:t>
            </a:r>
            <a:r>
              <a:rPr lang="en-US" altLang="ja-JP" b="0" dirty="0">
                <a:ea typeface="ＭＳ Ｐゴシック" charset="-128"/>
              </a:rPr>
              <a:t> </a:t>
            </a:r>
            <a:r>
              <a:rPr lang="en-US" altLang="ja-JP" b="0" dirty="0" smtClean="0">
                <a:ea typeface="ＭＳ Ｐゴシック" charset="-128"/>
              </a:rPr>
              <a:t>=5.98(MHz)</a:t>
            </a:r>
          </a:p>
          <a:p>
            <a:pPr marL="800100" lvl="1" indent="-342900" eaLnBrk="1" hangingPunct="1">
              <a:buFontTx/>
              <a:buChar char="•"/>
            </a:pPr>
            <a:r>
              <a:rPr lang="en-US" altLang="ja-JP" b="0" dirty="0">
                <a:solidFill>
                  <a:srgbClr val="FF0000"/>
                </a:solidFill>
                <a:ea typeface="ＭＳ Ｐゴシック" charset="-128"/>
              </a:rPr>
              <a:t>B</a:t>
            </a:r>
            <a:r>
              <a:rPr lang="en-US" altLang="ja-JP" b="0" baseline="-25000" dirty="0">
                <a:solidFill>
                  <a:srgbClr val="FF0000"/>
                </a:solidFill>
                <a:ea typeface="ＭＳ Ｐゴシック" charset="-128"/>
              </a:rPr>
              <a:t>[-</a:t>
            </a:r>
            <a:r>
              <a:rPr lang="en-US" altLang="ja-JP" b="0" baseline="-25000" dirty="0" err="1">
                <a:solidFill>
                  <a:srgbClr val="FF0000"/>
                </a:solidFill>
                <a:ea typeface="ＭＳ Ｐゴシック" charset="-128"/>
              </a:rPr>
              <a:t>30dB</a:t>
            </a:r>
            <a:r>
              <a:rPr lang="en-US" altLang="ja-JP" b="0" baseline="-25000" dirty="0">
                <a:solidFill>
                  <a:srgbClr val="FF0000"/>
                </a:solidFill>
                <a:ea typeface="ＭＳ Ｐゴシック" charset="-128"/>
              </a:rPr>
              <a:t>]</a:t>
            </a:r>
            <a:r>
              <a:rPr lang="en-US" altLang="ja-JP" b="0" dirty="0">
                <a:solidFill>
                  <a:srgbClr val="FF0000"/>
                </a:solidFill>
                <a:ea typeface="ＭＳ Ｐゴシック" charset="-128"/>
              </a:rPr>
              <a:t> =</a:t>
            </a:r>
            <a:r>
              <a:rPr lang="en-US" altLang="ja-JP" b="0" dirty="0" smtClean="0">
                <a:solidFill>
                  <a:srgbClr val="FF0000"/>
                </a:solidFill>
                <a:ea typeface="ＭＳ Ｐゴシック" charset="-128"/>
              </a:rPr>
              <a:t>2.16(MHz</a:t>
            </a:r>
            <a:r>
              <a:rPr lang="en-US" altLang="ja-JP" b="0" dirty="0">
                <a:solidFill>
                  <a:srgbClr val="FF0000"/>
                </a:solidFill>
                <a:ea typeface="ＭＳ Ｐゴシック" charset="-128"/>
              </a:rPr>
              <a:t>)</a:t>
            </a:r>
            <a:endParaRPr lang="ja-JP" altLang="en-US" dirty="0">
              <a:solidFill>
                <a:srgbClr val="FF0000"/>
              </a:solidFill>
            </a:endParaRPr>
          </a:p>
          <a:p>
            <a:pPr marL="342900" indent="-342900" eaLnBrk="1" hangingPunct="1">
              <a:buFontTx/>
              <a:buChar char="•"/>
            </a:pPr>
            <a:endParaRPr lang="en-US" altLang="ja-JP" b="0" dirty="0" smtClean="0">
              <a:ea typeface="ＭＳ Ｐゴシック" charset="-128"/>
            </a:endParaRPr>
          </a:p>
          <a:p>
            <a:pPr marL="342900" indent="-342900" eaLnBrk="1" hangingPunct="1">
              <a:buFontTx/>
              <a:buChar char="•"/>
            </a:pPr>
            <a:endParaRPr lang="en-US" altLang="ja-JP" b="0" dirty="0" smtClean="0">
              <a:ea typeface="ＭＳ Ｐゴシック" charset="-128"/>
            </a:endParaRPr>
          </a:p>
          <a:p>
            <a:pPr marL="342900" indent="-342900" eaLnBrk="1" hangingPunct="1">
              <a:buFontTx/>
              <a:buChar char="•"/>
            </a:pPr>
            <a:endParaRPr lang="en-US" altLang="ja-JP" b="0" dirty="0" smtClean="0">
              <a:ea typeface="ＭＳ Ｐゴシック"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61" descr="Z:\Desktop\data\op4FFT16GIx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35525" y="1514475"/>
            <a:ext cx="4273550" cy="306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1" name="Picture 60" descr="Z:\Desktop\data\op3FFT32GIx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988" y="1514475"/>
            <a:ext cx="4273550" cy="306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49" name="タイトル 1"/>
          <p:cNvSpPr>
            <a:spLocks noGrp="1"/>
          </p:cNvSpPr>
          <p:nvPr>
            <p:ph type="title"/>
          </p:nvPr>
        </p:nvSpPr>
        <p:spPr>
          <a:xfrm>
            <a:off x="349250" y="615950"/>
            <a:ext cx="8229600" cy="725488"/>
          </a:xfrm>
        </p:spPr>
        <p:txBody>
          <a:bodyPr/>
          <a:lstStyle/>
          <a:p>
            <a:pPr eaLnBrk="1" hangingPunct="1">
              <a:defRPr/>
            </a:pPr>
            <a:r>
              <a:rPr lang="en-US" altLang="ja-JP" dirty="0" smtClean="0">
                <a:latin typeface="+mn-lt"/>
                <a:ea typeface="ＭＳ Ｐゴシック" charset="-128"/>
              </a:rPr>
              <a:t>Spectrum Example (Option 3 and 4)</a:t>
            </a:r>
            <a:endParaRPr lang="ja-JP" altLang="en-US" dirty="0" smtClean="0">
              <a:latin typeface="+mn-lt"/>
              <a:ea typeface="ＭＳ Ｐゴシック" charset="-128"/>
            </a:endParaRPr>
          </a:p>
        </p:txBody>
      </p:sp>
      <p:sp>
        <p:nvSpPr>
          <p:cNvPr id="7174" name="日付プレースホルダー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Times New Roman" pitchFamily="18" charset="0"/>
                <a:ea typeface="ＭＳ Ｐゴシック" charset="-128"/>
              </a:defRPr>
            </a:lvl1pPr>
            <a:lvl2pPr marL="742950" indent="-285750" eaLnBrk="0" hangingPunct="0">
              <a:defRPr kumimoji="1" sz="1200">
                <a:solidFill>
                  <a:schemeClr val="tx1"/>
                </a:solidFill>
                <a:latin typeface="Times New Roman" pitchFamily="18" charset="0"/>
                <a:ea typeface="ＭＳ Ｐゴシック" charset="-128"/>
              </a:defRPr>
            </a:lvl2pPr>
            <a:lvl3pPr marL="1143000" indent="-228600" eaLnBrk="0" hangingPunct="0">
              <a:defRPr kumimoji="1" sz="1200">
                <a:solidFill>
                  <a:schemeClr val="tx1"/>
                </a:solidFill>
                <a:latin typeface="Times New Roman" pitchFamily="18" charset="0"/>
                <a:ea typeface="ＭＳ Ｐゴシック" charset="-128"/>
              </a:defRPr>
            </a:lvl3pPr>
            <a:lvl4pPr marL="1600200" indent="-228600" eaLnBrk="0" hangingPunct="0">
              <a:defRPr kumimoji="1" sz="1200">
                <a:solidFill>
                  <a:schemeClr val="tx1"/>
                </a:solidFill>
                <a:latin typeface="Times New Roman" pitchFamily="18" charset="0"/>
                <a:ea typeface="ＭＳ Ｐゴシック" charset="-128"/>
              </a:defRPr>
            </a:lvl4pPr>
            <a:lvl5pPr marL="2057400" indent="-228600" eaLnBrk="0" hangingPunct="0">
              <a:defRPr kumimoji="1" sz="12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9pPr>
          </a:lstStyle>
          <a:p>
            <a:r>
              <a:rPr kumimoji="0" lang="en-US" altLang="ja-JP" sz="1400" smtClean="0"/>
              <a:t>November, 2011</a:t>
            </a:r>
          </a:p>
        </p:txBody>
      </p:sp>
      <p:sp>
        <p:nvSpPr>
          <p:cNvPr id="7175" name="フッター プレースホルダー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Times New Roman" pitchFamily="18" charset="0"/>
                <a:ea typeface="ＭＳ Ｐゴシック" charset="-128"/>
              </a:defRPr>
            </a:lvl1pPr>
            <a:lvl2pPr marL="742950" indent="-285750" eaLnBrk="0" hangingPunct="0">
              <a:defRPr kumimoji="1" sz="1200">
                <a:solidFill>
                  <a:schemeClr val="tx1"/>
                </a:solidFill>
                <a:latin typeface="Times New Roman" pitchFamily="18" charset="0"/>
                <a:ea typeface="ＭＳ Ｐゴシック" charset="-128"/>
              </a:defRPr>
            </a:lvl2pPr>
            <a:lvl3pPr marL="1143000" indent="-228600" eaLnBrk="0" hangingPunct="0">
              <a:defRPr kumimoji="1" sz="1200">
                <a:solidFill>
                  <a:schemeClr val="tx1"/>
                </a:solidFill>
                <a:latin typeface="Times New Roman" pitchFamily="18" charset="0"/>
                <a:ea typeface="ＭＳ Ｐゴシック" charset="-128"/>
              </a:defRPr>
            </a:lvl3pPr>
            <a:lvl4pPr marL="1600200" indent="-228600" eaLnBrk="0" hangingPunct="0">
              <a:defRPr kumimoji="1" sz="1200">
                <a:solidFill>
                  <a:schemeClr val="tx1"/>
                </a:solidFill>
                <a:latin typeface="Times New Roman" pitchFamily="18" charset="0"/>
                <a:ea typeface="ＭＳ Ｐゴシック" charset="-128"/>
              </a:defRPr>
            </a:lvl4pPr>
            <a:lvl5pPr marL="2057400" indent="-228600" eaLnBrk="0" hangingPunct="0">
              <a:defRPr kumimoji="1" sz="12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9pPr>
          </a:lstStyle>
          <a:p>
            <a:r>
              <a:rPr kumimoji="0" lang="en-US" altLang="ja-JP" smtClean="0"/>
              <a:t>Shigenobu Sasaki, et al., Niigata University</a:t>
            </a:r>
          </a:p>
        </p:txBody>
      </p:sp>
      <p:sp>
        <p:nvSpPr>
          <p:cNvPr id="7176" name="スライド番号プレースホルダー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Times New Roman" pitchFamily="18" charset="0"/>
                <a:ea typeface="ＭＳ Ｐゴシック" charset="-128"/>
              </a:defRPr>
            </a:lvl1pPr>
            <a:lvl2pPr marL="742950" indent="-285750" eaLnBrk="0" hangingPunct="0">
              <a:defRPr kumimoji="1" sz="1200">
                <a:solidFill>
                  <a:schemeClr val="tx1"/>
                </a:solidFill>
                <a:latin typeface="Times New Roman" pitchFamily="18" charset="0"/>
                <a:ea typeface="ＭＳ Ｐゴシック" charset="-128"/>
              </a:defRPr>
            </a:lvl2pPr>
            <a:lvl3pPr marL="1143000" indent="-228600" eaLnBrk="0" hangingPunct="0">
              <a:defRPr kumimoji="1" sz="1200">
                <a:solidFill>
                  <a:schemeClr val="tx1"/>
                </a:solidFill>
                <a:latin typeface="Times New Roman" pitchFamily="18" charset="0"/>
                <a:ea typeface="ＭＳ Ｐゴシック" charset="-128"/>
              </a:defRPr>
            </a:lvl3pPr>
            <a:lvl4pPr marL="1600200" indent="-228600" eaLnBrk="0" hangingPunct="0">
              <a:defRPr kumimoji="1" sz="1200">
                <a:solidFill>
                  <a:schemeClr val="tx1"/>
                </a:solidFill>
                <a:latin typeface="Times New Roman" pitchFamily="18" charset="0"/>
                <a:ea typeface="ＭＳ Ｐゴシック" charset="-128"/>
              </a:defRPr>
            </a:lvl4pPr>
            <a:lvl5pPr marL="2057400" indent="-228600" eaLnBrk="0" hangingPunct="0">
              <a:defRPr kumimoji="1" sz="12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9pPr>
          </a:lstStyle>
          <a:p>
            <a:r>
              <a:rPr kumimoji="0" lang="en-US" altLang="ja-JP" smtClean="0"/>
              <a:t>Slide </a:t>
            </a:r>
            <a:fld id="{3040FB6B-C4AC-4762-A58D-56E760836C5D}" type="slidenum">
              <a:rPr kumimoji="0" lang="en-US" altLang="ja-JP" smtClean="0"/>
              <a:pPr/>
              <a:t>6</a:t>
            </a:fld>
            <a:endParaRPr kumimoji="0" lang="en-US" altLang="ja-JP" smtClean="0"/>
          </a:p>
        </p:txBody>
      </p:sp>
      <p:sp>
        <p:nvSpPr>
          <p:cNvPr id="25" name="正方形/長方形 24"/>
          <p:cNvSpPr/>
          <p:nvPr/>
        </p:nvSpPr>
        <p:spPr>
          <a:xfrm>
            <a:off x="4060825" y="4344988"/>
            <a:ext cx="663575" cy="307975"/>
          </a:xfrm>
          <a:prstGeom prst="rect">
            <a:avLst/>
          </a:prstGeom>
          <a:solidFill>
            <a:schemeClr val="accent1">
              <a:lumMod val="20000"/>
              <a:lumOff val="80000"/>
            </a:schemeClr>
          </a:solidFill>
        </p:spPr>
        <p:txBody>
          <a:bodyPr wrap="none">
            <a:spAutoFit/>
          </a:bodyPr>
          <a:lstStyle/>
          <a:p>
            <a:pPr eaLnBrk="0" hangingPunct="0">
              <a:defRPr/>
            </a:pPr>
            <a:r>
              <a:rPr kumimoji="0" lang="en-US" altLang="ja-JP" sz="1400" dirty="0">
                <a:latin typeface="+mn-lt"/>
              </a:rPr>
              <a:t>-</a:t>
            </a:r>
            <a:r>
              <a:rPr kumimoji="0" lang="en-US" altLang="ja-JP" sz="1400" dirty="0" err="1">
                <a:latin typeface="+mn-lt"/>
              </a:rPr>
              <a:t>55dB</a:t>
            </a:r>
            <a:endParaRPr kumimoji="0" lang="en-US" altLang="ja-JP" sz="1400" dirty="0">
              <a:latin typeface="+mn-lt"/>
            </a:endParaRPr>
          </a:p>
        </p:txBody>
      </p:sp>
      <p:sp>
        <p:nvSpPr>
          <p:cNvPr id="26" name="正方形/長方形 25"/>
          <p:cNvSpPr/>
          <p:nvPr/>
        </p:nvSpPr>
        <p:spPr>
          <a:xfrm>
            <a:off x="4132263" y="1916113"/>
            <a:ext cx="661987" cy="307975"/>
          </a:xfrm>
          <a:prstGeom prst="rect">
            <a:avLst/>
          </a:prstGeom>
          <a:solidFill>
            <a:schemeClr val="accent1">
              <a:lumMod val="20000"/>
              <a:lumOff val="80000"/>
            </a:schemeClr>
          </a:solidFill>
        </p:spPr>
        <p:txBody>
          <a:bodyPr wrap="none">
            <a:spAutoFit/>
          </a:bodyPr>
          <a:lstStyle/>
          <a:p>
            <a:pPr eaLnBrk="0" hangingPunct="0">
              <a:defRPr/>
            </a:pPr>
            <a:r>
              <a:rPr kumimoji="0" lang="en-US" altLang="ja-JP" sz="1400" dirty="0">
                <a:latin typeface="+mn-lt"/>
              </a:rPr>
              <a:t>-</a:t>
            </a:r>
            <a:r>
              <a:rPr kumimoji="0" lang="en-US" altLang="ja-JP" sz="1400" dirty="0" err="1">
                <a:latin typeface="+mn-lt"/>
              </a:rPr>
              <a:t>30dB</a:t>
            </a:r>
            <a:endParaRPr kumimoji="0" lang="en-US" altLang="ja-JP" sz="1400" dirty="0">
              <a:latin typeface="+mn-lt"/>
            </a:endParaRPr>
          </a:p>
        </p:txBody>
      </p:sp>
      <p:cxnSp>
        <p:nvCxnSpPr>
          <p:cNvPr id="7216" name="直線矢印コネクタ 26"/>
          <p:cNvCxnSpPr>
            <a:cxnSpLocks noChangeShapeType="1"/>
            <a:stCxn id="26" idx="2"/>
          </p:cNvCxnSpPr>
          <p:nvPr/>
        </p:nvCxnSpPr>
        <p:spPr bwMode="auto">
          <a:xfrm flipH="1">
            <a:off x="4060825" y="2224088"/>
            <a:ext cx="403225" cy="557212"/>
          </a:xfrm>
          <a:prstGeom prst="straightConnector1">
            <a:avLst/>
          </a:prstGeom>
          <a:noFill/>
          <a:ln w="12700" algn="ctr">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17" name="直線矢印コネクタ 27"/>
          <p:cNvCxnSpPr>
            <a:cxnSpLocks noChangeShapeType="1"/>
          </p:cNvCxnSpPr>
          <p:nvPr/>
        </p:nvCxnSpPr>
        <p:spPr bwMode="auto">
          <a:xfrm>
            <a:off x="4616450" y="2205038"/>
            <a:ext cx="379413" cy="555625"/>
          </a:xfrm>
          <a:prstGeom prst="straightConnector1">
            <a:avLst/>
          </a:prstGeom>
          <a:noFill/>
          <a:ln w="12700" algn="ctr">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18" name="直線矢印コネクタ 28"/>
          <p:cNvCxnSpPr>
            <a:cxnSpLocks noChangeShapeType="1"/>
            <a:stCxn id="25" idx="0"/>
          </p:cNvCxnSpPr>
          <p:nvPr/>
        </p:nvCxnSpPr>
        <p:spPr bwMode="auto">
          <a:xfrm flipH="1" flipV="1">
            <a:off x="4089400" y="3752850"/>
            <a:ext cx="303213" cy="592138"/>
          </a:xfrm>
          <a:prstGeom prst="straightConnector1">
            <a:avLst/>
          </a:prstGeom>
          <a:noFill/>
          <a:ln w="12700" algn="ctr">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19" name="直線矢印コネクタ 29"/>
          <p:cNvCxnSpPr>
            <a:cxnSpLocks noChangeShapeType="1"/>
            <a:stCxn id="25" idx="0"/>
          </p:cNvCxnSpPr>
          <p:nvPr/>
        </p:nvCxnSpPr>
        <p:spPr bwMode="auto">
          <a:xfrm flipV="1">
            <a:off x="4392613" y="3752850"/>
            <a:ext cx="531812" cy="592138"/>
          </a:xfrm>
          <a:prstGeom prst="straightConnector1">
            <a:avLst/>
          </a:prstGeom>
          <a:noFill/>
          <a:ln w="12700" algn="ctr">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20" name="直線コネクタ 2"/>
          <p:cNvCxnSpPr>
            <a:cxnSpLocks noChangeShapeType="1"/>
          </p:cNvCxnSpPr>
          <p:nvPr/>
        </p:nvCxnSpPr>
        <p:spPr bwMode="auto">
          <a:xfrm>
            <a:off x="714375" y="3714750"/>
            <a:ext cx="3816350" cy="0"/>
          </a:xfrm>
          <a:prstGeom prst="line">
            <a:avLst/>
          </a:prstGeom>
          <a:noFill/>
          <a:ln w="12700" algn="ctr">
            <a:solidFill>
              <a:srgbClr val="FF0000"/>
            </a:solidFill>
            <a:prstDash val="sys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21" name="直線コネクタ 17"/>
          <p:cNvCxnSpPr>
            <a:cxnSpLocks noChangeShapeType="1"/>
          </p:cNvCxnSpPr>
          <p:nvPr/>
        </p:nvCxnSpPr>
        <p:spPr bwMode="auto">
          <a:xfrm>
            <a:off x="5003105" y="2813050"/>
            <a:ext cx="3889375" cy="0"/>
          </a:xfrm>
          <a:prstGeom prst="line">
            <a:avLst/>
          </a:prstGeom>
          <a:noFill/>
          <a:ln w="12700" algn="ctr">
            <a:solidFill>
              <a:srgbClr val="0070C0"/>
            </a:solidFill>
            <a:prstDash val="sys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22" name="直線コネクタ 15"/>
          <p:cNvCxnSpPr>
            <a:cxnSpLocks noChangeShapeType="1"/>
          </p:cNvCxnSpPr>
          <p:nvPr/>
        </p:nvCxnSpPr>
        <p:spPr bwMode="auto">
          <a:xfrm>
            <a:off x="5001518" y="3714750"/>
            <a:ext cx="3889375" cy="0"/>
          </a:xfrm>
          <a:prstGeom prst="line">
            <a:avLst/>
          </a:prstGeom>
          <a:noFill/>
          <a:ln w="12700" algn="ctr">
            <a:solidFill>
              <a:srgbClr val="FF0000"/>
            </a:solidFill>
            <a:prstDash val="sys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23" name="直線コネクタ 19"/>
          <p:cNvCxnSpPr>
            <a:cxnSpLocks noChangeShapeType="1"/>
          </p:cNvCxnSpPr>
          <p:nvPr/>
        </p:nvCxnSpPr>
        <p:spPr bwMode="auto">
          <a:xfrm>
            <a:off x="712788" y="2814638"/>
            <a:ext cx="3887787" cy="0"/>
          </a:xfrm>
          <a:prstGeom prst="line">
            <a:avLst/>
          </a:prstGeom>
          <a:noFill/>
          <a:ln w="12700" algn="ctr">
            <a:solidFill>
              <a:srgbClr val="0070C0"/>
            </a:solidFill>
            <a:prstDash val="sys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24" name="直線矢印コネクタ 20"/>
          <p:cNvCxnSpPr>
            <a:cxnSpLocks noChangeShapeType="1"/>
          </p:cNvCxnSpPr>
          <p:nvPr/>
        </p:nvCxnSpPr>
        <p:spPr bwMode="auto">
          <a:xfrm>
            <a:off x="958850" y="1589088"/>
            <a:ext cx="2808288" cy="0"/>
          </a:xfrm>
          <a:prstGeom prst="straightConnector1">
            <a:avLst/>
          </a:prstGeom>
          <a:noFill/>
          <a:ln w="19050" algn="ctr">
            <a:solidFill>
              <a:srgbClr val="FF00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テキスト ボックス 38"/>
          <p:cNvSpPr txBox="1"/>
          <p:nvPr/>
        </p:nvSpPr>
        <p:spPr>
          <a:xfrm>
            <a:off x="1957388" y="1335088"/>
            <a:ext cx="790575" cy="254000"/>
          </a:xfrm>
          <a:prstGeom prst="rect">
            <a:avLst/>
          </a:prstGeom>
          <a:noFill/>
        </p:spPr>
        <p:txBody>
          <a:bodyPr wrap="none">
            <a:spAutoFit/>
          </a:bodyPr>
          <a:lstStyle/>
          <a:p>
            <a:pPr>
              <a:defRPr/>
            </a:pPr>
            <a:r>
              <a:rPr lang="en-US" altLang="ja-JP" sz="1400" dirty="0">
                <a:solidFill>
                  <a:srgbClr val="FF0000"/>
                </a:solidFill>
                <a:latin typeface="+mn-lt"/>
              </a:rPr>
              <a:t>In-band</a:t>
            </a:r>
            <a:endParaRPr lang="ja-JP" altLang="en-US" sz="1400" dirty="0">
              <a:solidFill>
                <a:srgbClr val="FF0000"/>
              </a:solidFill>
              <a:latin typeface="+mn-lt"/>
            </a:endParaRPr>
          </a:p>
        </p:txBody>
      </p:sp>
      <p:cxnSp>
        <p:nvCxnSpPr>
          <p:cNvPr id="7226" name="直線矢印コネクタ 22"/>
          <p:cNvCxnSpPr>
            <a:cxnSpLocks noChangeShapeType="1"/>
          </p:cNvCxnSpPr>
          <p:nvPr/>
        </p:nvCxnSpPr>
        <p:spPr bwMode="auto">
          <a:xfrm>
            <a:off x="5621338" y="1601788"/>
            <a:ext cx="2847975" cy="0"/>
          </a:xfrm>
          <a:prstGeom prst="straightConnector1">
            <a:avLst/>
          </a:prstGeom>
          <a:noFill/>
          <a:ln w="19050" algn="ctr">
            <a:solidFill>
              <a:srgbClr val="FF00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テキスト ボックス 40"/>
          <p:cNvSpPr txBox="1"/>
          <p:nvPr/>
        </p:nvSpPr>
        <p:spPr>
          <a:xfrm>
            <a:off x="6500813" y="1341438"/>
            <a:ext cx="790575" cy="254000"/>
          </a:xfrm>
          <a:prstGeom prst="rect">
            <a:avLst/>
          </a:prstGeom>
          <a:noFill/>
        </p:spPr>
        <p:txBody>
          <a:bodyPr wrap="none">
            <a:spAutoFit/>
          </a:bodyPr>
          <a:lstStyle/>
          <a:p>
            <a:pPr>
              <a:defRPr/>
            </a:pPr>
            <a:r>
              <a:rPr lang="en-US" altLang="ja-JP" sz="1400" dirty="0">
                <a:solidFill>
                  <a:srgbClr val="FF0000"/>
                </a:solidFill>
                <a:latin typeface="+mn-lt"/>
              </a:rPr>
              <a:t>In-band</a:t>
            </a:r>
            <a:endParaRPr lang="ja-JP" altLang="en-US" sz="1400" dirty="0">
              <a:solidFill>
                <a:srgbClr val="FF0000"/>
              </a:solidFill>
              <a:latin typeface="+mn-lt"/>
            </a:endParaRPr>
          </a:p>
        </p:txBody>
      </p:sp>
      <p:sp>
        <p:nvSpPr>
          <p:cNvPr id="27" name="テキスト プレースホルダー 4"/>
          <p:cNvSpPr>
            <a:spLocks noGrp="1"/>
          </p:cNvSpPr>
          <p:nvPr>
            <p:ph type="body" idx="1"/>
          </p:nvPr>
        </p:nvSpPr>
        <p:spPr>
          <a:xfrm>
            <a:off x="431800" y="4797424"/>
            <a:ext cx="4040188" cy="1511895"/>
          </a:xfrm>
        </p:spPr>
        <p:txBody>
          <a:bodyPr anchor="t" anchorCtr="0"/>
          <a:lstStyle/>
          <a:p>
            <a:pPr marL="342900" indent="-342900" eaLnBrk="1" hangingPunct="1">
              <a:buFontTx/>
              <a:buChar char="•"/>
            </a:pPr>
            <a:r>
              <a:rPr lang="en-US" altLang="ja-JP" b="0" dirty="0" smtClean="0">
                <a:ea typeface="ＭＳ Ｐゴシック" charset="-128"/>
              </a:rPr>
              <a:t>Option </a:t>
            </a:r>
            <a:r>
              <a:rPr lang="en-US" altLang="ja-JP" b="0" dirty="0" smtClean="0">
                <a:ea typeface="ＭＳ Ｐゴシック" charset="-128"/>
              </a:rPr>
              <a:t>3 </a:t>
            </a:r>
            <a:r>
              <a:rPr lang="en-US" altLang="ja-JP" b="0" dirty="0" smtClean="0">
                <a:ea typeface="ＭＳ Ｐゴシック" charset="-128"/>
              </a:rPr>
              <a:t>(</a:t>
            </a:r>
            <a:r>
              <a:rPr lang="en-US" altLang="ja-JP" b="0" dirty="0" err="1" smtClean="0">
                <a:ea typeface="ＭＳ Ｐゴシック" charset="-128"/>
              </a:rPr>
              <a:t>N</a:t>
            </a:r>
            <a:r>
              <a:rPr lang="en-US" altLang="ja-JP" b="0" baseline="-25000" dirty="0" err="1" smtClean="0">
                <a:ea typeface="ＭＳ Ｐゴシック" charset="-128"/>
              </a:rPr>
              <a:t>FFT</a:t>
            </a:r>
            <a:r>
              <a:rPr lang="en-US" altLang="ja-JP" b="0" dirty="0" smtClean="0">
                <a:ea typeface="ＭＳ Ｐゴシック" charset="-128"/>
              </a:rPr>
              <a:t>=32)</a:t>
            </a:r>
          </a:p>
          <a:p>
            <a:pPr marL="800100" lvl="1" indent="-342900" eaLnBrk="1" hangingPunct="1">
              <a:buFontTx/>
              <a:buChar char="•"/>
            </a:pPr>
            <a:r>
              <a:rPr lang="en-US" altLang="ja-JP" sz="1800" b="0" dirty="0">
                <a:ea typeface="ＭＳ Ｐゴシック" charset="-128"/>
              </a:rPr>
              <a:t>4</a:t>
            </a:r>
            <a:r>
              <a:rPr lang="en-US" altLang="ja-JP" sz="1800" b="0" dirty="0" smtClean="0">
                <a:ea typeface="ＭＳ Ｐゴシック" charset="-128"/>
              </a:rPr>
              <a:t> channels</a:t>
            </a:r>
          </a:p>
          <a:p>
            <a:pPr marL="800100" lvl="1" indent="-342900" eaLnBrk="1" hangingPunct="1">
              <a:buFontTx/>
              <a:buChar char="•"/>
            </a:pPr>
            <a:r>
              <a:rPr lang="en-US" altLang="ja-JP" sz="1800" b="0" dirty="0" smtClean="0">
                <a:ea typeface="ＭＳ Ｐゴシック" charset="-128"/>
              </a:rPr>
              <a:t>B</a:t>
            </a:r>
            <a:r>
              <a:rPr lang="en-US" altLang="ja-JP" sz="1800" b="0" baseline="-25000" dirty="0">
                <a:ea typeface="ＭＳ Ｐゴシック" charset="-128"/>
              </a:rPr>
              <a:t>[-</a:t>
            </a:r>
            <a:r>
              <a:rPr lang="en-US" altLang="ja-JP" sz="1800" b="0" baseline="-25000" dirty="0" err="1">
                <a:ea typeface="ＭＳ Ｐゴシック" charset="-128"/>
              </a:rPr>
              <a:t>55dB</a:t>
            </a:r>
            <a:r>
              <a:rPr lang="en-US" altLang="ja-JP" sz="1800" b="0" baseline="-25000" dirty="0">
                <a:ea typeface="ＭＳ Ｐゴシック" charset="-128"/>
              </a:rPr>
              <a:t>]</a:t>
            </a:r>
            <a:r>
              <a:rPr lang="en-US" altLang="ja-JP" sz="1800" b="0" dirty="0">
                <a:ea typeface="ＭＳ Ｐゴシック" charset="-128"/>
              </a:rPr>
              <a:t> </a:t>
            </a:r>
            <a:r>
              <a:rPr lang="en-US" altLang="ja-JP" sz="1800" b="0" dirty="0" smtClean="0">
                <a:ea typeface="ＭＳ Ｐゴシック" charset="-128"/>
              </a:rPr>
              <a:t>=5.23(MHz)</a:t>
            </a:r>
            <a:endParaRPr lang="en-US" altLang="ja-JP" sz="1800" dirty="0" smtClean="0">
              <a:ea typeface="ＭＳ Ｐゴシック" charset="-128"/>
            </a:endParaRPr>
          </a:p>
          <a:p>
            <a:pPr marL="800100" lvl="1" indent="-342900" eaLnBrk="1" hangingPunct="1">
              <a:buFontTx/>
              <a:buChar char="•"/>
            </a:pPr>
            <a:r>
              <a:rPr lang="en-US" altLang="ja-JP" b="0" dirty="0">
                <a:ea typeface="ＭＳ Ｐゴシック" charset="-128"/>
              </a:rPr>
              <a:t>B</a:t>
            </a:r>
            <a:r>
              <a:rPr lang="en-US" altLang="ja-JP" b="0" baseline="-25000" dirty="0" smtClean="0">
                <a:ea typeface="ＭＳ Ｐゴシック" charset="-128"/>
              </a:rPr>
              <a:t>[-</a:t>
            </a:r>
            <a:r>
              <a:rPr lang="en-US" altLang="ja-JP" b="0" baseline="-25000" dirty="0" err="1" smtClean="0">
                <a:ea typeface="ＭＳ Ｐゴシック" charset="-128"/>
              </a:rPr>
              <a:t>30dB</a:t>
            </a:r>
            <a:r>
              <a:rPr lang="en-US" altLang="ja-JP" b="0" baseline="-25000" dirty="0">
                <a:ea typeface="ＭＳ Ｐゴシック" charset="-128"/>
              </a:rPr>
              <a:t>]</a:t>
            </a:r>
            <a:r>
              <a:rPr lang="en-US" altLang="ja-JP" b="0" dirty="0">
                <a:ea typeface="ＭＳ Ｐゴシック" charset="-128"/>
              </a:rPr>
              <a:t> </a:t>
            </a:r>
            <a:r>
              <a:rPr lang="en-US" altLang="ja-JP" b="0" dirty="0" smtClean="0">
                <a:ea typeface="ＭＳ Ｐゴシック" charset="-128"/>
              </a:rPr>
              <a:t>=1.53(MHz</a:t>
            </a:r>
            <a:r>
              <a:rPr lang="en-US" altLang="ja-JP" b="0" dirty="0">
                <a:ea typeface="ＭＳ Ｐゴシック" charset="-128"/>
              </a:rPr>
              <a:t>)</a:t>
            </a:r>
            <a:endParaRPr lang="ja-JP" altLang="en-US" dirty="0"/>
          </a:p>
          <a:p>
            <a:pPr marL="800100" lvl="1" indent="-342900" eaLnBrk="1" hangingPunct="1">
              <a:buFontTx/>
              <a:buChar char="•"/>
            </a:pPr>
            <a:endParaRPr lang="en-US" altLang="ja-JP" b="0" dirty="0" smtClean="0">
              <a:ea typeface="ＭＳ Ｐゴシック" charset="-128"/>
            </a:endParaRPr>
          </a:p>
          <a:p>
            <a:pPr marL="342900" indent="-342900" eaLnBrk="1" hangingPunct="1">
              <a:buFontTx/>
              <a:buChar char="•"/>
            </a:pPr>
            <a:endParaRPr lang="en-US" altLang="ja-JP" b="0" dirty="0" smtClean="0">
              <a:ea typeface="ＭＳ Ｐゴシック" charset="-128"/>
            </a:endParaRPr>
          </a:p>
          <a:p>
            <a:pPr marL="342900" indent="-342900" eaLnBrk="1" hangingPunct="1">
              <a:buFontTx/>
              <a:buChar char="•"/>
            </a:pPr>
            <a:endParaRPr lang="en-US" altLang="ja-JP" b="0" dirty="0" smtClean="0">
              <a:ea typeface="ＭＳ Ｐゴシック" charset="-128"/>
            </a:endParaRPr>
          </a:p>
        </p:txBody>
      </p:sp>
      <p:sp>
        <p:nvSpPr>
          <p:cNvPr id="29" name="テキスト プレースホルダー 4"/>
          <p:cNvSpPr>
            <a:spLocks noGrp="1"/>
          </p:cNvSpPr>
          <p:nvPr>
            <p:ph type="body" idx="1"/>
          </p:nvPr>
        </p:nvSpPr>
        <p:spPr>
          <a:xfrm>
            <a:off x="4860032" y="4725144"/>
            <a:ext cx="4040188" cy="1511895"/>
          </a:xfrm>
        </p:spPr>
        <p:txBody>
          <a:bodyPr anchor="t" anchorCtr="0"/>
          <a:lstStyle/>
          <a:p>
            <a:pPr marL="342900" indent="-342900" eaLnBrk="1" hangingPunct="1">
              <a:buFontTx/>
              <a:buChar char="•"/>
            </a:pPr>
            <a:r>
              <a:rPr lang="en-US" altLang="ja-JP" b="0" dirty="0" smtClean="0">
                <a:ea typeface="ＭＳ Ｐゴシック" charset="-128"/>
              </a:rPr>
              <a:t>Option </a:t>
            </a:r>
            <a:r>
              <a:rPr lang="en-US" altLang="ja-JP" b="0" dirty="0" smtClean="0">
                <a:ea typeface="ＭＳ Ｐゴシック" charset="-128"/>
              </a:rPr>
              <a:t>4 </a:t>
            </a:r>
            <a:r>
              <a:rPr lang="en-US" altLang="ja-JP" b="0" dirty="0" smtClean="0">
                <a:ea typeface="ＭＳ Ｐゴシック" charset="-128"/>
              </a:rPr>
              <a:t>(</a:t>
            </a:r>
            <a:r>
              <a:rPr lang="en-US" altLang="ja-JP" b="0" dirty="0" err="1" smtClean="0">
                <a:ea typeface="ＭＳ Ｐゴシック" charset="-128"/>
              </a:rPr>
              <a:t>N</a:t>
            </a:r>
            <a:r>
              <a:rPr lang="en-US" altLang="ja-JP" b="0" baseline="-25000" dirty="0" err="1" smtClean="0">
                <a:ea typeface="ＭＳ Ｐゴシック" charset="-128"/>
              </a:rPr>
              <a:t>FFT</a:t>
            </a:r>
            <a:r>
              <a:rPr lang="en-US" altLang="ja-JP" b="0" dirty="0" smtClean="0">
                <a:ea typeface="ＭＳ Ｐゴシック" charset="-128"/>
              </a:rPr>
              <a:t>=16)</a:t>
            </a:r>
          </a:p>
          <a:p>
            <a:pPr marL="800100" lvl="1" indent="-342900" eaLnBrk="1" hangingPunct="1">
              <a:buFontTx/>
              <a:buChar char="•"/>
            </a:pPr>
            <a:r>
              <a:rPr lang="en-US" altLang="ja-JP" sz="1800" b="0" dirty="0" smtClean="0">
                <a:ea typeface="ＭＳ Ｐゴシック" charset="-128"/>
              </a:rPr>
              <a:t>8 channels</a:t>
            </a:r>
          </a:p>
          <a:p>
            <a:pPr marL="800100" lvl="1" indent="-342900" eaLnBrk="1" hangingPunct="1">
              <a:buFontTx/>
              <a:buChar char="•"/>
            </a:pPr>
            <a:r>
              <a:rPr lang="en-US" altLang="ja-JP" sz="1800" b="0" dirty="0" smtClean="0">
                <a:ea typeface="ＭＳ Ｐゴシック" charset="-128"/>
              </a:rPr>
              <a:t>B</a:t>
            </a:r>
            <a:r>
              <a:rPr lang="en-US" altLang="ja-JP" sz="1800" b="0" baseline="-25000" dirty="0">
                <a:ea typeface="ＭＳ Ｐゴシック" charset="-128"/>
              </a:rPr>
              <a:t>[-</a:t>
            </a:r>
            <a:r>
              <a:rPr lang="en-US" altLang="ja-JP" sz="1800" b="0" baseline="-25000" dirty="0" err="1">
                <a:ea typeface="ＭＳ Ｐゴシック" charset="-128"/>
              </a:rPr>
              <a:t>55dB</a:t>
            </a:r>
            <a:r>
              <a:rPr lang="en-US" altLang="ja-JP" sz="1800" b="0" baseline="-25000" dirty="0">
                <a:ea typeface="ＭＳ Ｐゴシック" charset="-128"/>
              </a:rPr>
              <a:t>]</a:t>
            </a:r>
            <a:r>
              <a:rPr lang="en-US" altLang="ja-JP" sz="1800" b="0" dirty="0">
                <a:ea typeface="ＭＳ Ｐゴシック" charset="-128"/>
              </a:rPr>
              <a:t> </a:t>
            </a:r>
            <a:r>
              <a:rPr lang="en-US" altLang="ja-JP" sz="1800" b="0" dirty="0" smtClean="0">
                <a:ea typeface="ＭＳ Ｐゴシック" charset="-128"/>
              </a:rPr>
              <a:t>=5.44(MHz)</a:t>
            </a:r>
          </a:p>
          <a:p>
            <a:pPr marL="800100" lvl="1" indent="-342900" eaLnBrk="1" hangingPunct="1">
              <a:buFontTx/>
              <a:buChar char="•"/>
            </a:pPr>
            <a:r>
              <a:rPr lang="en-US" altLang="ja-JP" sz="1800" b="0" dirty="0">
                <a:ea typeface="ＭＳ Ｐゴシック" charset="-128"/>
              </a:rPr>
              <a:t>B</a:t>
            </a:r>
            <a:r>
              <a:rPr lang="en-US" altLang="ja-JP" sz="1800" b="0" baseline="-25000" dirty="0" smtClean="0">
                <a:ea typeface="ＭＳ Ｐゴシック" charset="-128"/>
              </a:rPr>
              <a:t>[-</a:t>
            </a:r>
            <a:r>
              <a:rPr lang="en-US" altLang="ja-JP" sz="1800" b="0" baseline="-25000" dirty="0" err="1" smtClean="0">
                <a:ea typeface="ＭＳ Ｐゴシック" charset="-128"/>
              </a:rPr>
              <a:t>30dB</a:t>
            </a:r>
            <a:r>
              <a:rPr lang="en-US" altLang="ja-JP" sz="1800" b="0" baseline="-25000" dirty="0">
                <a:ea typeface="ＭＳ Ｐゴシック" charset="-128"/>
              </a:rPr>
              <a:t>]</a:t>
            </a:r>
            <a:r>
              <a:rPr lang="en-US" altLang="ja-JP" sz="1800" b="0" dirty="0">
                <a:ea typeface="ＭＳ Ｐゴシック" charset="-128"/>
              </a:rPr>
              <a:t> </a:t>
            </a:r>
            <a:r>
              <a:rPr lang="en-US" altLang="ja-JP" sz="1800" b="0" dirty="0" smtClean="0">
                <a:ea typeface="ＭＳ Ｐゴシック" charset="-128"/>
              </a:rPr>
              <a:t>=1.66(MHz</a:t>
            </a:r>
            <a:r>
              <a:rPr lang="en-US" altLang="ja-JP" sz="1800" b="0" dirty="0">
                <a:ea typeface="ＭＳ Ｐゴシック" charset="-128"/>
              </a:rPr>
              <a:t>)</a:t>
            </a:r>
            <a:endParaRPr lang="ja-JP" altLang="en-US" sz="1800" dirty="0"/>
          </a:p>
          <a:p>
            <a:pPr marL="800100" lvl="1" indent="-342900" eaLnBrk="1" hangingPunct="1">
              <a:buFontTx/>
              <a:buChar char="•"/>
            </a:pPr>
            <a:endParaRPr lang="ja-JP" altLang="en-US" sz="1800" dirty="0"/>
          </a:p>
          <a:p>
            <a:pPr marL="342900" indent="-342900" eaLnBrk="1" hangingPunct="1">
              <a:buFontTx/>
              <a:buChar char="•"/>
            </a:pPr>
            <a:endParaRPr lang="en-US" altLang="ja-JP" b="0" dirty="0" smtClean="0">
              <a:ea typeface="ＭＳ Ｐゴシック" charset="-128"/>
            </a:endParaRPr>
          </a:p>
          <a:p>
            <a:pPr marL="342900" indent="-342900" eaLnBrk="1" hangingPunct="1">
              <a:buFontTx/>
              <a:buChar char="•"/>
            </a:pPr>
            <a:endParaRPr lang="en-US" altLang="ja-JP" b="0" dirty="0" smtClean="0">
              <a:ea typeface="ＭＳ Ｐゴシック" charset="-128"/>
            </a:endParaRPr>
          </a:p>
          <a:p>
            <a:pPr marL="342900" indent="-342900" eaLnBrk="1" hangingPunct="1">
              <a:buFontTx/>
              <a:buChar char="•"/>
            </a:pPr>
            <a:endParaRPr lang="en-US" altLang="ja-JP" b="0" dirty="0" smtClean="0">
              <a:ea typeface="ＭＳ Ｐゴシック"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60" descr="Z:\Desktop\data\op1FFT2048GIx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35525" y="1586656"/>
            <a:ext cx="4273550" cy="306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5" name="Picture 61" descr="Z:\Desktop\data\op1FFT256GIx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586656"/>
            <a:ext cx="4273550" cy="306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49" name="タイトル 1"/>
          <p:cNvSpPr>
            <a:spLocks noGrp="1"/>
          </p:cNvSpPr>
          <p:nvPr>
            <p:ph type="title"/>
          </p:nvPr>
        </p:nvSpPr>
        <p:spPr>
          <a:xfrm>
            <a:off x="457200" y="913854"/>
            <a:ext cx="8229600" cy="642938"/>
          </a:xfrm>
        </p:spPr>
        <p:txBody>
          <a:bodyPr/>
          <a:lstStyle/>
          <a:p>
            <a:pPr eaLnBrk="1" hangingPunct="1">
              <a:defRPr/>
            </a:pPr>
            <a:r>
              <a:rPr lang="en-US" altLang="ja-JP" sz="2800" dirty="0" smtClean="0">
                <a:latin typeface="+mn-lt"/>
                <a:ea typeface="ＭＳ Ｐゴシック" charset="-128"/>
              </a:rPr>
              <a:t>Spectrum Example </a:t>
            </a:r>
            <a:r>
              <a:rPr lang="en-US" altLang="ja-JP" sz="2800" dirty="0" smtClean="0">
                <a:latin typeface="+mn-lt"/>
                <a:ea typeface="ＭＳ Ｐゴシック" charset="-128"/>
              </a:rPr>
              <a:t>in different parameters</a:t>
            </a:r>
            <a:r>
              <a:rPr lang="en-US" altLang="ja-JP" sz="3200" dirty="0" smtClean="0">
                <a:latin typeface="+mn-lt"/>
                <a:ea typeface="ＭＳ Ｐゴシック" charset="-128"/>
              </a:rPr>
              <a:t/>
            </a:r>
            <a:br>
              <a:rPr lang="en-US" altLang="ja-JP" sz="3200" dirty="0" smtClean="0">
                <a:latin typeface="+mn-lt"/>
                <a:ea typeface="ＭＳ Ｐゴシック" charset="-128"/>
              </a:rPr>
            </a:br>
            <a:r>
              <a:rPr lang="en-US" altLang="ja-JP" sz="2000" dirty="0" smtClean="0">
                <a:latin typeface="+mn-lt"/>
                <a:ea typeface="ＭＳ Ｐゴシック" charset="-128"/>
              </a:rPr>
              <a:t>(Same </a:t>
            </a:r>
            <a:r>
              <a:rPr lang="en-US" altLang="ja-JP" sz="2000" dirty="0">
                <a:latin typeface="+mn-lt"/>
                <a:ea typeface="ＭＳ Ｐゴシック" charset="-128"/>
              </a:rPr>
              <a:t>bandwidth and channel spacing as in option </a:t>
            </a:r>
            <a:r>
              <a:rPr lang="en-US" altLang="ja-JP" sz="2000" dirty="0" smtClean="0">
                <a:latin typeface="+mn-lt"/>
                <a:ea typeface="ＭＳ Ｐゴシック" charset="-128"/>
              </a:rPr>
              <a:t>1)</a:t>
            </a:r>
            <a:r>
              <a:rPr lang="en-US" altLang="ja-JP" sz="3200" dirty="0">
                <a:ea typeface="ＭＳ Ｐゴシック" charset="-128"/>
              </a:rPr>
              <a:t/>
            </a:r>
            <a:br>
              <a:rPr lang="en-US" altLang="ja-JP" sz="3200" dirty="0">
                <a:ea typeface="ＭＳ Ｐゴシック" charset="-128"/>
              </a:rPr>
            </a:br>
            <a:endParaRPr lang="ja-JP" altLang="en-US" sz="3200" dirty="0" smtClean="0">
              <a:latin typeface="+mn-lt"/>
              <a:ea typeface="ＭＳ Ｐゴシック" charset="-128"/>
            </a:endParaRPr>
          </a:p>
        </p:txBody>
      </p:sp>
      <p:sp>
        <p:nvSpPr>
          <p:cNvPr id="8197" name="テキスト プレースホルダー 4"/>
          <p:cNvSpPr>
            <a:spLocks noGrp="1"/>
          </p:cNvSpPr>
          <p:nvPr>
            <p:ph type="body" idx="1"/>
          </p:nvPr>
        </p:nvSpPr>
        <p:spPr>
          <a:xfrm>
            <a:off x="35496" y="4868887"/>
            <a:ext cx="4542730" cy="1512441"/>
          </a:xfrm>
        </p:spPr>
        <p:txBody>
          <a:bodyPr anchor="t" anchorCtr="0"/>
          <a:lstStyle/>
          <a:p>
            <a:pPr marL="342900" indent="-342900" eaLnBrk="1" hangingPunct="1">
              <a:buFontTx/>
              <a:buChar char="•"/>
            </a:pPr>
            <a:r>
              <a:rPr lang="en-US" altLang="ja-JP" sz="1800" b="0" dirty="0" err="1" smtClean="0">
                <a:ea typeface="ＭＳ Ｐゴシック" charset="-128"/>
              </a:rPr>
              <a:t>N</a:t>
            </a:r>
            <a:r>
              <a:rPr lang="en-US" altLang="ja-JP" sz="1800" b="0" baseline="-25000" dirty="0" err="1" smtClean="0">
                <a:ea typeface="ＭＳ Ｐゴシック" charset="-128"/>
              </a:rPr>
              <a:t>FFT</a:t>
            </a:r>
            <a:r>
              <a:rPr lang="en-US" altLang="ja-JP" sz="1800" b="0" dirty="0" smtClean="0">
                <a:ea typeface="ＭＳ Ｐゴシック" charset="-128"/>
              </a:rPr>
              <a:t>=256, </a:t>
            </a:r>
            <a:r>
              <a:rPr lang="en-US" altLang="ja-JP" sz="1800" b="0" dirty="0" err="1" smtClean="0">
                <a:ea typeface="ＭＳ Ｐゴシック" charset="-128"/>
              </a:rPr>
              <a:t>QPSK</a:t>
            </a:r>
            <a:r>
              <a:rPr lang="en-US" altLang="ja-JP" sz="1800" b="0" dirty="0" smtClean="0">
                <a:ea typeface="ＭＳ Ｐゴシック" charset="-128"/>
              </a:rPr>
              <a:t> </a:t>
            </a:r>
          </a:p>
          <a:p>
            <a:pPr marL="342900" indent="-342900" eaLnBrk="1" hangingPunct="1">
              <a:buFontTx/>
              <a:buChar char="•"/>
            </a:pPr>
            <a:r>
              <a:rPr lang="en-US" altLang="ja-JP" sz="1800" b="0" dirty="0" smtClean="0">
                <a:ea typeface="ＭＳ Ｐゴシック" charset="-128"/>
              </a:rPr>
              <a:t>192 data + 16 pilot carriers</a:t>
            </a:r>
          </a:p>
          <a:p>
            <a:pPr marL="342900" indent="-342900" eaLnBrk="1" hangingPunct="1">
              <a:buFontTx/>
              <a:buChar char="•"/>
            </a:pPr>
            <a:r>
              <a:rPr lang="en-US" altLang="ja-JP" sz="1800" b="0" dirty="0" smtClean="0">
                <a:ea typeface="ＭＳ Ｐゴシック" charset="-128"/>
              </a:rPr>
              <a:t>3 </a:t>
            </a:r>
            <a:r>
              <a:rPr lang="en-US" altLang="ja-JP" sz="1800" b="0" dirty="0">
                <a:ea typeface="ＭＳ Ｐゴシック" charset="-128"/>
              </a:rPr>
              <a:t>channels</a:t>
            </a:r>
          </a:p>
          <a:p>
            <a:pPr marL="342900" indent="-342900" eaLnBrk="1" hangingPunct="1">
              <a:buFontTx/>
              <a:buChar char="•"/>
            </a:pPr>
            <a:r>
              <a:rPr lang="en-US" altLang="ja-JP" sz="1800" b="0" dirty="0">
                <a:ea typeface="ＭＳ Ｐゴシック" charset="-128"/>
              </a:rPr>
              <a:t>B</a:t>
            </a:r>
            <a:r>
              <a:rPr lang="en-US" altLang="ja-JP" sz="1800" b="0" baseline="-25000" dirty="0">
                <a:ea typeface="ＭＳ Ｐゴシック" charset="-128"/>
              </a:rPr>
              <a:t>[-</a:t>
            </a:r>
            <a:r>
              <a:rPr lang="en-US" altLang="ja-JP" sz="1800" b="0" baseline="-25000" dirty="0" err="1">
                <a:ea typeface="ＭＳ Ｐゴシック" charset="-128"/>
              </a:rPr>
              <a:t>55dB</a:t>
            </a:r>
            <a:r>
              <a:rPr lang="en-US" altLang="ja-JP" sz="1800" b="0" baseline="-25000" dirty="0">
                <a:ea typeface="ＭＳ Ｐゴシック" charset="-128"/>
              </a:rPr>
              <a:t>]</a:t>
            </a:r>
            <a:r>
              <a:rPr lang="en-US" altLang="ja-JP" sz="1800" b="0" dirty="0">
                <a:ea typeface="ＭＳ Ｐゴシック" charset="-128"/>
              </a:rPr>
              <a:t> </a:t>
            </a:r>
            <a:r>
              <a:rPr lang="en-US" altLang="ja-JP" sz="1800" b="0" dirty="0" smtClean="0">
                <a:ea typeface="ＭＳ Ｐゴシック" charset="-128"/>
              </a:rPr>
              <a:t>=6.86(MHz), </a:t>
            </a:r>
            <a:r>
              <a:rPr lang="en-US" altLang="ja-JP" sz="1800" b="0" dirty="0" smtClean="0">
                <a:solidFill>
                  <a:srgbClr val="FF0000"/>
                </a:solidFill>
                <a:ea typeface="ＭＳ Ｐゴシック" charset="-128"/>
              </a:rPr>
              <a:t>B</a:t>
            </a:r>
            <a:r>
              <a:rPr lang="en-US" altLang="ja-JP" sz="1800" b="0" baseline="-25000" dirty="0">
                <a:solidFill>
                  <a:srgbClr val="FF0000"/>
                </a:solidFill>
                <a:ea typeface="ＭＳ Ｐゴシック" charset="-128"/>
              </a:rPr>
              <a:t>[-</a:t>
            </a:r>
            <a:r>
              <a:rPr lang="en-US" altLang="ja-JP" sz="1800" b="0" baseline="-25000" dirty="0" err="1">
                <a:solidFill>
                  <a:srgbClr val="FF0000"/>
                </a:solidFill>
                <a:ea typeface="ＭＳ Ｐゴシック" charset="-128"/>
              </a:rPr>
              <a:t>30dB</a:t>
            </a:r>
            <a:r>
              <a:rPr lang="en-US" altLang="ja-JP" sz="1800" b="0" baseline="-25000" dirty="0">
                <a:solidFill>
                  <a:srgbClr val="FF0000"/>
                </a:solidFill>
                <a:ea typeface="ＭＳ Ｐゴシック" charset="-128"/>
              </a:rPr>
              <a:t>]</a:t>
            </a:r>
            <a:r>
              <a:rPr lang="en-US" altLang="ja-JP" sz="1800" b="0" dirty="0">
                <a:solidFill>
                  <a:srgbClr val="FF0000"/>
                </a:solidFill>
                <a:ea typeface="ＭＳ Ｐゴシック" charset="-128"/>
              </a:rPr>
              <a:t> </a:t>
            </a:r>
            <a:r>
              <a:rPr lang="en-US" altLang="ja-JP" sz="1800" b="0" dirty="0" smtClean="0">
                <a:solidFill>
                  <a:srgbClr val="FF0000"/>
                </a:solidFill>
                <a:ea typeface="ＭＳ Ｐゴシック" charset="-128"/>
              </a:rPr>
              <a:t>=3.37(MHz</a:t>
            </a:r>
            <a:r>
              <a:rPr lang="en-US" altLang="ja-JP" sz="1800" b="0" dirty="0">
                <a:solidFill>
                  <a:srgbClr val="FF0000"/>
                </a:solidFill>
                <a:ea typeface="ＭＳ Ｐゴシック" charset="-128"/>
              </a:rPr>
              <a:t>)</a:t>
            </a:r>
            <a:endParaRPr lang="ja-JP" altLang="en-US" sz="1800" dirty="0">
              <a:solidFill>
                <a:srgbClr val="FF0000"/>
              </a:solidFill>
            </a:endParaRPr>
          </a:p>
          <a:p>
            <a:pPr marL="800100" lvl="1" indent="-342900" eaLnBrk="1" hangingPunct="1">
              <a:buFontTx/>
              <a:buChar char="•"/>
            </a:pPr>
            <a:endParaRPr lang="en-US" altLang="ja-JP" sz="1800" b="0" dirty="0">
              <a:ea typeface="ＭＳ Ｐゴシック" charset="-128"/>
            </a:endParaRPr>
          </a:p>
          <a:p>
            <a:pPr marL="342900" indent="-342900" eaLnBrk="1" hangingPunct="1">
              <a:buFontTx/>
              <a:buChar char="•"/>
            </a:pPr>
            <a:endParaRPr lang="en-US" altLang="ja-JP" sz="1800" b="0" dirty="0" smtClean="0">
              <a:ea typeface="ＭＳ Ｐゴシック" charset="-128"/>
            </a:endParaRPr>
          </a:p>
          <a:p>
            <a:pPr marL="342900" indent="-342900" eaLnBrk="1" hangingPunct="1">
              <a:buFontTx/>
              <a:buChar char="•"/>
            </a:pPr>
            <a:endParaRPr lang="en-US" altLang="ja-JP" sz="1800" b="0" dirty="0" smtClean="0">
              <a:ea typeface="ＭＳ Ｐゴシック" charset="-128"/>
            </a:endParaRPr>
          </a:p>
          <a:p>
            <a:pPr marL="342900" indent="-342900" eaLnBrk="1" hangingPunct="1">
              <a:buFontTx/>
              <a:buChar char="•"/>
            </a:pPr>
            <a:endParaRPr lang="en-US" altLang="ja-JP" sz="1800" b="0" dirty="0" smtClean="0">
              <a:ea typeface="ＭＳ Ｐゴシック" charset="-128"/>
            </a:endParaRPr>
          </a:p>
        </p:txBody>
      </p:sp>
      <p:sp>
        <p:nvSpPr>
          <p:cNvPr id="8198" name="日付プレースホルダー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Times New Roman" pitchFamily="18" charset="0"/>
                <a:ea typeface="ＭＳ Ｐゴシック" charset="-128"/>
              </a:defRPr>
            </a:lvl1pPr>
            <a:lvl2pPr marL="742950" indent="-285750" eaLnBrk="0" hangingPunct="0">
              <a:defRPr kumimoji="1" sz="1200">
                <a:solidFill>
                  <a:schemeClr val="tx1"/>
                </a:solidFill>
                <a:latin typeface="Times New Roman" pitchFamily="18" charset="0"/>
                <a:ea typeface="ＭＳ Ｐゴシック" charset="-128"/>
              </a:defRPr>
            </a:lvl2pPr>
            <a:lvl3pPr marL="1143000" indent="-228600" eaLnBrk="0" hangingPunct="0">
              <a:defRPr kumimoji="1" sz="1200">
                <a:solidFill>
                  <a:schemeClr val="tx1"/>
                </a:solidFill>
                <a:latin typeface="Times New Roman" pitchFamily="18" charset="0"/>
                <a:ea typeface="ＭＳ Ｐゴシック" charset="-128"/>
              </a:defRPr>
            </a:lvl3pPr>
            <a:lvl4pPr marL="1600200" indent="-228600" eaLnBrk="0" hangingPunct="0">
              <a:defRPr kumimoji="1" sz="1200">
                <a:solidFill>
                  <a:schemeClr val="tx1"/>
                </a:solidFill>
                <a:latin typeface="Times New Roman" pitchFamily="18" charset="0"/>
                <a:ea typeface="ＭＳ Ｐゴシック" charset="-128"/>
              </a:defRPr>
            </a:lvl4pPr>
            <a:lvl5pPr marL="2057400" indent="-228600" eaLnBrk="0" hangingPunct="0">
              <a:defRPr kumimoji="1" sz="12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9pPr>
          </a:lstStyle>
          <a:p>
            <a:r>
              <a:rPr kumimoji="0" lang="en-US" altLang="ja-JP" sz="1400" smtClean="0"/>
              <a:t>November, 2011</a:t>
            </a:r>
          </a:p>
        </p:txBody>
      </p:sp>
      <p:sp>
        <p:nvSpPr>
          <p:cNvPr id="8199" name="フッター プレースホルダー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Times New Roman" pitchFamily="18" charset="0"/>
                <a:ea typeface="ＭＳ Ｐゴシック" charset="-128"/>
              </a:defRPr>
            </a:lvl1pPr>
            <a:lvl2pPr marL="742950" indent="-285750" eaLnBrk="0" hangingPunct="0">
              <a:defRPr kumimoji="1" sz="1200">
                <a:solidFill>
                  <a:schemeClr val="tx1"/>
                </a:solidFill>
                <a:latin typeface="Times New Roman" pitchFamily="18" charset="0"/>
                <a:ea typeface="ＭＳ Ｐゴシック" charset="-128"/>
              </a:defRPr>
            </a:lvl2pPr>
            <a:lvl3pPr marL="1143000" indent="-228600" eaLnBrk="0" hangingPunct="0">
              <a:defRPr kumimoji="1" sz="1200">
                <a:solidFill>
                  <a:schemeClr val="tx1"/>
                </a:solidFill>
                <a:latin typeface="Times New Roman" pitchFamily="18" charset="0"/>
                <a:ea typeface="ＭＳ Ｐゴシック" charset="-128"/>
              </a:defRPr>
            </a:lvl3pPr>
            <a:lvl4pPr marL="1600200" indent="-228600" eaLnBrk="0" hangingPunct="0">
              <a:defRPr kumimoji="1" sz="1200">
                <a:solidFill>
                  <a:schemeClr val="tx1"/>
                </a:solidFill>
                <a:latin typeface="Times New Roman" pitchFamily="18" charset="0"/>
                <a:ea typeface="ＭＳ Ｐゴシック" charset="-128"/>
              </a:defRPr>
            </a:lvl4pPr>
            <a:lvl5pPr marL="2057400" indent="-228600" eaLnBrk="0" hangingPunct="0">
              <a:defRPr kumimoji="1" sz="12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9pPr>
          </a:lstStyle>
          <a:p>
            <a:r>
              <a:rPr kumimoji="0" lang="en-US" altLang="ja-JP" smtClean="0"/>
              <a:t>Shigenobu Sasaki, et al., Niigata University</a:t>
            </a:r>
          </a:p>
        </p:txBody>
      </p:sp>
      <p:sp>
        <p:nvSpPr>
          <p:cNvPr id="8200" name="スライド番号プレースホルダー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Times New Roman" pitchFamily="18" charset="0"/>
                <a:ea typeface="ＭＳ Ｐゴシック" charset="-128"/>
              </a:defRPr>
            </a:lvl1pPr>
            <a:lvl2pPr marL="742950" indent="-285750" eaLnBrk="0" hangingPunct="0">
              <a:defRPr kumimoji="1" sz="1200">
                <a:solidFill>
                  <a:schemeClr val="tx1"/>
                </a:solidFill>
                <a:latin typeface="Times New Roman" pitchFamily="18" charset="0"/>
                <a:ea typeface="ＭＳ Ｐゴシック" charset="-128"/>
              </a:defRPr>
            </a:lvl2pPr>
            <a:lvl3pPr marL="1143000" indent="-228600" eaLnBrk="0" hangingPunct="0">
              <a:defRPr kumimoji="1" sz="1200">
                <a:solidFill>
                  <a:schemeClr val="tx1"/>
                </a:solidFill>
                <a:latin typeface="Times New Roman" pitchFamily="18" charset="0"/>
                <a:ea typeface="ＭＳ Ｐゴシック" charset="-128"/>
              </a:defRPr>
            </a:lvl3pPr>
            <a:lvl4pPr marL="1600200" indent="-228600" eaLnBrk="0" hangingPunct="0">
              <a:defRPr kumimoji="1" sz="1200">
                <a:solidFill>
                  <a:schemeClr val="tx1"/>
                </a:solidFill>
                <a:latin typeface="Times New Roman" pitchFamily="18" charset="0"/>
                <a:ea typeface="ＭＳ Ｐゴシック" charset="-128"/>
              </a:defRPr>
            </a:lvl4pPr>
            <a:lvl5pPr marL="2057400" indent="-228600" eaLnBrk="0" hangingPunct="0">
              <a:defRPr kumimoji="1" sz="12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9pPr>
          </a:lstStyle>
          <a:p>
            <a:r>
              <a:rPr kumimoji="0" lang="en-US" altLang="ja-JP" smtClean="0"/>
              <a:t>Slide </a:t>
            </a:r>
            <a:fld id="{B711A7B5-411C-4FEF-A103-8CE7D1E235BC}" type="slidenum">
              <a:rPr kumimoji="0" lang="en-US" altLang="ja-JP" smtClean="0"/>
              <a:pPr/>
              <a:t>7</a:t>
            </a:fld>
            <a:endParaRPr kumimoji="0" lang="en-US" altLang="ja-JP" smtClean="0"/>
          </a:p>
        </p:txBody>
      </p:sp>
      <p:sp>
        <p:nvSpPr>
          <p:cNvPr id="8201" name="テキスト プレースホルダー 4"/>
          <p:cNvSpPr>
            <a:spLocks noGrp="1"/>
          </p:cNvSpPr>
          <p:nvPr>
            <p:ph type="body" idx="1"/>
          </p:nvPr>
        </p:nvSpPr>
        <p:spPr>
          <a:xfrm>
            <a:off x="4658519" y="4869160"/>
            <a:ext cx="4485481" cy="1583903"/>
          </a:xfrm>
        </p:spPr>
        <p:txBody>
          <a:bodyPr anchor="t" anchorCtr="0"/>
          <a:lstStyle/>
          <a:p>
            <a:pPr marL="342900" indent="-342900" eaLnBrk="1" hangingPunct="1">
              <a:buFontTx/>
              <a:buChar char="•"/>
            </a:pPr>
            <a:r>
              <a:rPr lang="en-US" altLang="ja-JP" sz="1800" b="0" dirty="0" err="1" smtClean="0">
                <a:ea typeface="ＭＳ Ｐゴシック" charset="-128"/>
              </a:rPr>
              <a:t>N</a:t>
            </a:r>
            <a:r>
              <a:rPr lang="en-US" altLang="ja-JP" sz="1800" b="0" baseline="-25000" dirty="0" err="1" smtClean="0">
                <a:ea typeface="ＭＳ Ｐゴシック" charset="-128"/>
              </a:rPr>
              <a:t>FFT</a:t>
            </a:r>
            <a:r>
              <a:rPr lang="en-US" altLang="ja-JP" sz="1800" b="0" dirty="0" smtClean="0">
                <a:ea typeface="ＭＳ Ｐゴシック" charset="-128"/>
              </a:rPr>
              <a:t>=2048, </a:t>
            </a:r>
            <a:r>
              <a:rPr lang="en-US" altLang="ja-JP" sz="1800" b="0" dirty="0" err="1" smtClean="0">
                <a:ea typeface="ＭＳ Ｐゴシック" charset="-128"/>
              </a:rPr>
              <a:t>QPSK</a:t>
            </a:r>
            <a:endParaRPr lang="en-US" altLang="ja-JP" sz="1800" b="0" dirty="0" smtClean="0">
              <a:ea typeface="ＭＳ Ｐゴシック" charset="-128"/>
            </a:endParaRPr>
          </a:p>
          <a:p>
            <a:pPr marL="342900" indent="-342900" eaLnBrk="1" hangingPunct="1">
              <a:buFontTx/>
              <a:buChar char="•"/>
            </a:pPr>
            <a:r>
              <a:rPr lang="en-US" altLang="ja-JP" sz="1800" b="0" dirty="0" smtClean="0">
                <a:ea typeface="ＭＳ Ｐゴシック" charset="-128"/>
              </a:rPr>
              <a:t>1536 </a:t>
            </a:r>
            <a:r>
              <a:rPr lang="en-US" altLang="ja-JP" sz="1800" b="0" dirty="0">
                <a:ea typeface="ＭＳ Ｐゴシック" charset="-128"/>
              </a:rPr>
              <a:t>data + </a:t>
            </a:r>
            <a:r>
              <a:rPr lang="en-US" altLang="ja-JP" sz="1800" b="0" dirty="0" smtClean="0">
                <a:ea typeface="ＭＳ Ｐゴシック" charset="-128"/>
              </a:rPr>
              <a:t>128 </a:t>
            </a:r>
            <a:r>
              <a:rPr lang="en-US" altLang="ja-JP" sz="1800" b="0" dirty="0">
                <a:ea typeface="ＭＳ Ｐゴシック" charset="-128"/>
              </a:rPr>
              <a:t>pilot carriers</a:t>
            </a:r>
          </a:p>
          <a:p>
            <a:pPr marL="342900" indent="-342900" eaLnBrk="1" hangingPunct="1">
              <a:buFontTx/>
              <a:buChar char="•"/>
            </a:pPr>
            <a:r>
              <a:rPr lang="en-US" altLang="ja-JP" sz="1800" b="0" dirty="0" smtClean="0">
                <a:ea typeface="ＭＳ Ｐゴシック" charset="-128"/>
              </a:rPr>
              <a:t>4 </a:t>
            </a:r>
            <a:r>
              <a:rPr lang="en-US" altLang="ja-JP" sz="1800" b="0" dirty="0">
                <a:ea typeface="ＭＳ Ｐゴシック" charset="-128"/>
              </a:rPr>
              <a:t>channels</a:t>
            </a:r>
          </a:p>
          <a:p>
            <a:pPr marL="342900" indent="-342900" eaLnBrk="1" hangingPunct="1">
              <a:buFontTx/>
              <a:buChar char="•"/>
            </a:pPr>
            <a:r>
              <a:rPr lang="en-US" altLang="ja-JP" sz="1800" b="0" dirty="0">
                <a:ea typeface="ＭＳ Ｐゴシック" charset="-128"/>
              </a:rPr>
              <a:t>B</a:t>
            </a:r>
            <a:r>
              <a:rPr lang="en-US" altLang="ja-JP" sz="1800" b="0" baseline="-25000" dirty="0">
                <a:ea typeface="ＭＳ Ｐゴシック" charset="-128"/>
              </a:rPr>
              <a:t>[-</a:t>
            </a:r>
            <a:r>
              <a:rPr lang="en-US" altLang="ja-JP" sz="1800" b="0" baseline="-25000" dirty="0" err="1">
                <a:ea typeface="ＭＳ Ｐゴシック" charset="-128"/>
              </a:rPr>
              <a:t>55dB</a:t>
            </a:r>
            <a:r>
              <a:rPr lang="en-US" altLang="ja-JP" sz="1800" b="0" baseline="-25000" dirty="0">
                <a:ea typeface="ＭＳ Ｐゴシック" charset="-128"/>
              </a:rPr>
              <a:t>]</a:t>
            </a:r>
            <a:r>
              <a:rPr lang="en-US" altLang="ja-JP" sz="1800" b="0" dirty="0">
                <a:ea typeface="ＭＳ Ｐゴシック" charset="-128"/>
              </a:rPr>
              <a:t> </a:t>
            </a:r>
            <a:r>
              <a:rPr lang="en-US" altLang="ja-JP" sz="1800" b="0" dirty="0" smtClean="0">
                <a:ea typeface="ＭＳ Ｐゴシック" charset="-128"/>
              </a:rPr>
              <a:t>=5.22(MHz), </a:t>
            </a:r>
            <a:r>
              <a:rPr lang="en-US" altLang="ja-JP" sz="1800" b="0" dirty="0" smtClean="0">
                <a:solidFill>
                  <a:srgbClr val="FF0000"/>
                </a:solidFill>
                <a:ea typeface="ＭＳ Ｐゴシック" charset="-128"/>
              </a:rPr>
              <a:t>B</a:t>
            </a:r>
            <a:r>
              <a:rPr lang="en-US" altLang="ja-JP" sz="1800" b="0" baseline="-25000" dirty="0">
                <a:solidFill>
                  <a:srgbClr val="FF0000"/>
                </a:solidFill>
                <a:ea typeface="ＭＳ Ｐゴシック" charset="-128"/>
              </a:rPr>
              <a:t>[-</a:t>
            </a:r>
            <a:r>
              <a:rPr lang="en-US" altLang="ja-JP" sz="1800" b="0" baseline="-25000" dirty="0" err="1">
                <a:solidFill>
                  <a:srgbClr val="FF0000"/>
                </a:solidFill>
                <a:ea typeface="ＭＳ Ｐゴシック" charset="-128"/>
              </a:rPr>
              <a:t>30dB</a:t>
            </a:r>
            <a:r>
              <a:rPr lang="en-US" altLang="ja-JP" sz="1800" b="0" baseline="-25000" dirty="0">
                <a:solidFill>
                  <a:srgbClr val="FF0000"/>
                </a:solidFill>
                <a:ea typeface="ＭＳ Ｐゴシック" charset="-128"/>
              </a:rPr>
              <a:t>]</a:t>
            </a:r>
            <a:r>
              <a:rPr lang="en-US" altLang="ja-JP" sz="1800" b="0" dirty="0">
                <a:solidFill>
                  <a:srgbClr val="FF0000"/>
                </a:solidFill>
                <a:ea typeface="ＭＳ Ｐゴシック" charset="-128"/>
              </a:rPr>
              <a:t> </a:t>
            </a:r>
            <a:r>
              <a:rPr lang="en-US" altLang="ja-JP" sz="1800" b="0" dirty="0" smtClean="0">
                <a:solidFill>
                  <a:srgbClr val="FF0000"/>
                </a:solidFill>
                <a:ea typeface="ＭＳ Ｐゴシック" charset="-128"/>
              </a:rPr>
              <a:t>=4.50(MHz)</a:t>
            </a:r>
            <a:endParaRPr lang="ja-JP" altLang="en-US" sz="1800" dirty="0">
              <a:solidFill>
                <a:srgbClr val="FF0000"/>
              </a:solidFill>
            </a:endParaRPr>
          </a:p>
        </p:txBody>
      </p:sp>
      <p:sp>
        <p:nvSpPr>
          <p:cNvPr id="25" name="正方形/長方形 24"/>
          <p:cNvSpPr/>
          <p:nvPr/>
        </p:nvSpPr>
        <p:spPr>
          <a:xfrm>
            <a:off x="4060825" y="4417169"/>
            <a:ext cx="663575" cy="307975"/>
          </a:xfrm>
          <a:prstGeom prst="rect">
            <a:avLst/>
          </a:prstGeom>
          <a:solidFill>
            <a:schemeClr val="accent1">
              <a:lumMod val="20000"/>
              <a:lumOff val="80000"/>
            </a:schemeClr>
          </a:solidFill>
        </p:spPr>
        <p:txBody>
          <a:bodyPr wrap="none">
            <a:spAutoFit/>
          </a:bodyPr>
          <a:lstStyle/>
          <a:p>
            <a:pPr eaLnBrk="0" hangingPunct="0">
              <a:defRPr/>
            </a:pPr>
            <a:r>
              <a:rPr kumimoji="0" lang="en-US" altLang="ja-JP" sz="1400" dirty="0">
                <a:latin typeface="+mn-lt"/>
              </a:rPr>
              <a:t>-</a:t>
            </a:r>
            <a:r>
              <a:rPr kumimoji="0" lang="en-US" altLang="ja-JP" sz="1400" dirty="0" err="1">
                <a:latin typeface="+mn-lt"/>
              </a:rPr>
              <a:t>55dB</a:t>
            </a:r>
            <a:endParaRPr kumimoji="0" lang="en-US" altLang="ja-JP" sz="1400" dirty="0">
              <a:latin typeface="+mn-lt"/>
            </a:endParaRPr>
          </a:p>
        </p:txBody>
      </p:sp>
      <p:sp>
        <p:nvSpPr>
          <p:cNvPr id="26" name="正方形/長方形 25"/>
          <p:cNvSpPr/>
          <p:nvPr/>
        </p:nvSpPr>
        <p:spPr>
          <a:xfrm>
            <a:off x="4132263" y="1988294"/>
            <a:ext cx="661987" cy="307975"/>
          </a:xfrm>
          <a:prstGeom prst="rect">
            <a:avLst/>
          </a:prstGeom>
          <a:solidFill>
            <a:schemeClr val="accent1">
              <a:lumMod val="20000"/>
              <a:lumOff val="80000"/>
            </a:schemeClr>
          </a:solidFill>
        </p:spPr>
        <p:txBody>
          <a:bodyPr wrap="none">
            <a:spAutoFit/>
          </a:bodyPr>
          <a:lstStyle/>
          <a:p>
            <a:pPr eaLnBrk="0" hangingPunct="0">
              <a:defRPr/>
            </a:pPr>
            <a:r>
              <a:rPr kumimoji="0" lang="en-US" altLang="ja-JP" sz="1400" dirty="0">
                <a:latin typeface="+mn-lt"/>
              </a:rPr>
              <a:t>-</a:t>
            </a:r>
            <a:r>
              <a:rPr kumimoji="0" lang="en-US" altLang="ja-JP" sz="1400" dirty="0" err="1">
                <a:latin typeface="+mn-lt"/>
              </a:rPr>
              <a:t>30dB</a:t>
            </a:r>
            <a:endParaRPr kumimoji="0" lang="en-US" altLang="ja-JP" sz="1400" dirty="0">
              <a:latin typeface="+mn-lt"/>
            </a:endParaRPr>
          </a:p>
        </p:txBody>
      </p:sp>
      <p:cxnSp>
        <p:nvCxnSpPr>
          <p:cNvPr id="8240" name="直線矢印コネクタ 26"/>
          <p:cNvCxnSpPr>
            <a:cxnSpLocks noChangeShapeType="1"/>
            <a:stCxn id="26" idx="2"/>
          </p:cNvCxnSpPr>
          <p:nvPr/>
        </p:nvCxnSpPr>
        <p:spPr bwMode="auto">
          <a:xfrm flipH="1">
            <a:off x="4060825" y="2296269"/>
            <a:ext cx="403225" cy="557212"/>
          </a:xfrm>
          <a:prstGeom prst="straightConnector1">
            <a:avLst/>
          </a:prstGeom>
          <a:noFill/>
          <a:ln w="12700" algn="ctr">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41" name="直線矢印コネクタ 27"/>
          <p:cNvCxnSpPr>
            <a:cxnSpLocks noChangeShapeType="1"/>
          </p:cNvCxnSpPr>
          <p:nvPr/>
        </p:nvCxnSpPr>
        <p:spPr bwMode="auto">
          <a:xfrm>
            <a:off x="4616450" y="2277219"/>
            <a:ext cx="379413" cy="555625"/>
          </a:xfrm>
          <a:prstGeom prst="straightConnector1">
            <a:avLst/>
          </a:prstGeom>
          <a:noFill/>
          <a:ln w="12700" algn="ctr">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42" name="直線矢印コネクタ 28"/>
          <p:cNvCxnSpPr>
            <a:cxnSpLocks noChangeShapeType="1"/>
            <a:stCxn id="25" idx="0"/>
          </p:cNvCxnSpPr>
          <p:nvPr/>
        </p:nvCxnSpPr>
        <p:spPr bwMode="auto">
          <a:xfrm flipH="1" flipV="1">
            <a:off x="4089400" y="3825031"/>
            <a:ext cx="303213" cy="592138"/>
          </a:xfrm>
          <a:prstGeom prst="straightConnector1">
            <a:avLst/>
          </a:prstGeom>
          <a:noFill/>
          <a:ln w="12700" algn="ctr">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43" name="直線矢印コネクタ 29"/>
          <p:cNvCxnSpPr>
            <a:cxnSpLocks noChangeShapeType="1"/>
            <a:stCxn id="25" idx="0"/>
          </p:cNvCxnSpPr>
          <p:nvPr/>
        </p:nvCxnSpPr>
        <p:spPr bwMode="auto">
          <a:xfrm flipV="1">
            <a:off x="4392613" y="3825031"/>
            <a:ext cx="531812" cy="592138"/>
          </a:xfrm>
          <a:prstGeom prst="straightConnector1">
            <a:avLst/>
          </a:prstGeom>
          <a:noFill/>
          <a:ln w="12700" algn="ctr">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44" name="直線コネクタ 2"/>
          <p:cNvCxnSpPr>
            <a:cxnSpLocks noChangeShapeType="1"/>
          </p:cNvCxnSpPr>
          <p:nvPr/>
        </p:nvCxnSpPr>
        <p:spPr bwMode="auto">
          <a:xfrm>
            <a:off x="469776" y="3786931"/>
            <a:ext cx="3816350" cy="0"/>
          </a:xfrm>
          <a:prstGeom prst="line">
            <a:avLst/>
          </a:prstGeom>
          <a:noFill/>
          <a:ln w="12700" algn="ctr">
            <a:solidFill>
              <a:srgbClr val="FF0000"/>
            </a:solidFill>
            <a:prstDash val="sys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45" name="直線コネクタ 17"/>
          <p:cNvCxnSpPr>
            <a:cxnSpLocks noChangeShapeType="1"/>
          </p:cNvCxnSpPr>
          <p:nvPr/>
        </p:nvCxnSpPr>
        <p:spPr bwMode="auto">
          <a:xfrm>
            <a:off x="4931097" y="2885231"/>
            <a:ext cx="3889375" cy="0"/>
          </a:xfrm>
          <a:prstGeom prst="line">
            <a:avLst/>
          </a:prstGeom>
          <a:noFill/>
          <a:ln w="12700" algn="ctr">
            <a:solidFill>
              <a:srgbClr val="0070C0"/>
            </a:solidFill>
            <a:prstDash val="sys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46" name="直線コネクタ 15"/>
          <p:cNvCxnSpPr>
            <a:cxnSpLocks noChangeShapeType="1"/>
          </p:cNvCxnSpPr>
          <p:nvPr/>
        </p:nvCxnSpPr>
        <p:spPr bwMode="auto">
          <a:xfrm>
            <a:off x="4929510" y="3786931"/>
            <a:ext cx="3889375" cy="0"/>
          </a:xfrm>
          <a:prstGeom prst="line">
            <a:avLst/>
          </a:prstGeom>
          <a:noFill/>
          <a:ln w="12700" algn="ctr">
            <a:solidFill>
              <a:srgbClr val="FF0000"/>
            </a:solidFill>
            <a:prstDash val="sys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47" name="直線コネクタ 19"/>
          <p:cNvCxnSpPr>
            <a:cxnSpLocks noChangeShapeType="1"/>
          </p:cNvCxnSpPr>
          <p:nvPr/>
        </p:nvCxnSpPr>
        <p:spPr bwMode="auto">
          <a:xfrm>
            <a:off x="468189" y="2886819"/>
            <a:ext cx="3887787" cy="0"/>
          </a:xfrm>
          <a:prstGeom prst="line">
            <a:avLst/>
          </a:prstGeom>
          <a:noFill/>
          <a:ln w="12700" algn="ctr">
            <a:solidFill>
              <a:srgbClr val="0070C0"/>
            </a:solidFill>
            <a:prstDash val="sys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48" name="直線矢印コネクタ 20"/>
          <p:cNvCxnSpPr>
            <a:cxnSpLocks noChangeShapeType="1"/>
          </p:cNvCxnSpPr>
          <p:nvPr/>
        </p:nvCxnSpPr>
        <p:spPr bwMode="auto">
          <a:xfrm>
            <a:off x="958850" y="1661269"/>
            <a:ext cx="2808288" cy="0"/>
          </a:xfrm>
          <a:prstGeom prst="straightConnector1">
            <a:avLst/>
          </a:prstGeom>
          <a:noFill/>
          <a:ln w="19050" algn="ctr">
            <a:solidFill>
              <a:srgbClr val="FF00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テキスト ボックス 34"/>
          <p:cNvSpPr txBox="1"/>
          <p:nvPr/>
        </p:nvSpPr>
        <p:spPr>
          <a:xfrm>
            <a:off x="1957388" y="1368450"/>
            <a:ext cx="790575" cy="254000"/>
          </a:xfrm>
          <a:prstGeom prst="rect">
            <a:avLst/>
          </a:prstGeom>
          <a:noFill/>
        </p:spPr>
        <p:txBody>
          <a:bodyPr wrap="none">
            <a:spAutoFit/>
          </a:bodyPr>
          <a:lstStyle/>
          <a:p>
            <a:pPr>
              <a:defRPr/>
            </a:pPr>
            <a:r>
              <a:rPr lang="en-US" altLang="ja-JP" sz="1400" dirty="0">
                <a:solidFill>
                  <a:srgbClr val="FF0000"/>
                </a:solidFill>
                <a:latin typeface="+mn-lt"/>
              </a:rPr>
              <a:t>In-band</a:t>
            </a:r>
            <a:endParaRPr lang="ja-JP" altLang="en-US" sz="1400" dirty="0">
              <a:solidFill>
                <a:srgbClr val="FF0000"/>
              </a:solidFill>
              <a:latin typeface="+mn-lt"/>
            </a:endParaRPr>
          </a:p>
        </p:txBody>
      </p:sp>
      <p:cxnSp>
        <p:nvCxnSpPr>
          <p:cNvPr id="8250" name="直線矢印コネクタ 22"/>
          <p:cNvCxnSpPr>
            <a:cxnSpLocks noChangeShapeType="1"/>
          </p:cNvCxnSpPr>
          <p:nvPr/>
        </p:nvCxnSpPr>
        <p:spPr bwMode="auto">
          <a:xfrm>
            <a:off x="5621338" y="1673969"/>
            <a:ext cx="2847975" cy="0"/>
          </a:xfrm>
          <a:prstGeom prst="straightConnector1">
            <a:avLst/>
          </a:prstGeom>
          <a:noFill/>
          <a:ln w="19050" algn="ctr">
            <a:solidFill>
              <a:srgbClr val="FF00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テキスト ボックス 36"/>
          <p:cNvSpPr txBox="1"/>
          <p:nvPr/>
        </p:nvSpPr>
        <p:spPr>
          <a:xfrm>
            <a:off x="6500813" y="1374800"/>
            <a:ext cx="790575" cy="254000"/>
          </a:xfrm>
          <a:prstGeom prst="rect">
            <a:avLst/>
          </a:prstGeom>
          <a:noFill/>
        </p:spPr>
        <p:txBody>
          <a:bodyPr wrap="none">
            <a:spAutoFit/>
          </a:bodyPr>
          <a:lstStyle/>
          <a:p>
            <a:pPr>
              <a:defRPr/>
            </a:pPr>
            <a:r>
              <a:rPr lang="en-US" altLang="ja-JP" sz="1400" dirty="0">
                <a:solidFill>
                  <a:srgbClr val="FF0000"/>
                </a:solidFill>
                <a:latin typeface="+mn-lt"/>
              </a:rPr>
              <a:t>In-band</a:t>
            </a:r>
            <a:endParaRPr lang="ja-JP" altLang="en-US" sz="1400" dirty="0">
              <a:solidFill>
                <a:srgbClr val="FF0000"/>
              </a:solidFill>
              <a:latin typeface="+mn-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タイトル 1"/>
          <p:cNvSpPr>
            <a:spLocks noGrp="1"/>
          </p:cNvSpPr>
          <p:nvPr>
            <p:ph type="title"/>
          </p:nvPr>
        </p:nvSpPr>
        <p:spPr/>
        <p:txBody>
          <a:bodyPr/>
          <a:lstStyle/>
          <a:p>
            <a:pPr eaLnBrk="1" hangingPunct="1">
              <a:defRPr/>
            </a:pPr>
            <a:r>
              <a:rPr lang="en-US" altLang="ja-JP" dirty="0" smtClean="0">
                <a:latin typeface="+mn-lt"/>
                <a:ea typeface="ＭＳ Ｐゴシック" charset="-128"/>
              </a:rPr>
              <a:t>Observations </a:t>
            </a:r>
            <a:r>
              <a:rPr lang="en-US" altLang="ja-JP" dirty="0" smtClean="0">
                <a:latin typeface="+mn-lt"/>
                <a:ea typeface="ＭＳ Ｐゴシック" charset="-128"/>
              </a:rPr>
              <a:t>and Conclusions</a:t>
            </a:r>
            <a:endParaRPr lang="ja-JP" altLang="en-US" dirty="0" smtClean="0">
              <a:latin typeface="+mn-lt"/>
              <a:ea typeface="ＭＳ Ｐゴシック" charset="-128"/>
            </a:endParaRPr>
          </a:p>
        </p:txBody>
      </p:sp>
      <p:sp>
        <p:nvSpPr>
          <p:cNvPr id="10243" name="コンテンツ プレースホルダー 2"/>
          <p:cNvSpPr>
            <a:spLocks noGrp="1"/>
          </p:cNvSpPr>
          <p:nvPr>
            <p:ph idx="1"/>
          </p:nvPr>
        </p:nvSpPr>
        <p:spPr>
          <a:xfrm>
            <a:off x="755576" y="1772816"/>
            <a:ext cx="7772400" cy="4536504"/>
          </a:xfrm>
        </p:spPr>
        <p:txBody>
          <a:bodyPr/>
          <a:lstStyle/>
          <a:p>
            <a:pPr eaLnBrk="1" hangingPunct="1"/>
            <a:r>
              <a:rPr lang="en-US" altLang="ja-JP" sz="2400" dirty="0" smtClean="0">
                <a:ea typeface="ＭＳ Ｐゴシック" charset="-128"/>
              </a:rPr>
              <a:t>A couple of </a:t>
            </a:r>
            <a:r>
              <a:rPr lang="en-US" altLang="ja-JP" sz="2400" dirty="0" smtClean="0">
                <a:ea typeface="ＭＳ Ｐゴシック" charset="-128"/>
              </a:rPr>
              <a:t>channels </a:t>
            </a:r>
            <a:r>
              <a:rPr lang="en-US" altLang="ja-JP" sz="2400" dirty="0" smtClean="0">
                <a:ea typeface="ＭＳ Ｐゴシック" charset="-128"/>
              </a:rPr>
              <a:t>can be </a:t>
            </a:r>
            <a:r>
              <a:rPr lang="en-US" altLang="ja-JP" sz="2400" dirty="0" smtClean="0">
                <a:ea typeface="ＭＳ Ｐゴシック" charset="-128"/>
              </a:rPr>
              <a:t>accommodated within one TV channel (</a:t>
            </a:r>
            <a:r>
              <a:rPr lang="en-US" altLang="ja-JP" sz="2400" dirty="0" err="1" smtClean="0">
                <a:ea typeface="ＭＳ Ｐゴシック" charset="-128"/>
              </a:rPr>
              <a:t>6MHz</a:t>
            </a:r>
            <a:r>
              <a:rPr lang="en-US" altLang="ja-JP" sz="2400" dirty="0" smtClean="0">
                <a:ea typeface="ＭＳ Ｐゴシック" charset="-128"/>
              </a:rPr>
              <a:t>) in </a:t>
            </a:r>
            <a:r>
              <a:rPr lang="en-US" altLang="ja-JP" sz="2400" dirty="0" smtClean="0">
                <a:ea typeface="ＭＳ Ｐゴシック" charset="-128"/>
              </a:rPr>
              <a:t>the case of </a:t>
            </a:r>
            <a:r>
              <a:rPr lang="en-US" altLang="ja-JP" sz="2400" dirty="0" err="1" smtClean="0">
                <a:ea typeface="ＭＳ Ｐゴシック" charset="-128"/>
              </a:rPr>
              <a:t>OFDM</a:t>
            </a:r>
            <a:r>
              <a:rPr lang="en-US" altLang="ja-JP" sz="2400" dirty="0" smtClean="0">
                <a:ea typeface="ＭＳ Ｐゴシック" charset="-128"/>
              </a:rPr>
              <a:t> </a:t>
            </a:r>
            <a:r>
              <a:rPr lang="en-US" altLang="ja-JP" sz="2400" dirty="0" smtClean="0">
                <a:ea typeface="ＭＳ Ｐゴシック" charset="-128"/>
              </a:rPr>
              <a:t>signals  </a:t>
            </a:r>
            <a:r>
              <a:rPr lang="en-US" altLang="ja-JP" sz="2400" dirty="0" smtClean="0">
                <a:ea typeface="ＭＳ Ｐゴシック" charset="-128"/>
              </a:rPr>
              <a:t>based on the </a:t>
            </a:r>
            <a:r>
              <a:rPr lang="en-US" altLang="ja-JP" sz="2400" dirty="0" err="1" smtClean="0">
                <a:ea typeface="ＭＳ Ｐゴシック" charset="-128"/>
              </a:rPr>
              <a:t>IEEE802.15.4g</a:t>
            </a:r>
            <a:r>
              <a:rPr lang="en-US" altLang="ja-JP" sz="2400" dirty="0" smtClean="0">
                <a:ea typeface="ＭＳ Ｐゴシック" charset="-128"/>
              </a:rPr>
              <a:t> </a:t>
            </a:r>
            <a:r>
              <a:rPr lang="en-US" altLang="ja-JP" sz="2400" dirty="0" smtClean="0">
                <a:ea typeface="ＭＳ Ｐゴシック" charset="-128"/>
              </a:rPr>
              <a:t>specifications </a:t>
            </a:r>
            <a:r>
              <a:rPr lang="en-US" altLang="ja-JP" sz="2400" dirty="0" smtClean="0">
                <a:ea typeface="ＭＳ Ｐゴシック" charset="-128"/>
              </a:rPr>
              <a:t>. </a:t>
            </a:r>
          </a:p>
          <a:p>
            <a:pPr eaLnBrk="1" hangingPunct="1"/>
            <a:r>
              <a:rPr lang="en-US" altLang="ja-JP" sz="2400" dirty="0" smtClean="0">
                <a:ea typeface="ＭＳ Ｐゴシック" charset="-128"/>
              </a:rPr>
              <a:t>Spectrum efficiency is limited due to stringent spectrum mask </a:t>
            </a:r>
            <a:endParaRPr lang="en-US" altLang="ja-JP" sz="2400" dirty="0" smtClean="0">
              <a:ea typeface="ＭＳ Ｐゴシック" charset="-128"/>
            </a:endParaRPr>
          </a:p>
          <a:p>
            <a:pPr eaLnBrk="1" hangingPunct="1"/>
            <a:r>
              <a:rPr lang="en-US" altLang="ja-JP" sz="2400" dirty="0" smtClean="0">
                <a:ea typeface="ＭＳ Ｐゴシック" charset="-128"/>
              </a:rPr>
              <a:t>More channels may be accommodated by </a:t>
            </a:r>
            <a:r>
              <a:rPr lang="en-US" altLang="ja-JP" sz="2400" smtClean="0">
                <a:ea typeface="ＭＳ Ｐゴシック" charset="-128"/>
              </a:rPr>
              <a:t>using larger </a:t>
            </a:r>
            <a:r>
              <a:rPr lang="en-US" altLang="ja-JP" sz="2400" dirty="0" smtClean="0">
                <a:ea typeface="ＭＳ Ｐゴシック" charset="-128"/>
              </a:rPr>
              <a:t>number of </a:t>
            </a:r>
            <a:r>
              <a:rPr lang="en-US" altLang="ja-JP" sz="2400" dirty="0" err="1" smtClean="0">
                <a:ea typeface="ＭＳ Ｐゴシック" charset="-128"/>
              </a:rPr>
              <a:t>FFT</a:t>
            </a:r>
            <a:r>
              <a:rPr lang="en-US" altLang="ja-JP" sz="2400" dirty="0" smtClean="0">
                <a:ea typeface="ＭＳ Ｐゴシック" charset="-128"/>
              </a:rPr>
              <a:t> points, however, further investigation will be necessary, e.g. impact of nonlinear devices. </a:t>
            </a:r>
            <a:endParaRPr lang="en-US" altLang="ja-JP" sz="2400" dirty="0" smtClean="0">
              <a:ea typeface="ＭＳ Ｐゴシック" charset="-128"/>
            </a:endParaRPr>
          </a:p>
          <a:p>
            <a:pPr eaLnBrk="1" hangingPunct="1"/>
            <a:endParaRPr lang="en-US" altLang="ja-JP" sz="2400" dirty="0" smtClean="0">
              <a:ea typeface="ＭＳ Ｐゴシック" charset="-128"/>
            </a:endParaRPr>
          </a:p>
        </p:txBody>
      </p:sp>
      <p:sp>
        <p:nvSpPr>
          <p:cNvPr id="10244" name="日付プレースホルダー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Times New Roman" pitchFamily="18" charset="0"/>
                <a:ea typeface="ＭＳ Ｐゴシック" charset="-128"/>
              </a:defRPr>
            </a:lvl1pPr>
            <a:lvl2pPr marL="742950" indent="-285750" eaLnBrk="0" hangingPunct="0">
              <a:defRPr kumimoji="1" sz="1200">
                <a:solidFill>
                  <a:schemeClr val="tx1"/>
                </a:solidFill>
                <a:latin typeface="Times New Roman" pitchFamily="18" charset="0"/>
                <a:ea typeface="ＭＳ Ｐゴシック" charset="-128"/>
              </a:defRPr>
            </a:lvl2pPr>
            <a:lvl3pPr marL="1143000" indent="-228600" eaLnBrk="0" hangingPunct="0">
              <a:defRPr kumimoji="1" sz="1200">
                <a:solidFill>
                  <a:schemeClr val="tx1"/>
                </a:solidFill>
                <a:latin typeface="Times New Roman" pitchFamily="18" charset="0"/>
                <a:ea typeface="ＭＳ Ｐゴシック" charset="-128"/>
              </a:defRPr>
            </a:lvl3pPr>
            <a:lvl4pPr marL="1600200" indent="-228600" eaLnBrk="0" hangingPunct="0">
              <a:defRPr kumimoji="1" sz="1200">
                <a:solidFill>
                  <a:schemeClr val="tx1"/>
                </a:solidFill>
                <a:latin typeface="Times New Roman" pitchFamily="18" charset="0"/>
                <a:ea typeface="ＭＳ Ｐゴシック" charset="-128"/>
              </a:defRPr>
            </a:lvl4pPr>
            <a:lvl5pPr marL="2057400" indent="-228600" eaLnBrk="0" hangingPunct="0">
              <a:defRPr kumimoji="1" sz="12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9pPr>
          </a:lstStyle>
          <a:p>
            <a:r>
              <a:rPr kumimoji="0" lang="en-US" altLang="ja-JP" sz="1400" smtClean="0"/>
              <a:t>November, 2011</a:t>
            </a:r>
          </a:p>
        </p:txBody>
      </p:sp>
      <p:sp>
        <p:nvSpPr>
          <p:cNvPr id="10245" name="フッター プレースホルダー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Times New Roman" pitchFamily="18" charset="0"/>
                <a:ea typeface="ＭＳ Ｐゴシック" charset="-128"/>
              </a:defRPr>
            </a:lvl1pPr>
            <a:lvl2pPr marL="742950" indent="-285750" eaLnBrk="0" hangingPunct="0">
              <a:defRPr kumimoji="1" sz="1200">
                <a:solidFill>
                  <a:schemeClr val="tx1"/>
                </a:solidFill>
                <a:latin typeface="Times New Roman" pitchFamily="18" charset="0"/>
                <a:ea typeface="ＭＳ Ｐゴシック" charset="-128"/>
              </a:defRPr>
            </a:lvl2pPr>
            <a:lvl3pPr marL="1143000" indent="-228600" eaLnBrk="0" hangingPunct="0">
              <a:defRPr kumimoji="1" sz="1200">
                <a:solidFill>
                  <a:schemeClr val="tx1"/>
                </a:solidFill>
                <a:latin typeface="Times New Roman" pitchFamily="18" charset="0"/>
                <a:ea typeface="ＭＳ Ｐゴシック" charset="-128"/>
              </a:defRPr>
            </a:lvl3pPr>
            <a:lvl4pPr marL="1600200" indent="-228600" eaLnBrk="0" hangingPunct="0">
              <a:defRPr kumimoji="1" sz="1200">
                <a:solidFill>
                  <a:schemeClr val="tx1"/>
                </a:solidFill>
                <a:latin typeface="Times New Roman" pitchFamily="18" charset="0"/>
                <a:ea typeface="ＭＳ Ｐゴシック" charset="-128"/>
              </a:defRPr>
            </a:lvl4pPr>
            <a:lvl5pPr marL="2057400" indent="-228600" eaLnBrk="0" hangingPunct="0">
              <a:defRPr kumimoji="1" sz="12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9pPr>
          </a:lstStyle>
          <a:p>
            <a:r>
              <a:rPr kumimoji="0" lang="en-US" altLang="ja-JP" smtClean="0"/>
              <a:t>Shigenobu Sasaki, et al., Niigata University</a:t>
            </a:r>
          </a:p>
        </p:txBody>
      </p:sp>
      <p:sp>
        <p:nvSpPr>
          <p:cNvPr id="10246" name="スライド番号プレースホルダー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Times New Roman" pitchFamily="18" charset="0"/>
                <a:ea typeface="ＭＳ Ｐゴシック" charset="-128"/>
              </a:defRPr>
            </a:lvl1pPr>
            <a:lvl2pPr marL="742950" indent="-285750" eaLnBrk="0" hangingPunct="0">
              <a:defRPr kumimoji="1" sz="1200">
                <a:solidFill>
                  <a:schemeClr val="tx1"/>
                </a:solidFill>
                <a:latin typeface="Times New Roman" pitchFamily="18" charset="0"/>
                <a:ea typeface="ＭＳ Ｐゴシック" charset="-128"/>
              </a:defRPr>
            </a:lvl2pPr>
            <a:lvl3pPr marL="1143000" indent="-228600" eaLnBrk="0" hangingPunct="0">
              <a:defRPr kumimoji="1" sz="1200">
                <a:solidFill>
                  <a:schemeClr val="tx1"/>
                </a:solidFill>
                <a:latin typeface="Times New Roman" pitchFamily="18" charset="0"/>
                <a:ea typeface="ＭＳ Ｐゴシック" charset="-128"/>
              </a:defRPr>
            </a:lvl3pPr>
            <a:lvl4pPr marL="1600200" indent="-228600" eaLnBrk="0" hangingPunct="0">
              <a:defRPr kumimoji="1" sz="1200">
                <a:solidFill>
                  <a:schemeClr val="tx1"/>
                </a:solidFill>
                <a:latin typeface="Times New Roman" pitchFamily="18" charset="0"/>
                <a:ea typeface="ＭＳ Ｐゴシック" charset="-128"/>
              </a:defRPr>
            </a:lvl4pPr>
            <a:lvl5pPr marL="2057400" indent="-228600" eaLnBrk="0" hangingPunct="0">
              <a:defRPr kumimoji="1" sz="12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9pPr>
          </a:lstStyle>
          <a:p>
            <a:r>
              <a:rPr kumimoji="0" lang="en-US" altLang="ja-JP" smtClean="0"/>
              <a:t>Slide </a:t>
            </a:r>
            <a:fld id="{F6622844-CD04-4271-AC58-51169F6A1CE0}" type="slidenum">
              <a:rPr kumimoji="0" lang="en-US" altLang="ja-JP" smtClean="0"/>
              <a:pPr/>
              <a:t>8</a:t>
            </a:fld>
            <a:endParaRPr kumimoji="0" lang="en-US" altLang="ja-JP"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p:txBody>
          <a:bodyPr/>
          <a:lstStyle/>
          <a:p>
            <a:pPr eaLnBrk="1" hangingPunct="1"/>
            <a:r>
              <a:rPr lang="en-US" altLang="ja-JP" smtClean="0">
                <a:ea typeface="ＭＳ Ｐゴシック" charset="-128"/>
              </a:rPr>
              <a:t>References</a:t>
            </a:r>
            <a:endParaRPr lang="ja-JP" altLang="en-US" smtClean="0">
              <a:ea typeface="ＭＳ Ｐゴシック" charset="-128"/>
            </a:endParaRPr>
          </a:p>
        </p:txBody>
      </p:sp>
      <p:sp>
        <p:nvSpPr>
          <p:cNvPr id="11267" name="コンテンツ プレースホルダー 2"/>
          <p:cNvSpPr>
            <a:spLocks noGrp="1"/>
          </p:cNvSpPr>
          <p:nvPr>
            <p:ph idx="1"/>
          </p:nvPr>
        </p:nvSpPr>
        <p:spPr/>
        <p:txBody>
          <a:bodyPr/>
          <a:lstStyle/>
          <a:p>
            <a:pPr marL="514350" indent="-514350" eaLnBrk="1" hangingPunct="1">
              <a:buFont typeface="Times New Roman" pitchFamily="18" charset="0"/>
              <a:buAutoNum type="arabicPeriod"/>
            </a:pPr>
            <a:r>
              <a:rPr lang="en-US" altLang="ja-JP" sz="2400" smtClean="0">
                <a:ea typeface="ＭＳ Ｐゴシック" charset="-128"/>
              </a:rPr>
              <a:t>TG4m Technical Guidance Document, Doc. </a:t>
            </a:r>
            <a:r>
              <a:rPr lang="en-GB" altLang="ja-JP" sz="2400" smtClean="0">
                <a:ea typeface="ＭＳ Ｐゴシック" charset="-128"/>
              </a:rPr>
              <a:t>IEEE 802.15-11-0684-00-004m, Sept. 2011</a:t>
            </a:r>
          </a:p>
          <a:p>
            <a:pPr marL="514350" indent="-514350" eaLnBrk="1" hangingPunct="1">
              <a:buFont typeface="Times New Roman" pitchFamily="18" charset="0"/>
              <a:buAutoNum type="arabicPeriod"/>
            </a:pPr>
            <a:r>
              <a:rPr lang="en-GB" altLang="ja-JP" sz="2400" smtClean="0">
                <a:ea typeface="ＭＳ Ｐゴシック" charset="-128"/>
              </a:rPr>
              <a:t>FCC Second MO&amp;O, FCC-10-174, Sep. 2010.</a:t>
            </a:r>
          </a:p>
          <a:p>
            <a:pPr marL="514350" indent="-514350" eaLnBrk="1" hangingPunct="1">
              <a:buFont typeface="Times New Roman" pitchFamily="18" charset="0"/>
              <a:buAutoNum type="arabicPeriod"/>
            </a:pPr>
            <a:r>
              <a:rPr lang="en-GB" altLang="ja-JP" sz="2400" smtClean="0">
                <a:ea typeface="ＭＳ Ｐゴシック" charset="-128"/>
              </a:rPr>
              <a:t>IEEE802.22-2011, Annex A, July 2011</a:t>
            </a:r>
            <a:r>
              <a:rPr lang="en-US" altLang="ja-JP" sz="2400" smtClean="0">
                <a:ea typeface="ＭＳ Ｐゴシック" charset="-128"/>
              </a:rPr>
              <a:t> </a:t>
            </a:r>
          </a:p>
          <a:p>
            <a:pPr marL="514350" indent="-514350" eaLnBrk="1" hangingPunct="1">
              <a:buFont typeface="Times New Roman" pitchFamily="18" charset="0"/>
              <a:buAutoNum type="arabicPeriod"/>
            </a:pPr>
            <a:r>
              <a:rPr lang="en-US" altLang="ja-JP" sz="2400" smtClean="0">
                <a:ea typeface="ＭＳ Ｐゴシック" charset="-128"/>
              </a:rPr>
              <a:t>S. Sasaki, T. Inoko, and Y. Fukaishi, Doc. </a:t>
            </a:r>
            <a:r>
              <a:rPr lang="en-GB" altLang="ja-JP" sz="2400" smtClean="0">
                <a:ea typeface="ＭＳ Ｐゴシック" charset="-128"/>
              </a:rPr>
              <a:t>IEEE 802.15-11-0820-00-004m, Nov. 2011</a:t>
            </a:r>
            <a:endParaRPr lang="en-US" altLang="ja-JP" sz="2400" smtClean="0">
              <a:ea typeface="ＭＳ Ｐゴシック" charset="-128"/>
            </a:endParaRPr>
          </a:p>
        </p:txBody>
      </p:sp>
      <p:sp>
        <p:nvSpPr>
          <p:cNvPr id="11268" name="日付プレースホルダー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Times New Roman" pitchFamily="18" charset="0"/>
                <a:ea typeface="ＭＳ Ｐゴシック" charset="-128"/>
              </a:defRPr>
            </a:lvl1pPr>
            <a:lvl2pPr marL="742950" indent="-285750" eaLnBrk="0" hangingPunct="0">
              <a:defRPr kumimoji="1" sz="1200">
                <a:solidFill>
                  <a:schemeClr val="tx1"/>
                </a:solidFill>
                <a:latin typeface="Times New Roman" pitchFamily="18" charset="0"/>
                <a:ea typeface="ＭＳ Ｐゴシック" charset="-128"/>
              </a:defRPr>
            </a:lvl2pPr>
            <a:lvl3pPr marL="1143000" indent="-228600" eaLnBrk="0" hangingPunct="0">
              <a:defRPr kumimoji="1" sz="1200">
                <a:solidFill>
                  <a:schemeClr val="tx1"/>
                </a:solidFill>
                <a:latin typeface="Times New Roman" pitchFamily="18" charset="0"/>
                <a:ea typeface="ＭＳ Ｐゴシック" charset="-128"/>
              </a:defRPr>
            </a:lvl3pPr>
            <a:lvl4pPr marL="1600200" indent="-228600" eaLnBrk="0" hangingPunct="0">
              <a:defRPr kumimoji="1" sz="1200">
                <a:solidFill>
                  <a:schemeClr val="tx1"/>
                </a:solidFill>
                <a:latin typeface="Times New Roman" pitchFamily="18" charset="0"/>
                <a:ea typeface="ＭＳ Ｐゴシック" charset="-128"/>
              </a:defRPr>
            </a:lvl4pPr>
            <a:lvl5pPr marL="2057400" indent="-228600" eaLnBrk="0" hangingPunct="0">
              <a:defRPr kumimoji="1" sz="12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9pPr>
          </a:lstStyle>
          <a:p>
            <a:r>
              <a:rPr kumimoji="0" lang="en-US" altLang="ja-JP" sz="1400" smtClean="0"/>
              <a:t>November, 2011</a:t>
            </a:r>
          </a:p>
        </p:txBody>
      </p:sp>
      <p:sp>
        <p:nvSpPr>
          <p:cNvPr id="11269" name="フッター プレースホルダー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Times New Roman" pitchFamily="18" charset="0"/>
                <a:ea typeface="ＭＳ Ｐゴシック" charset="-128"/>
              </a:defRPr>
            </a:lvl1pPr>
            <a:lvl2pPr marL="742950" indent="-285750" eaLnBrk="0" hangingPunct="0">
              <a:defRPr kumimoji="1" sz="1200">
                <a:solidFill>
                  <a:schemeClr val="tx1"/>
                </a:solidFill>
                <a:latin typeface="Times New Roman" pitchFamily="18" charset="0"/>
                <a:ea typeface="ＭＳ Ｐゴシック" charset="-128"/>
              </a:defRPr>
            </a:lvl2pPr>
            <a:lvl3pPr marL="1143000" indent="-228600" eaLnBrk="0" hangingPunct="0">
              <a:defRPr kumimoji="1" sz="1200">
                <a:solidFill>
                  <a:schemeClr val="tx1"/>
                </a:solidFill>
                <a:latin typeface="Times New Roman" pitchFamily="18" charset="0"/>
                <a:ea typeface="ＭＳ Ｐゴシック" charset="-128"/>
              </a:defRPr>
            </a:lvl3pPr>
            <a:lvl4pPr marL="1600200" indent="-228600" eaLnBrk="0" hangingPunct="0">
              <a:defRPr kumimoji="1" sz="1200">
                <a:solidFill>
                  <a:schemeClr val="tx1"/>
                </a:solidFill>
                <a:latin typeface="Times New Roman" pitchFamily="18" charset="0"/>
                <a:ea typeface="ＭＳ Ｐゴシック" charset="-128"/>
              </a:defRPr>
            </a:lvl4pPr>
            <a:lvl5pPr marL="2057400" indent="-228600" eaLnBrk="0" hangingPunct="0">
              <a:defRPr kumimoji="1" sz="12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9pPr>
          </a:lstStyle>
          <a:p>
            <a:r>
              <a:rPr kumimoji="0" lang="en-US" altLang="ja-JP" smtClean="0"/>
              <a:t>Shigenobu Sasaki, et al., Niigata University</a:t>
            </a:r>
          </a:p>
        </p:txBody>
      </p:sp>
      <p:sp>
        <p:nvSpPr>
          <p:cNvPr id="11270" name="スライド番号プレースホルダー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Times New Roman" pitchFamily="18" charset="0"/>
                <a:ea typeface="ＭＳ Ｐゴシック" charset="-128"/>
              </a:defRPr>
            </a:lvl1pPr>
            <a:lvl2pPr marL="742950" indent="-285750" eaLnBrk="0" hangingPunct="0">
              <a:defRPr kumimoji="1" sz="1200">
                <a:solidFill>
                  <a:schemeClr val="tx1"/>
                </a:solidFill>
                <a:latin typeface="Times New Roman" pitchFamily="18" charset="0"/>
                <a:ea typeface="ＭＳ Ｐゴシック" charset="-128"/>
              </a:defRPr>
            </a:lvl2pPr>
            <a:lvl3pPr marL="1143000" indent="-228600" eaLnBrk="0" hangingPunct="0">
              <a:defRPr kumimoji="1" sz="1200">
                <a:solidFill>
                  <a:schemeClr val="tx1"/>
                </a:solidFill>
                <a:latin typeface="Times New Roman" pitchFamily="18" charset="0"/>
                <a:ea typeface="ＭＳ Ｐゴシック" charset="-128"/>
              </a:defRPr>
            </a:lvl3pPr>
            <a:lvl4pPr marL="1600200" indent="-228600" eaLnBrk="0" hangingPunct="0">
              <a:defRPr kumimoji="1" sz="1200">
                <a:solidFill>
                  <a:schemeClr val="tx1"/>
                </a:solidFill>
                <a:latin typeface="Times New Roman" pitchFamily="18" charset="0"/>
                <a:ea typeface="ＭＳ Ｐゴシック" charset="-128"/>
              </a:defRPr>
            </a:lvl4pPr>
            <a:lvl5pPr marL="2057400" indent="-228600" eaLnBrk="0" hangingPunct="0">
              <a:defRPr kumimoji="1" sz="12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1200">
                <a:solidFill>
                  <a:schemeClr val="tx1"/>
                </a:solidFill>
                <a:latin typeface="Times New Roman" pitchFamily="18" charset="0"/>
                <a:ea typeface="ＭＳ Ｐゴシック" charset="-128"/>
              </a:defRPr>
            </a:lvl9pPr>
          </a:lstStyle>
          <a:p>
            <a:r>
              <a:rPr kumimoji="0" lang="en-US" altLang="ja-JP" smtClean="0"/>
              <a:t>Slide </a:t>
            </a:r>
            <a:fld id="{CC166477-D69B-4BD5-8C53-6EABAD81DFC7}" type="slidenum">
              <a:rPr kumimoji="0" lang="en-US" altLang="ja-JP" smtClean="0"/>
              <a:pPr/>
              <a:t>9</a:t>
            </a:fld>
            <a:endParaRPr kumimoji="0" lang="en-US" altLang="ja-JP"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16210</TotalTime>
  <Words>764</Words>
  <Application>Microsoft Office PowerPoint</Application>
  <PresentationFormat>画面に合わせる (4:3)</PresentationFormat>
  <Paragraphs>185</Paragraphs>
  <Slides>9</Slides>
  <Notes>9</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Times New Roman</vt:lpstr>
      <vt:lpstr>ＭＳ Ｐゴシック</vt:lpstr>
      <vt:lpstr>Arial</vt:lpstr>
      <vt:lpstr>Century</vt:lpstr>
      <vt:lpstr>ＭＳ 明朝</vt:lpstr>
      <vt:lpstr>IEEE-P802_15</vt:lpstr>
      <vt:lpstr>PowerPoint プレゼンテーション</vt:lpstr>
      <vt:lpstr>Introduction</vt:lpstr>
      <vt:lpstr>Out-of-band emission limit in TVWS</vt:lpstr>
      <vt:lpstr>Simulation Parameters </vt:lpstr>
      <vt:lpstr>Spectrum Example (Option 1 and 2)</vt:lpstr>
      <vt:lpstr>Spectrum Example (Option 3 and 4)</vt:lpstr>
      <vt:lpstr>Spectrum Example in different parameters (Same bandwidth and channel spacing as in option 1) </vt:lpstr>
      <vt:lpstr>Observations and Conclusions</vt:lpstr>
      <vt:lpstr>References</vt:lpstr>
    </vt:vector>
  </TitlesOfParts>
  <Company>Niigata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Shigenobu Sasaki</dc:creator>
  <cp:keywords/>
  <dc:description>&lt;doc#&gt;</dc:description>
  <cp:lastModifiedBy>Shigenobu Sasaki</cp:lastModifiedBy>
  <cp:revision>77</cp:revision>
  <cp:lastPrinted>1998-02-10T13:28:06Z</cp:lastPrinted>
  <dcterms:created xsi:type="dcterms:W3CDTF">2011-10-15T13:45:45Z</dcterms:created>
  <dcterms:modified xsi:type="dcterms:W3CDTF">2012-01-19T13:19:36Z</dcterms:modified>
</cp:coreProperties>
</file>