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31" name="PlaceHolder 2"/>
          <p:cNvSpPr>
            <a:spLocks noGrp="1"/>
          </p:cNvSpPr>
          <p:nvPr>
            <p:ph type="body"/>
          </p:nvPr>
        </p:nvSpPr>
        <p:spPr>
          <a:xfrm>
            <a:off x="685440" y="1980720"/>
            <a:ext cx="7759800" cy="2523600"/>
          </a:xfrm>
          <a:prstGeom prst="rect">
            <a:avLst/>
          </a:prstGeom>
        </p:spPr>
        <p:txBody>
          <a:bodyPr bIns="46080" lIns="92160" rIns="92160" tIns="46080" wrap="none"/>
          <a:p>
            <a:endParaRPr/>
          </a:p>
        </p:txBody>
      </p:sp>
      <p:sp>
        <p:nvSpPr>
          <p:cNvPr id="32" name="PlaceHolder 3"/>
          <p:cNvSpPr>
            <a:spLocks noGrp="1"/>
          </p:cNvSpPr>
          <p:nvPr>
            <p:ph type="body"/>
          </p:nvPr>
        </p:nvSpPr>
        <p:spPr>
          <a:xfrm>
            <a:off x="685440" y="4744440"/>
            <a:ext cx="7759800" cy="2523600"/>
          </a:xfrm>
          <a:prstGeom prst="rect">
            <a:avLst/>
          </a:prstGeom>
        </p:spPr>
        <p:txBody>
          <a:bodyPr bIns="46080" lIns="92160" rIns="92160" tIns="4608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34" name="PlaceHolder 2"/>
          <p:cNvSpPr>
            <a:spLocks noGrp="1"/>
          </p:cNvSpPr>
          <p:nvPr>
            <p:ph type="body"/>
          </p:nvPr>
        </p:nvSpPr>
        <p:spPr>
          <a:xfrm>
            <a:off x="685440" y="1980720"/>
            <a:ext cx="3786480" cy="2523600"/>
          </a:xfrm>
          <a:prstGeom prst="rect">
            <a:avLst/>
          </a:prstGeom>
        </p:spPr>
        <p:txBody>
          <a:bodyPr bIns="46080" lIns="92160" rIns="92160" tIns="46080" wrap="none"/>
          <a:p>
            <a:endParaRPr/>
          </a:p>
        </p:txBody>
      </p:sp>
      <p:sp>
        <p:nvSpPr>
          <p:cNvPr id="35" name="PlaceHolder 3"/>
          <p:cNvSpPr>
            <a:spLocks noGrp="1"/>
          </p:cNvSpPr>
          <p:nvPr>
            <p:ph type="body"/>
          </p:nvPr>
        </p:nvSpPr>
        <p:spPr>
          <a:xfrm>
            <a:off x="4661280" y="1980720"/>
            <a:ext cx="3786480" cy="2523600"/>
          </a:xfrm>
          <a:prstGeom prst="rect">
            <a:avLst/>
          </a:prstGeom>
        </p:spPr>
        <p:txBody>
          <a:bodyPr bIns="46080" lIns="92160" rIns="92160" tIns="46080" wrap="none"/>
          <a:p>
            <a:endParaRPr/>
          </a:p>
        </p:txBody>
      </p:sp>
      <p:sp>
        <p:nvSpPr>
          <p:cNvPr id="36" name="PlaceHolder 4"/>
          <p:cNvSpPr>
            <a:spLocks noGrp="1"/>
          </p:cNvSpPr>
          <p:nvPr>
            <p:ph type="body"/>
          </p:nvPr>
        </p:nvSpPr>
        <p:spPr>
          <a:xfrm>
            <a:off x="4661280" y="4744440"/>
            <a:ext cx="3786480" cy="2523600"/>
          </a:xfrm>
          <a:prstGeom prst="rect">
            <a:avLst/>
          </a:prstGeom>
        </p:spPr>
        <p:txBody>
          <a:bodyPr bIns="46080" lIns="92160" rIns="92160" tIns="46080" wrap="none"/>
          <a:p>
            <a:endParaRPr/>
          </a:p>
        </p:txBody>
      </p:sp>
      <p:sp>
        <p:nvSpPr>
          <p:cNvPr id="37" name="PlaceHolder 5"/>
          <p:cNvSpPr>
            <a:spLocks noGrp="1"/>
          </p:cNvSpPr>
          <p:nvPr>
            <p:ph type="body"/>
          </p:nvPr>
        </p:nvSpPr>
        <p:spPr>
          <a:xfrm>
            <a:off x="685440" y="4744440"/>
            <a:ext cx="3786480" cy="2523600"/>
          </a:xfrm>
          <a:prstGeom prst="rect">
            <a:avLst/>
          </a:prstGeom>
        </p:spPr>
        <p:txBody>
          <a:bodyPr bIns="46080" lIns="92160" rIns="92160" tIns="4608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39" name="PlaceHolder 2"/>
          <p:cNvSpPr>
            <a:spLocks noGrp="1"/>
          </p:cNvSpPr>
          <p:nvPr>
            <p:ph type="body"/>
          </p:nvPr>
        </p:nvSpPr>
        <p:spPr>
          <a:xfrm>
            <a:off x="685440" y="1980720"/>
            <a:ext cx="3786480" cy="2523600"/>
          </a:xfrm>
          <a:prstGeom prst="rect">
            <a:avLst/>
          </a:prstGeom>
        </p:spPr>
        <p:txBody>
          <a:bodyPr bIns="46080" lIns="92160" rIns="92160" tIns="46080" wrap="none"/>
          <a:p>
            <a:endParaRPr/>
          </a:p>
        </p:txBody>
      </p:sp>
      <p:sp>
        <p:nvSpPr>
          <p:cNvPr id="40" name="PlaceHolder 3"/>
          <p:cNvSpPr>
            <a:spLocks noGrp="1"/>
          </p:cNvSpPr>
          <p:nvPr>
            <p:ph type="body"/>
          </p:nvPr>
        </p:nvSpPr>
        <p:spPr>
          <a:xfrm>
            <a:off x="4661280" y="1980720"/>
            <a:ext cx="3786480" cy="2523600"/>
          </a:xfrm>
          <a:prstGeom prst="rect">
            <a:avLst/>
          </a:prstGeom>
        </p:spPr>
        <p:txBody>
          <a:bodyPr bIns="46080" lIns="92160" rIns="92160" tIns="4608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10" name="PlaceHolder 2"/>
          <p:cNvSpPr>
            <a:spLocks noGrp="1"/>
          </p:cNvSpPr>
          <p:nvPr>
            <p:ph type="subTitle"/>
          </p:nvPr>
        </p:nvSpPr>
        <p:spPr>
          <a:xfrm>
            <a:off x="685440" y="1980720"/>
            <a:ext cx="7759800" cy="529200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12" name="PlaceHolder 2"/>
          <p:cNvSpPr>
            <a:spLocks noGrp="1"/>
          </p:cNvSpPr>
          <p:nvPr>
            <p:ph type="body"/>
          </p:nvPr>
        </p:nvSpPr>
        <p:spPr>
          <a:xfrm>
            <a:off x="685440" y="1980720"/>
            <a:ext cx="7759800" cy="5291640"/>
          </a:xfrm>
          <a:prstGeom prst="rect">
            <a:avLst/>
          </a:prstGeom>
        </p:spPr>
        <p:txBody>
          <a:bodyPr bIns="46080" lIns="92160" rIns="92160" tIns="4608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14" name="PlaceHolder 2"/>
          <p:cNvSpPr>
            <a:spLocks noGrp="1"/>
          </p:cNvSpPr>
          <p:nvPr>
            <p:ph type="body"/>
          </p:nvPr>
        </p:nvSpPr>
        <p:spPr>
          <a:xfrm>
            <a:off x="685440" y="1980720"/>
            <a:ext cx="3786480" cy="5291640"/>
          </a:xfrm>
          <a:prstGeom prst="rect">
            <a:avLst/>
          </a:prstGeom>
        </p:spPr>
        <p:txBody>
          <a:bodyPr bIns="46080" lIns="92160" rIns="92160" tIns="46080" wrap="none"/>
          <a:p>
            <a:endParaRPr/>
          </a:p>
        </p:txBody>
      </p:sp>
      <p:sp>
        <p:nvSpPr>
          <p:cNvPr id="15" name="PlaceHolder 3"/>
          <p:cNvSpPr>
            <a:spLocks noGrp="1"/>
          </p:cNvSpPr>
          <p:nvPr>
            <p:ph type="body"/>
          </p:nvPr>
        </p:nvSpPr>
        <p:spPr>
          <a:xfrm>
            <a:off x="4661280" y="1980720"/>
            <a:ext cx="3786480" cy="5291640"/>
          </a:xfrm>
          <a:prstGeom prst="rect">
            <a:avLst/>
          </a:prstGeom>
        </p:spPr>
        <p:txBody>
          <a:bodyPr bIns="46080" lIns="92160" rIns="92160" tIns="4608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440" y="685800"/>
            <a:ext cx="7759800" cy="65865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19" name="PlaceHolder 2"/>
          <p:cNvSpPr>
            <a:spLocks noGrp="1"/>
          </p:cNvSpPr>
          <p:nvPr>
            <p:ph type="body"/>
          </p:nvPr>
        </p:nvSpPr>
        <p:spPr>
          <a:xfrm>
            <a:off x="685440" y="1980720"/>
            <a:ext cx="3786480" cy="2523600"/>
          </a:xfrm>
          <a:prstGeom prst="rect">
            <a:avLst/>
          </a:prstGeom>
        </p:spPr>
        <p:txBody>
          <a:bodyPr bIns="46080" lIns="92160" rIns="92160" tIns="46080" wrap="none"/>
          <a:p>
            <a:endParaRPr/>
          </a:p>
        </p:txBody>
      </p:sp>
      <p:sp>
        <p:nvSpPr>
          <p:cNvPr id="20" name="PlaceHolder 3"/>
          <p:cNvSpPr>
            <a:spLocks noGrp="1"/>
          </p:cNvSpPr>
          <p:nvPr>
            <p:ph type="body"/>
          </p:nvPr>
        </p:nvSpPr>
        <p:spPr>
          <a:xfrm>
            <a:off x="685440" y="4744440"/>
            <a:ext cx="3786480" cy="2523600"/>
          </a:xfrm>
          <a:prstGeom prst="rect">
            <a:avLst/>
          </a:prstGeom>
        </p:spPr>
        <p:txBody>
          <a:bodyPr bIns="46080" lIns="92160" rIns="92160" tIns="46080" wrap="none"/>
          <a:p>
            <a:endParaRPr/>
          </a:p>
        </p:txBody>
      </p:sp>
      <p:sp>
        <p:nvSpPr>
          <p:cNvPr id="21" name="PlaceHolder 4"/>
          <p:cNvSpPr>
            <a:spLocks noGrp="1"/>
          </p:cNvSpPr>
          <p:nvPr>
            <p:ph type="body"/>
          </p:nvPr>
        </p:nvSpPr>
        <p:spPr>
          <a:xfrm>
            <a:off x="4661280" y="1980720"/>
            <a:ext cx="3786480" cy="5291640"/>
          </a:xfrm>
          <a:prstGeom prst="rect">
            <a:avLst/>
          </a:prstGeom>
        </p:spPr>
        <p:txBody>
          <a:bodyPr bIns="46080" lIns="92160" rIns="92160" tIns="4608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23" name="PlaceHolder 2"/>
          <p:cNvSpPr>
            <a:spLocks noGrp="1"/>
          </p:cNvSpPr>
          <p:nvPr>
            <p:ph type="body"/>
          </p:nvPr>
        </p:nvSpPr>
        <p:spPr>
          <a:xfrm>
            <a:off x="685440" y="1980720"/>
            <a:ext cx="3786480" cy="5291640"/>
          </a:xfrm>
          <a:prstGeom prst="rect">
            <a:avLst/>
          </a:prstGeom>
        </p:spPr>
        <p:txBody>
          <a:bodyPr bIns="46080" lIns="92160" rIns="92160" tIns="46080" wrap="none"/>
          <a:p>
            <a:endParaRPr/>
          </a:p>
        </p:txBody>
      </p:sp>
      <p:sp>
        <p:nvSpPr>
          <p:cNvPr id="24" name="PlaceHolder 3"/>
          <p:cNvSpPr>
            <a:spLocks noGrp="1"/>
          </p:cNvSpPr>
          <p:nvPr>
            <p:ph type="body"/>
          </p:nvPr>
        </p:nvSpPr>
        <p:spPr>
          <a:xfrm>
            <a:off x="4661280" y="1980720"/>
            <a:ext cx="3786480" cy="2523600"/>
          </a:xfrm>
          <a:prstGeom prst="rect">
            <a:avLst/>
          </a:prstGeom>
        </p:spPr>
        <p:txBody>
          <a:bodyPr bIns="46080" lIns="92160" rIns="92160" tIns="46080" wrap="none"/>
          <a:p>
            <a:endParaRPr/>
          </a:p>
        </p:txBody>
      </p:sp>
      <p:sp>
        <p:nvSpPr>
          <p:cNvPr id="25" name="PlaceHolder 4"/>
          <p:cNvSpPr>
            <a:spLocks noGrp="1"/>
          </p:cNvSpPr>
          <p:nvPr>
            <p:ph type="body"/>
          </p:nvPr>
        </p:nvSpPr>
        <p:spPr>
          <a:xfrm>
            <a:off x="4661280" y="4744440"/>
            <a:ext cx="3786480" cy="2523600"/>
          </a:xfrm>
          <a:prstGeom prst="rect">
            <a:avLst/>
          </a:prstGeom>
        </p:spPr>
        <p:txBody>
          <a:bodyPr bIns="46080" lIns="92160" rIns="92160" tIns="4608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440" y="639720"/>
            <a:ext cx="7759800" cy="1146960"/>
          </a:xfrm>
          <a:prstGeom prst="rect">
            <a:avLst/>
          </a:prstGeom>
        </p:spPr>
        <p:txBody>
          <a:bodyPr anchor="ctr" bIns="46080" lIns="92160" rIns="92160" tIns="46080" wrap="none"/>
          <a:p>
            <a:pPr algn="ctr"/>
            <a:endParaRPr/>
          </a:p>
        </p:txBody>
      </p:sp>
      <p:sp>
        <p:nvSpPr>
          <p:cNvPr id="27" name="PlaceHolder 2"/>
          <p:cNvSpPr>
            <a:spLocks noGrp="1"/>
          </p:cNvSpPr>
          <p:nvPr>
            <p:ph type="body"/>
          </p:nvPr>
        </p:nvSpPr>
        <p:spPr>
          <a:xfrm>
            <a:off x="685440" y="1980720"/>
            <a:ext cx="3786480" cy="2523600"/>
          </a:xfrm>
          <a:prstGeom prst="rect">
            <a:avLst/>
          </a:prstGeom>
        </p:spPr>
        <p:txBody>
          <a:bodyPr bIns="46080" lIns="92160" rIns="92160" tIns="46080" wrap="none"/>
          <a:p>
            <a:endParaRPr/>
          </a:p>
        </p:txBody>
      </p:sp>
      <p:sp>
        <p:nvSpPr>
          <p:cNvPr id="28" name="PlaceHolder 3"/>
          <p:cNvSpPr>
            <a:spLocks noGrp="1"/>
          </p:cNvSpPr>
          <p:nvPr>
            <p:ph type="body"/>
          </p:nvPr>
        </p:nvSpPr>
        <p:spPr>
          <a:xfrm>
            <a:off x="4661280" y="1980720"/>
            <a:ext cx="3786480" cy="2523600"/>
          </a:xfrm>
          <a:prstGeom prst="rect">
            <a:avLst/>
          </a:prstGeom>
        </p:spPr>
        <p:txBody>
          <a:bodyPr bIns="46080" lIns="92160" rIns="92160" tIns="46080" wrap="none"/>
          <a:p>
            <a:endParaRPr/>
          </a:p>
        </p:txBody>
      </p:sp>
      <p:sp>
        <p:nvSpPr>
          <p:cNvPr id="29" name="PlaceHolder 4"/>
          <p:cNvSpPr>
            <a:spLocks noGrp="1"/>
          </p:cNvSpPr>
          <p:nvPr>
            <p:ph type="body"/>
          </p:nvPr>
        </p:nvSpPr>
        <p:spPr>
          <a:xfrm>
            <a:off x="685440" y="4744440"/>
            <a:ext cx="7759440" cy="2523600"/>
          </a:xfrm>
          <a:prstGeom prst="rect">
            <a:avLst/>
          </a:prstGeom>
        </p:spPr>
        <p:txBody>
          <a:bodyPr bIns="46080" lIns="92160" rIns="92160" tIns="4608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440" y="685800"/>
            <a:ext cx="7759800" cy="1054440"/>
          </a:xfrm>
          <a:prstGeom prst="rect">
            <a:avLst/>
          </a:prstGeom>
        </p:spPr>
        <p:txBody>
          <a:bodyPr anchor="ctr" bIns="46080" lIns="92160" rIns="92160" tIns="46080"/>
          <a:p>
            <a:pPr algn="ctr"/>
            <a:r>
              <a:rPr lang="en-US"/>
              <a:t>Click to edit the title text format</a:t>
            </a:r>
            <a:endParaRPr/>
          </a:p>
        </p:txBody>
      </p:sp>
      <p:sp>
        <p:nvSpPr>
          <p:cNvPr id="1" name="PlaceHolder 2"/>
          <p:cNvSpPr>
            <a:spLocks noGrp="1"/>
          </p:cNvSpPr>
          <p:nvPr>
            <p:ph type="body"/>
          </p:nvPr>
        </p:nvSpPr>
        <p:spPr>
          <a:xfrm>
            <a:off x="685440" y="1980720"/>
            <a:ext cx="7759800" cy="5291640"/>
          </a:xfrm>
          <a:prstGeom prst="rect">
            <a:avLst/>
          </a:prstGeom>
        </p:spPr>
        <p:txBody>
          <a:bodyPr bIns="46080" lIns="92160" rIns="92160" tIns="46080"/>
          <a:p>
            <a:pPr>
              <a:buFont typeface="Times New Roman"/>
              <a:buChar char="•"/>
            </a:pPr>
            <a:r>
              <a:rPr lang="en-US"/>
              <a:t>Click to edit the outline text format</a:t>
            </a:r>
            <a:endParaRPr/>
          </a:p>
          <a:p>
            <a:pPr lvl="1">
              <a:buFont typeface="Times New Roman"/>
              <a:buChar char="–"/>
            </a:pPr>
            <a:r>
              <a:rPr lang="en-US"/>
              <a:t>Second Outline Level</a:t>
            </a:r>
            <a:endParaRPr/>
          </a:p>
          <a:p>
            <a:pPr lvl="2">
              <a:buFont typeface="Times New Roman"/>
              <a:buChar char="•"/>
            </a:pPr>
            <a:r>
              <a:rPr lang="en-US"/>
              <a:t>Third Outline Level</a:t>
            </a:r>
            <a:endParaRPr/>
          </a:p>
          <a:p>
            <a:pPr lvl="3">
              <a:buFont typeface="Times New Roman"/>
              <a:buChar char="–"/>
            </a:pPr>
            <a:r>
              <a:rPr lang="en-US"/>
              <a:t>Fourth Outline Level</a:t>
            </a:r>
            <a:endParaRPr/>
          </a:p>
          <a:p>
            <a:pPr lvl="4">
              <a:buFont typeface="Times New Roman"/>
              <a:buChar char="»"/>
            </a:pPr>
            <a:r>
              <a:rPr lang="en-US"/>
              <a:t>Fifth Outline Level</a:t>
            </a:r>
            <a:endParaRPr/>
          </a:p>
          <a:p>
            <a:pPr lvl="5">
              <a:buFont typeface="Times New Roman"/>
              <a:buChar char="»"/>
            </a:pPr>
            <a:r>
              <a:rPr lang="en-US"/>
              <a:t>Sixth Outline Level</a:t>
            </a:r>
            <a:endParaRPr/>
          </a:p>
          <a:p>
            <a:pPr lvl="6">
              <a:buFont typeface="Times New Roman"/>
              <a:buChar char="»"/>
            </a:pPr>
            <a:r>
              <a:rPr lang="en-US"/>
              <a:t>Seventh Outline Level</a:t>
            </a:r>
            <a:endParaRPr/>
          </a:p>
          <a:p>
            <a:pPr lvl="7">
              <a:buFont typeface="Times New Roman"/>
              <a:buChar char="»"/>
            </a:pPr>
            <a:r>
              <a:rPr lang="en-US"/>
              <a:t>Eighth Outline Level</a:t>
            </a:r>
            <a:endParaRPr/>
          </a:p>
          <a:p>
            <a:pPr lvl="8">
              <a:buFont typeface="Times New Roman"/>
              <a:buChar char="»"/>
            </a:pPr>
            <a:r>
              <a:rPr lang="en-US"/>
              <a:t>Ninth Outline Level</a:t>
            </a:r>
            <a:endParaRPr/>
          </a:p>
        </p:txBody>
      </p:sp>
      <p:sp>
        <p:nvSpPr>
          <p:cNvPr id="2" name="PlaceHolder 3"/>
          <p:cNvSpPr>
            <a:spLocks noGrp="1"/>
          </p:cNvSpPr>
          <p:nvPr>
            <p:ph type="dt"/>
          </p:nvPr>
        </p:nvSpPr>
        <p:spPr>
          <a:xfrm>
            <a:off x="685800" y="227160"/>
            <a:ext cx="2044800" cy="366120"/>
          </a:xfrm>
          <a:prstGeom prst="rect">
            <a:avLst/>
          </a:prstGeom>
        </p:spPr>
        <p:txBody>
          <a:bodyPr bIns="0" lIns="0" rIns="0" tIns="0"/>
          <a:p>
            <a:pPr>
              <a:buFont typeface="Times New Roman"/>
              <a:buChar char="•"/>
            </a:pPr>
            <a:r>
              <a:rPr lang="en-US"/>
              <a:t>January 2012</a:t>
            </a:r>
            <a:endParaRPr/>
          </a:p>
        </p:txBody>
      </p:sp>
      <p:sp>
        <p:nvSpPr>
          <p:cNvPr id="3" name="PlaceHolder 4"/>
          <p:cNvSpPr>
            <a:spLocks noGrp="1"/>
          </p:cNvSpPr>
          <p:nvPr>
            <p:ph type="ftr"/>
          </p:nvPr>
        </p:nvSpPr>
        <p:spPr>
          <a:xfrm>
            <a:off x="5486040" y="6475320"/>
            <a:ext cx="3111480" cy="366120"/>
          </a:xfrm>
          <a:prstGeom prst="rect">
            <a:avLst/>
          </a:prstGeom>
        </p:spPr>
        <p:txBody>
          <a:bodyPr bIns="0" lIns="0" rIns="0" tIns="0"/>
          <a:p>
            <a:pPr>
              <a:buFont typeface="Times New Roman"/>
              <a:buChar char="•"/>
            </a:pPr>
            <a:r>
              <a:rPr lang="en-US"/>
              <a:t>&lt;footer&gt;</a:t>
            </a:r>
            <a:endParaRPr/>
          </a:p>
        </p:txBody>
      </p:sp>
      <p:sp>
        <p:nvSpPr>
          <p:cNvPr id="4" name="PlaceHolder 5"/>
          <p:cNvSpPr>
            <a:spLocks noGrp="1"/>
          </p:cNvSpPr>
          <p:nvPr>
            <p:ph type="sldNum"/>
          </p:nvPr>
        </p:nvSpPr>
        <p:spPr>
          <a:xfrm>
            <a:off x="4114800" y="6474960"/>
            <a:ext cx="1131840" cy="1086480"/>
          </a:xfrm>
          <a:prstGeom prst="rect">
            <a:avLst/>
          </a:prstGeom>
        </p:spPr>
        <p:txBody>
          <a:bodyPr bIns="0" lIns="0" rIns="0" tIns="0"/>
          <a:p>
            <a:pPr>
              <a:buFont typeface="Times New Roman"/>
              <a:buChar char="•"/>
            </a:pPr>
            <a:r>
              <a:rPr lang="en-US"/>
              <a:t>Slide </a:t>
            </a:r>
            <a:fld id="{D121A181-71B1-4101-A181-1131B141E111}" type="slidenum">
              <a:rPr lang="en-US"/>
              <a:t>&lt;number&gt;</a:t>
            </a:fld>
            <a:endParaRPr/>
          </a:p>
        </p:txBody>
      </p:sp>
      <p:sp>
        <p:nvSpPr>
          <p:cNvPr id="5" name="CustomShape 6"/>
          <p:cNvSpPr/>
          <p:nvPr/>
        </p:nvSpPr>
        <p:spPr>
          <a:xfrm>
            <a:off x="3931920" y="351720"/>
            <a:ext cx="4526280" cy="213480"/>
          </a:xfrm>
          <a:prstGeom prst="rect">
            <a:avLst/>
          </a:prstGeom>
        </p:spPr>
        <p:txBody>
          <a:bodyPr anchor="b" bIns="0" lIns="0" rIns="0" tIns="0"/>
          <a:p>
            <a:pPr>
              <a:lnSpc>
                <a:spcPct val="100000"/>
              </a:lnSpc>
            </a:pPr>
            <a:r>
              <a:rPr b="1" lang="en-US" sz="1400">
                <a:solidFill>
                  <a:srgbClr val="000000"/>
                </a:solidFill>
                <a:latin typeface="Times New Roman"/>
                <a:ea typeface="WenQuanYi Zen Hei"/>
              </a:rPr>
              <a:t>doc.: IEEE15-12-0024-00-0009-KMP-Transport-Proposal</a:t>
            </a:r>
            <a:endParaRPr/>
          </a:p>
        </p:txBody>
      </p:sp>
      <p:sp>
        <p:nvSpPr>
          <p:cNvPr id="6" name="Line 7"/>
          <p:cNvSpPr/>
          <p:nvPr/>
        </p:nvSpPr>
        <p:spPr>
          <a:xfrm>
            <a:off x="685800" y="609480"/>
            <a:ext cx="7772400" cy="1800"/>
          </a:xfrm>
          <a:prstGeom prst="line">
            <a:avLst/>
          </a:prstGeom>
          <a:ln w="12600">
            <a:solidFill>
              <a:srgbClr val="000000"/>
            </a:solidFill>
            <a:miter/>
          </a:ln>
        </p:spPr>
      </p:sp>
      <p:sp>
        <p:nvSpPr>
          <p:cNvPr id="7" name="CustomShape 8"/>
          <p:cNvSpPr/>
          <p:nvPr/>
        </p:nvSpPr>
        <p:spPr>
          <a:xfrm>
            <a:off x="685800" y="6475320"/>
            <a:ext cx="914400" cy="182880"/>
          </a:xfrm>
          <a:prstGeom prst="rect">
            <a:avLst/>
          </a:prstGeom>
        </p:spPr>
        <p:txBody>
          <a:bodyPr bIns="0" lIns="0" rIns="0" tIns="0"/>
          <a:p>
            <a:pPr>
              <a:buFont typeface="Times New Roman"/>
              <a:buChar char="•"/>
            </a:pPr>
            <a:r>
              <a:rPr lang="en-US" sz="1200"/>
              <a:t>Submission</a:t>
            </a:r>
            <a:endParaRPr/>
          </a:p>
        </p:txBody>
      </p:sp>
      <p:sp>
        <p:nvSpPr>
          <p:cNvPr id="8" name="Line 9"/>
          <p:cNvSpPr/>
          <p:nvPr/>
        </p:nvSpPr>
        <p:spPr>
          <a:xfrm>
            <a:off x="685800" y="6477120"/>
            <a:ext cx="7848720" cy="1440"/>
          </a:xfrm>
          <a:prstGeom prst="line">
            <a:avLst/>
          </a:prstGeom>
          <a:ln w="12600">
            <a:solidFill>
              <a:srgbClr val="000000"/>
            </a:solidFill>
            <a:miter/>
          </a:ln>
        </p:spPr>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1" name="CustomShape 1"/>
          <p:cNvSpPr/>
          <p:nvPr/>
        </p:nvSpPr>
        <p:spPr>
          <a:xfrm>
            <a:off x="152280" y="681120"/>
            <a:ext cx="8991720" cy="4347720"/>
          </a:xfrm>
          <a:prstGeom prst="rect">
            <a:avLst/>
          </a:prstGeom>
        </p:spPr>
        <p:txBody>
          <a:bodyPr bIns="46800" lIns="90000" rIns="90000" tIns="46800"/>
          <a:p>
            <a:pPr algn="ctr">
              <a:buFont typeface="Times New Roman"/>
              <a:buChar char="•"/>
            </a:pPr>
            <a:r>
              <a:rPr b="1" lang="en-US" u="sng">
                <a:solidFill>
                  <a:srgbClr val="000000"/>
                </a:solidFill>
              </a:rPr>
              <a:t>Project: IEEE P802.15 Working Group for Wireless Personal Area Networks (WPANs)</a:t>
            </a:r>
            <a:endParaRPr/>
          </a:p>
          <a:p>
            <a:pPr>
              <a:buFont typeface="Times New Roman"/>
              <a:buChar char="•"/>
            </a:pPr>
            <a:endParaRPr/>
          </a:p>
          <a:p>
            <a:pPr>
              <a:buFont typeface="Times New Roman"/>
              <a:buChar char="•"/>
            </a:pPr>
            <a:r>
              <a:rPr b="1" lang="en-US" sz="1600">
                <a:solidFill>
                  <a:srgbClr val="000000"/>
                </a:solidFill>
              </a:rPr>
              <a:t>Submission Title:</a:t>
            </a:r>
            <a:r>
              <a:rPr lang="en-US" sz="1600">
                <a:solidFill>
                  <a:srgbClr val="000000"/>
                </a:solidFill>
              </a:rPr>
              <a:t> KMP Transport Proposal</a:t>
            </a:r>
            <a:endParaRPr/>
          </a:p>
          <a:p>
            <a:pPr>
              <a:buFont typeface="Times New Roman"/>
              <a:buChar char="•"/>
            </a:pPr>
            <a:r>
              <a:rPr b="1" lang="en-US" sz="1600">
                <a:solidFill>
                  <a:srgbClr val="000000"/>
                </a:solidFill>
              </a:rPr>
              <a:t>Date Submitted: January 16, 2012</a:t>
            </a:r>
            <a:endParaRPr/>
          </a:p>
          <a:p>
            <a:pPr>
              <a:buFont typeface="Times New Roman"/>
              <a:buChar char="•"/>
            </a:pPr>
            <a:r>
              <a:rPr b="1" lang="en-US" sz="1600">
                <a:solidFill>
                  <a:srgbClr val="000000"/>
                </a:solidFill>
                <a:ea typeface="DejaVu Sans"/>
              </a:rPr>
              <a:t>Source:</a:t>
            </a:r>
            <a:r>
              <a:rPr lang="en-US" sz="1600">
                <a:solidFill>
                  <a:srgbClr val="000000"/>
                </a:solidFill>
                <a:ea typeface="DejaVu Sans"/>
              </a:rPr>
              <a:t> </a:t>
            </a:r>
            <a:r>
              <a:rPr lang="en-US" sz="1600">
                <a:solidFill>
                  <a:srgbClr val="000000"/>
                </a:solidFill>
                <a:latin typeface="Times New Roman"/>
                <a:ea typeface="DejaVu Sans"/>
              </a:rPr>
              <a:t>Robert Moskowitz, Verizon</a:t>
            </a:r>
            <a:endParaRPr/>
          </a:p>
          <a:p>
            <a:pPr>
              <a:buFont typeface="Times New Roman"/>
              <a:buChar char="•"/>
            </a:pPr>
            <a:r>
              <a:rPr lang="en-US" sz="1600">
                <a:solidFill>
                  <a:srgbClr val="000000"/>
                </a:solidFill>
                <a:ea typeface="DejaVu Sans"/>
              </a:rPr>
              <a:t>Address 1000 Bent Creek Blvd, MechanicsBurg, PA, USA</a:t>
            </a:r>
            <a:endParaRPr/>
          </a:p>
          <a:p>
            <a:pPr>
              <a:buFont typeface="Times New Roman"/>
              <a:buChar char="•"/>
            </a:pPr>
            <a:r>
              <a:rPr lang="en-US" sz="1600">
                <a:solidFill>
                  <a:srgbClr val="000000"/>
                </a:solidFill>
                <a:ea typeface="DejaVu Sans"/>
              </a:rPr>
              <a:t>Voice:</a:t>
            </a:r>
            <a:r>
              <a:rPr lang="en-US" sz="1600">
                <a:solidFill>
                  <a:srgbClr val="000000"/>
                </a:solidFill>
                <a:latin typeface="Times New Roman"/>
                <a:ea typeface="DejaVu Sans"/>
              </a:rPr>
              <a:t>+1 (248) 968-9809, e-mail: </a:t>
            </a:r>
            <a:r>
              <a:rPr lang="en-US" sz="1600">
                <a:solidFill>
                  <a:srgbClr val="009999"/>
                </a:solidFill>
                <a:latin typeface="Times New Roman"/>
                <a:ea typeface="DejaVu Sans"/>
              </a:rPr>
              <a:t>rgm@labs.htt-consult.com</a:t>
            </a:r>
            <a:r>
              <a:rPr lang="en-US" sz="1600">
                <a:solidFill>
                  <a:srgbClr val="000000"/>
                </a:solidFill>
                <a:ea typeface="DejaVu Sans"/>
              </a:rPr>
              <a:t>	</a:t>
            </a:r>
            <a:endParaRPr/>
          </a:p>
          <a:p>
            <a:pPr>
              <a:buFont typeface="Times New Roman"/>
              <a:buChar char="•"/>
            </a:pPr>
            <a:r>
              <a:rPr b="1" lang="en-US" sz="1600">
                <a:solidFill>
                  <a:srgbClr val="000000"/>
                </a:solidFill>
              </a:rPr>
              <a:t>Re:</a:t>
            </a:r>
            <a:r>
              <a:rPr lang="en-US" sz="1600">
                <a:solidFill>
                  <a:srgbClr val="000000"/>
                </a:solidFill>
              </a:rPr>
              <a:t> </a:t>
            </a:r>
            <a:r>
              <a:rPr lang="en-US" sz="1600">
                <a:solidFill>
                  <a:srgbClr val="000000"/>
                </a:solidFill>
                <a:latin typeface="Times New Roman"/>
              </a:rPr>
              <a:t>Key Managementn over 4e Multipurpose Frames</a:t>
            </a:r>
            <a:endParaRPr/>
          </a:p>
          <a:p>
            <a:pPr>
              <a:buFont typeface="Times New Roman"/>
              <a:buChar char="•"/>
            </a:pPr>
            <a:r>
              <a:rPr b="1" lang="en-US" sz="1600">
                <a:solidFill>
                  <a:srgbClr val="000000"/>
                </a:solidFill>
                <a:ea typeface="DejaVu Sans"/>
              </a:rPr>
              <a:t>Abstract:</a:t>
            </a:r>
            <a:r>
              <a:rPr lang="en-US" sz="1600">
                <a:solidFill>
                  <a:srgbClr val="000000"/>
                </a:solidFill>
                <a:ea typeface="DejaVu Sans"/>
              </a:rPr>
              <a:t>	</a:t>
            </a:r>
            <a:r>
              <a:rPr lang="en-US" sz="1600">
                <a:solidFill>
                  <a:srgbClr val="000000"/>
                </a:solidFill>
                <a:latin typeface="Times New Roman"/>
                <a:ea typeface="DejaVu Sans"/>
              </a:rPr>
              <a:t>Proposal for tg9 document structure and content</a:t>
            </a:r>
            <a:endParaRPr/>
          </a:p>
          <a:p>
            <a:pPr>
              <a:buFont typeface="Times New Roman"/>
              <a:buChar char="•"/>
            </a:pPr>
            <a:r>
              <a:rPr b="1" lang="en-US" sz="1600">
                <a:solidFill>
                  <a:srgbClr val="000000"/>
                </a:solidFill>
                <a:ea typeface="DejaVu Sans"/>
              </a:rPr>
              <a:t>Purpose:</a:t>
            </a:r>
            <a:r>
              <a:rPr lang="en-US" sz="1600">
                <a:solidFill>
                  <a:srgbClr val="000000"/>
                </a:solidFill>
                <a:ea typeface="DejaVu Sans"/>
              </a:rPr>
              <a:t>	</a:t>
            </a:r>
            <a:r>
              <a:rPr lang="en-US" sz="1600">
                <a:solidFill>
                  <a:srgbClr val="000000"/>
                </a:solidFill>
                <a:latin typeface="Times New Roman"/>
                <a:ea typeface="DejaVu Sans"/>
              </a:rPr>
              <a:t>To add Key Management capabilities to 15.4 and 15.7</a:t>
            </a:r>
            <a:endParaRPr/>
          </a:p>
          <a:p>
            <a:pPr>
              <a:buFont typeface="Times New Roman"/>
              <a:buChar char="•"/>
            </a:pPr>
            <a:r>
              <a:rPr b="1" lang="en-US" sz="1600">
                <a:solidFill>
                  <a:srgbClr val="000000"/>
                </a:solidFill>
              </a:rPr>
              <a:t>Notice:</a:t>
            </a:r>
            <a:r>
              <a:rPr lang="en-US" sz="1600">
                <a:solidFill>
                  <a:srgbClr val="000000"/>
                </a:solidFill>
              </a:rPr>
              <a:t>	</a:t>
            </a:r>
            <a:r>
              <a:rPr lang="en-US" sz="1600">
                <a:solidFill>
                  <a:srgbClr val="000000"/>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a:p>
          <a:p>
            <a:pPr>
              <a:buFont typeface="Times New Roman"/>
              <a:buChar char="•"/>
            </a:pPr>
            <a:r>
              <a:rPr b="1" lang="en-US" sz="1600">
                <a:solidFill>
                  <a:srgbClr val="000000"/>
                </a:solidFill>
              </a:rPr>
              <a:t>Release:</a:t>
            </a:r>
            <a:r>
              <a:rPr lang="en-US" sz="1600">
                <a:solidFill>
                  <a:srgbClr val="000000"/>
                </a:solidFill>
              </a:rPr>
              <a:t>	</a:t>
            </a:r>
            <a:r>
              <a:rPr lang="en-US" sz="1600">
                <a:solidFill>
                  <a:srgbClr val="000000"/>
                </a:solidFill>
              </a:rPr>
              <a:t>The contributor acknowledges and accepts that this contribution becomes the property of IEEE and may be made publicly available by P802.15.</a:t>
            </a:r>
            <a:r>
              <a:rPr lang="en-US" sz="1600">
                <a:solidFill>
                  <a:srgbClr val="000000"/>
                </a:solidFill>
              </a:rPr>
              <a:t>	</a:t>
            </a:r>
            <a:endParaRPr/>
          </a:p>
        </p:txBody>
      </p:sp>
    </p:spTree>
  </p:cSld>
  <p:timing>
    <p:tnLst>
      <p:par>
        <p:cTn dur="indefinite" id="1" nodeType="tmRoot" restart="never">
          <p:childTnLst>
            <p:seq>
              <p:cTn dur="indefinite" id="2" nodeType="mainSeq">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8" name="TextShape 1"/>
          <p:cNvSpPr txBox="1"/>
          <p:nvPr/>
        </p:nvSpPr>
        <p:spPr>
          <a:xfrm>
            <a:off x="685440" y="684360"/>
            <a:ext cx="7769160" cy="1157400"/>
          </a:xfrm>
          <a:prstGeom prst="rect">
            <a:avLst/>
          </a:prstGeom>
        </p:spPr>
        <p:txBody>
          <a:bodyPr anchor="ctr" bIns="46080" lIns="92160" rIns="92160" tIns="46080"/>
          <a:p>
            <a:pPr algn="ctr">
              <a:buFont typeface="Times New Roman"/>
              <a:buChar char="•"/>
            </a:pPr>
            <a:r>
              <a:rPr lang="en-US"/>
              <a:t>15.7 Specifics</a:t>
            </a:r>
            <a:endParaRPr/>
          </a:p>
        </p:txBody>
      </p:sp>
      <p:sp>
        <p:nvSpPr>
          <p:cNvPr id="59"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TBD!</a:t>
            </a:r>
            <a:endParaRPr/>
          </a:p>
          <a:p>
            <a:pPr lvl="1">
              <a:buFont typeface="Times New Roman"/>
              <a:buChar char="–"/>
            </a:pPr>
            <a:r>
              <a:rPr lang="en-US"/>
              <a:t>We need help on 15.7</a:t>
            </a:r>
            <a:endParaRPr/>
          </a:p>
          <a:p>
            <a:pPr lvl="1">
              <a:buFont typeface="Times New Roman"/>
              <a:buChar char="–"/>
            </a:pPr>
            <a:r>
              <a:rPr lang="en-US"/>
              <a:t>It looks workable, but details lacking</a:t>
            </a:r>
            <a:endParaRPr/>
          </a:p>
        </p:txBody>
      </p:sp>
    </p:spTree>
  </p:cSld>
  <p:timing>
    <p:tnLst>
      <p:par>
        <p:cTn dur="indefinite" id="19" nodeType="tmRoot" restart="never">
          <p:childTnLst>
            <p:seq>
              <p:cTn dur="indefinite" id="20" nodeType="mainSeq">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60" name="TextShape 1"/>
          <p:cNvSpPr txBox="1"/>
          <p:nvPr/>
        </p:nvSpPr>
        <p:spPr>
          <a:xfrm>
            <a:off x="685440" y="684360"/>
            <a:ext cx="7769160" cy="1157400"/>
          </a:xfrm>
          <a:prstGeom prst="rect">
            <a:avLst/>
          </a:prstGeom>
        </p:spPr>
        <p:txBody>
          <a:bodyPr anchor="ctr" bIns="46080" lIns="92160" rIns="92160" tIns="46080"/>
          <a:p>
            <a:pPr algn="ctr">
              <a:buFont typeface="Times New Roman"/>
              <a:buChar char="•"/>
            </a:pPr>
            <a:r>
              <a:rPr lang="en-US"/>
              <a:t>KMP Guidelines</a:t>
            </a:r>
            <a:endParaRPr/>
          </a:p>
        </p:txBody>
      </p:sp>
      <p:sp>
        <p:nvSpPr>
          <p:cNvPr id="61"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Each KMP SHOULD have a sub-section</a:t>
            </a:r>
            <a:endParaRPr/>
          </a:p>
          <a:p>
            <a:pPr>
              <a:buSzPct val="45000"/>
              <a:buFont charset="2" typeface="Wingdings"/>
              <a:buChar char=""/>
            </a:pPr>
            <a:r>
              <a:rPr lang="en-US"/>
              <a:t>General KMP description and use cases</a:t>
            </a:r>
            <a:endParaRPr/>
          </a:p>
          <a:p>
            <a:pPr lvl="1">
              <a:buFont typeface="Times New Roman"/>
              <a:buChar char="–"/>
            </a:pPr>
            <a:r>
              <a:rPr lang="en-US"/>
              <a:t>References to defining documents</a:t>
            </a:r>
            <a:endParaRPr/>
          </a:p>
          <a:p>
            <a:pPr>
              <a:buSzPct val="45000"/>
              <a:buFont charset="2" typeface="Wingdings"/>
              <a:buChar char=""/>
            </a:pPr>
            <a:r>
              <a:rPr lang="en-US"/>
              <a:t>Security Association(s) definitions</a:t>
            </a:r>
            <a:endParaRPr/>
          </a:p>
        </p:txBody>
      </p:sp>
    </p:spTree>
  </p:cSld>
  <p:timing>
    <p:tnLst>
      <p:par>
        <p:cTn dur="indefinite" id="21" nodeType="tmRoot" restart="never">
          <p:childTnLst>
            <p:seq>
              <p:cTn dur="indefinite" id="22"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2" name="TextShape 1"/>
          <p:cNvSpPr txBox="1"/>
          <p:nvPr/>
        </p:nvSpPr>
        <p:spPr>
          <a:xfrm>
            <a:off x="685800" y="2280960"/>
            <a:ext cx="7772400" cy="1422720"/>
          </a:xfrm>
          <a:prstGeom prst="rect">
            <a:avLst/>
          </a:prstGeom>
        </p:spPr>
        <p:txBody>
          <a:bodyPr anchor="ctr" bIns="46080" lIns="92160" rIns="92160" tIns="46080"/>
          <a:p>
            <a:pPr algn="ctr">
              <a:buFont typeface="Times New Roman"/>
              <a:buChar char="•"/>
            </a:pPr>
            <a:r>
              <a:rPr lang="en-US"/>
              <a:t>Key Management Support for 15.4 and 15.7</a:t>
            </a:r>
            <a:endParaRPr/>
          </a:p>
        </p:txBody>
      </p:sp>
      <p:sp>
        <p:nvSpPr>
          <p:cNvPr id="43" name="TextShape 2"/>
          <p:cNvSpPr txBox="1"/>
          <p:nvPr/>
        </p:nvSpPr>
        <p:spPr>
          <a:xfrm>
            <a:off x="1371600" y="4019400"/>
            <a:ext cx="6400800" cy="1756440"/>
          </a:xfrm>
          <a:prstGeom prst="rect">
            <a:avLst/>
          </a:prstGeom>
        </p:spPr>
        <p:txBody>
          <a:bodyPr anchor="ctr" bIns="0" lIns="0" rIns="0" tIns="0"/>
          <a:p>
            <a:pPr algn="ctr">
              <a:buFont typeface="Arial"/>
              <a:buChar char="•"/>
            </a:pPr>
            <a:r>
              <a:rPr lang="en-US" sz="2400"/>
              <a:t>Robert Moskowitz</a:t>
            </a:r>
            <a:endParaRPr/>
          </a:p>
          <a:p>
            <a:pPr algn="ctr">
              <a:buFont typeface="Arial"/>
              <a:buChar char="•"/>
            </a:pPr>
            <a:r>
              <a:rPr lang="en-US" sz="2400"/>
              <a:t>Jacksonville</a:t>
            </a:r>
            <a:endParaRPr/>
          </a:p>
          <a:p>
            <a:pPr algn="ctr">
              <a:buFont typeface="Arial"/>
              <a:buChar char="•"/>
            </a:pPr>
            <a:r>
              <a:rPr lang="en-US" sz="2400"/>
              <a:t>January 16, 2012</a:t>
            </a:r>
            <a:endParaRPr/>
          </a:p>
        </p:txBody>
      </p:sp>
    </p:spTree>
  </p:cSld>
  <p:timing>
    <p:tnLst>
      <p:par>
        <p:cTn dur="indefinite" id="3" nodeType="tmRoot" restart="never">
          <p:childTnLst>
            <p:seq>
              <p:cTn dur="indefinite" id="4" nodeType="mainSeq">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4" name="TextShape 1"/>
          <p:cNvSpPr txBox="1"/>
          <p:nvPr/>
        </p:nvSpPr>
        <p:spPr>
          <a:xfrm>
            <a:off x="685440" y="325080"/>
            <a:ext cx="7769160" cy="1064160"/>
          </a:xfrm>
          <a:prstGeom prst="rect">
            <a:avLst/>
          </a:prstGeom>
        </p:spPr>
        <p:txBody>
          <a:bodyPr anchor="ctr" bIns="46080" lIns="92160" rIns="92160" tIns="46080"/>
          <a:p>
            <a:pPr algn="ctr">
              <a:buFont typeface="Times New Roman"/>
              <a:buChar char="•"/>
            </a:pPr>
            <a:r>
              <a:rPr lang="en-US"/>
              <a:t>Abstract</a:t>
            </a:r>
            <a:endParaRPr/>
          </a:p>
        </p:txBody>
      </p:sp>
      <p:sp>
        <p:nvSpPr>
          <p:cNvPr id="45" name="TextShape 2"/>
          <p:cNvSpPr txBox="1"/>
          <p:nvPr/>
        </p:nvSpPr>
        <p:spPr>
          <a:xfrm>
            <a:off x="685440" y="1333440"/>
            <a:ext cx="7769160" cy="5131080"/>
          </a:xfrm>
          <a:prstGeom prst="rect">
            <a:avLst/>
          </a:prstGeom>
        </p:spPr>
        <p:txBody>
          <a:bodyPr bIns="46080" lIns="92160" rIns="92160" tIns="46080"/>
          <a:p>
            <a:pPr>
              <a:buSzPct val="45000"/>
              <a:buFont charset="2" typeface="Wingdings"/>
              <a:buChar char=""/>
            </a:pPr>
            <a:r>
              <a:rPr lang="en-US"/>
              <a:t>To provide for a Key Management Protocol Transport for 802.15.4 and .7</a:t>
            </a:r>
            <a:endParaRPr/>
          </a:p>
          <a:p>
            <a:pPr lvl="1">
              <a:buSzPct val="45000"/>
              <a:buFont charset="2" typeface="Wingdings"/>
              <a:buChar char=""/>
            </a:pPr>
            <a:r>
              <a:rPr lang="en-US"/>
              <a:t>KMP agnostic</a:t>
            </a:r>
            <a:endParaRPr/>
          </a:p>
          <a:p>
            <a:pPr lvl="1">
              <a:buSzPct val="45000"/>
              <a:buFont charset="2" typeface="Wingdings"/>
              <a:buChar char=""/>
            </a:pPr>
            <a:r>
              <a:rPr lang="en-US"/>
              <a:t>Support:  HIP, IKEv2, 802.1X, ...</a:t>
            </a:r>
            <a:endParaRPr/>
          </a:p>
          <a:p>
            <a:pPr>
              <a:buSzPct val="45000"/>
              <a:buFont charset="2" typeface="Wingdings"/>
              <a:buChar char=""/>
            </a:pPr>
            <a:r>
              <a:rPr lang="en-US"/>
              <a:t>Provide recommended functionality for KMPs </a:t>
            </a:r>
            <a:endParaRPr/>
          </a:p>
          <a:p>
            <a:pPr>
              <a:buSzPct val="45000"/>
              <a:buFont charset="2" typeface="Wingdings"/>
              <a:buChar char=""/>
            </a:pPr>
            <a:r>
              <a:rPr lang="en-US"/>
              <a:t>Use Information Elements</a:t>
            </a:r>
            <a:endParaRPr/>
          </a:p>
          <a:p>
            <a:pPr lvl="1">
              <a:buFont typeface="Times New Roman"/>
              <a:buChar char="–"/>
            </a:pPr>
            <a:r>
              <a:rPr lang="en-US"/>
              <a:t>From 15.4e for 15.4</a:t>
            </a:r>
            <a:endParaRPr/>
          </a:p>
          <a:p>
            <a:pPr lvl="1">
              <a:buFont typeface="Times New Roman"/>
              <a:buChar char="–"/>
            </a:pPr>
            <a:r>
              <a:rPr lang="en-US"/>
              <a:t>How for 15.7?</a:t>
            </a:r>
            <a:endParaRPr/>
          </a:p>
        </p:txBody>
      </p:sp>
    </p:spTree>
  </p:cSld>
  <p:timing>
    <p:tnLst>
      <p:par>
        <p:cTn dur="indefinite" id="5" nodeType="tmRoot" restart="never">
          <p:childTnLst>
            <p:seq>
              <p:cTn dur="indefinite" id="6" nodeType="mainSeq">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6" name="TextShape 1"/>
          <p:cNvSpPr txBox="1"/>
          <p:nvPr/>
        </p:nvSpPr>
        <p:spPr>
          <a:xfrm>
            <a:off x="685440" y="684360"/>
            <a:ext cx="7769160" cy="1157400"/>
          </a:xfrm>
          <a:prstGeom prst="rect">
            <a:avLst/>
          </a:prstGeom>
        </p:spPr>
        <p:txBody>
          <a:bodyPr anchor="ctr" bIns="46080" lIns="92160" rIns="92160" tIns="46080"/>
          <a:p>
            <a:pPr algn="ctr">
              <a:buFont typeface="Times New Roman"/>
              <a:buChar char="•"/>
            </a:pPr>
            <a:r>
              <a:rPr lang="en-US"/>
              <a:t>Document Structure</a:t>
            </a:r>
            <a:endParaRPr/>
          </a:p>
        </p:txBody>
      </p:sp>
      <p:sp>
        <p:nvSpPr>
          <p:cNvPr id="47"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Recommended Practice</a:t>
            </a:r>
            <a:endParaRPr/>
          </a:p>
          <a:p>
            <a:pPr lvl="1">
              <a:buFont typeface="Times New Roman"/>
              <a:buChar char="–"/>
            </a:pPr>
            <a:r>
              <a:rPr lang="en-US"/>
              <a:t>EVERYTHING is Recommended, nothing is REQUIRED</a:t>
            </a:r>
            <a:endParaRPr/>
          </a:p>
          <a:p>
            <a:pPr>
              <a:buSzPct val="45000"/>
              <a:buFont charset="2" typeface="Wingdings"/>
              <a:buChar char=""/>
            </a:pPr>
            <a:r>
              <a:rPr lang="en-US"/>
              <a:t>4 sections</a:t>
            </a:r>
            <a:endParaRPr/>
          </a:p>
          <a:p>
            <a:pPr lvl="1">
              <a:buFont typeface="Times New Roman"/>
              <a:buChar char="–"/>
            </a:pPr>
            <a:r>
              <a:rPr lang="en-US"/>
              <a:t>KMP Transport frame format and state machine</a:t>
            </a:r>
            <a:endParaRPr/>
          </a:p>
          <a:p>
            <a:pPr lvl="1">
              <a:buFont typeface="Times New Roman"/>
              <a:buChar char="–"/>
            </a:pPr>
            <a:r>
              <a:rPr lang="en-US"/>
              <a:t>15.4 support for KMP Transport</a:t>
            </a:r>
            <a:endParaRPr/>
          </a:p>
          <a:p>
            <a:pPr lvl="1">
              <a:buFont typeface="Times New Roman"/>
              <a:buChar char="–"/>
            </a:pPr>
            <a:r>
              <a:rPr lang="en-US"/>
              <a:t>15.7 support for KMP Transport</a:t>
            </a:r>
            <a:endParaRPr/>
          </a:p>
          <a:p>
            <a:pPr lvl="1">
              <a:buFont typeface="Times New Roman"/>
              <a:buChar char="–"/>
            </a:pPr>
            <a:r>
              <a:rPr lang="en-US"/>
              <a:t>KMP specific implementation guidelines</a:t>
            </a:r>
            <a:endParaRPr/>
          </a:p>
        </p:txBody>
      </p:sp>
    </p:spTree>
  </p:cSld>
  <p:timing>
    <p:tnLst>
      <p:par>
        <p:cTn dur="indefinite" id="7" nodeType="tmRoot" restart="never">
          <p:childTnLst>
            <p:seq>
              <p:cTn dur="indefinite" id="8" nodeType="mainSeq">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8" name="TextShape 1"/>
          <p:cNvSpPr txBox="1"/>
          <p:nvPr/>
        </p:nvSpPr>
        <p:spPr>
          <a:xfrm>
            <a:off x="685440" y="668160"/>
            <a:ext cx="7769160" cy="1189800"/>
          </a:xfrm>
          <a:prstGeom prst="rect">
            <a:avLst/>
          </a:prstGeom>
        </p:spPr>
        <p:txBody>
          <a:bodyPr anchor="ctr" bIns="46080" lIns="92160" rIns="92160" tIns="46080"/>
          <a:p>
            <a:pPr algn="ctr">
              <a:buFont typeface="Times New Roman"/>
              <a:buChar char="•"/>
            </a:pPr>
            <a:r>
              <a:rPr lang="en-US"/>
              <a:t>KMP Transport Frames and State Machine</a:t>
            </a:r>
            <a:endParaRPr/>
          </a:p>
        </p:txBody>
      </p:sp>
      <p:sp>
        <p:nvSpPr>
          <p:cNvPr id="49"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Fragmentation Support</a:t>
            </a:r>
            <a:endParaRPr/>
          </a:p>
          <a:p>
            <a:pPr lvl="1">
              <a:buFont typeface="Times New Roman"/>
              <a:buChar char="–"/>
            </a:pPr>
            <a:r>
              <a:rPr lang="en-US"/>
              <a:t>KMP packet size WILL exceed MPDU</a:t>
            </a:r>
            <a:endParaRPr/>
          </a:p>
          <a:p>
            <a:pPr lvl="1">
              <a:buFont typeface="Times New Roman"/>
              <a:buChar char="–"/>
            </a:pPr>
            <a:r>
              <a:rPr lang="en-US"/>
              <a:t>Forced fragment chaining for simplification</a:t>
            </a:r>
            <a:endParaRPr/>
          </a:p>
          <a:p>
            <a:pPr lvl="1">
              <a:buFont typeface="Times New Roman"/>
              <a:buChar char="–"/>
            </a:pPr>
            <a:r>
              <a:rPr lang="en-US"/>
              <a:t>Concurrent KMP sessions</a:t>
            </a:r>
            <a:endParaRPr/>
          </a:p>
          <a:p>
            <a:pPr>
              <a:buSzPct val="45000"/>
              <a:buFont charset="2" typeface="Wingdings"/>
              <a:buChar char=""/>
            </a:pPr>
            <a:r>
              <a:rPr lang="en-US"/>
              <a:t>Security Association content</a:t>
            </a:r>
            <a:endParaRPr/>
          </a:p>
          <a:p>
            <a:pPr lvl="1">
              <a:buFont typeface="Times New Roman"/>
              <a:buChar char="–"/>
            </a:pPr>
            <a:r>
              <a:rPr lang="en-US"/>
              <a:t>What keys?  PTK, GTK, etc.</a:t>
            </a:r>
            <a:endParaRPr/>
          </a:p>
          <a:p>
            <a:pPr lvl="1">
              <a:buFont typeface="Times New Roman"/>
              <a:buChar char="–"/>
            </a:pPr>
            <a:r>
              <a:rPr lang="en-US"/>
              <a:t>Counters, lifetimes, etc.</a:t>
            </a:r>
            <a:endParaRPr/>
          </a:p>
        </p:txBody>
      </p:sp>
    </p:spTree>
  </p:cSld>
  <p:timing>
    <p:tnLst>
      <p:par>
        <p:cTn dur="indefinite" id="9" nodeType="tmRoot" restart="never">
          <p:childTnLst>
            <p:seq>
              <p:cTn dur="indefinite" id="10" nodeType="mainSeq">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0" name="TextShape 1"/>
          <p:cNvSpPr txBox="1"/>
          <p:nvPr/>
        </p:nvSpPr>
        <p:spPr>
          <a:xfrm>
            <a:off x="685440" y="668160"/>
            <a:ext cx="7769160" cy="1189800"/>
          </a:xfrm>
          <a:prstGeom prst="rect">
            <a:avLst/>
          </a:prstGeom>
        </p:spPr>
        <p:txBody>
          <a:bodyPr anchor="ctr" bIns="46080" lIns="92160" rIns="92160" tIns="46080"/>
          <a:p>
            <a:pPr algn="ctr">
              <a:buFont typeface="Times New Roman"/>
              <a:buChar char="•"/>
            </a:pPr>
            <a:r>
              <a:rPr lang="en-US"/>
              <a:t>KMP Transport Frames and State Machine</a:t>
            </a:r>
            <a:endParaRPr/>
          </a:p>
        </p:txBody>
      </p:sp>
      <p:sp>
        <p:nvSpPr>
          <p:cNvPr id="51"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Frame format</a:t>
            </a:r>
            <a:endParaRPr/>
          </a:p>
          <a:p>
            <a:pPr lvl="1">
              <a:buFont typeface="Times New Roman"/>
              <a:buChar char="–"/>
            </a:pPr>
            <a:r>
              <a:rPr lang="en-US"/>
              <a:t>MAC specific content</a:t>
            </a:r>
            <a:endParaRPr/>
          </a:p>
          <a:p>
            <a:pPr lvl="2">
              <a:buFont typeface="Times New Roman"/>
              <a:buChar char="•"/>
            </a:pPr>
            <a:r>
              <a:rPr lang="en-US"/>
              <a:t>ID</a:t>
            </a:r>
            <a:endParaRPr/>
          </a:p>
          <a:p>
            <a:pPr lvl="2">
              <a:buFont typeface="Times New Roman"/>
              <a:buChar char="•"/>
            </a:pPr>
            <a:r>
              <a:rPr lang="en-US"/>
              <a:t>Length</a:t>
            </a:r>
            <a:endParaRPr/>
          </a:p>
          <a:p>
            <a:pPr lvl="1">
              <a:buFont typeface="Times New Roman"/>
              <a:buChar char="–"/>
            </a:pPr>
            <a:r>
              <a:rPr lang="en-US"/>
              <a:t>Control Field – 1 byte</a:t>
            </a:r>
            <a:endParaRPr/>
          </a:p>
          <a:p>
            <a:pPr lvl="1">
              <a:buFont typeface="Times New Roman"/>
              <a:buChar char="–"/>
            </a:pPr>
            <a:r>
              <a:rPr lang="en-US"/>
              <a:t>KMP fragment</a:t>
            </a:r>
            <a:endParaRPr/>
          </a:p>
        </p:txBody>
      </p:sp>
    </p:spTree>
  </p:cSld>
  <p:timing>
    <p:tnLst>
      <p:par>
        <p:cTn dur="indefinite" id="11" nodeType="tmRoot" restart="never">
          <p:childTnLst>
            <p:seq>
              <p:cTn dur="indefinite" id="12"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2" name="TextShape 1"/>
          <p:cNvSpPr txBox="1"/>
          <p:nvPr/>
        </p:nvSpPr>
        <p:spPr>
          <a:xfrm>
            <a:off x="685440" y="668160"/>
            <a:ext cx="7769160" cy="1189800"/>
          </a:xfrm>
          <a:prstGeom prst="rect">
            <a:avLst/>
          </a:prstGeom>
        </p:spPr>
        <p:txBody>
          <a:bodyPr anchor="ctr" bIns="46080" lIns="92160" rIns="92160" tIns="46080"/>
          <a:p>
            <a:pPr algn="ctr">
              <a:buFont typeface="Times New Roman"/>
              <a:buChar char="•"/>
            </a:pPr>
            <a:r>
              <a:rPr lang="en-US"/>
              <a:t>KMP Transport Frames and State Machine</a:t>
            </a:r>
            <a:endParaRPr/>
          </a:p>
        </p:txBody>
      </p:sp>
      <p:sp>
        <p:nvSpPr>
          <p:cNvPr id="53"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Control Field</a:t>
            </a:r>
            <a:endParaRPr/>
          </a:p>
          <a:p>
            <a:pPr lvl="1">
              <a:buFont typeface="Times New Roman"/>
              <a:buChar char="–"/>
            </a:pPr>
            <a:r>
              <a:rPr lang="en-US"/>
              <a:t>1 bit chaining flag (yes, last/onlyone)</a:t>
            </a:r>
            <a:endParaRPr/>
          </a:p>
          <a:p>
            <a:pPr lvl="1">
              <a:buFont typeface="Times New Roman"/>
              <a:buChar char="–"/>
            </a:pPr>
            <a:r>
              <a:rPr lang="en-US"/>
              <a:t>7 bit KMP ID/Chain count</a:t>
            </a:r>
            <a:endParaRPr/>
          </a:p>
          <a:p>
            <a:pPr lvl="2">
              <a:buFont typeface="Times New Roman"/>
              <a:buChar char="•"/>
            </a:pPr>
            <a:r>
              <a:rPr lang="en-US"/>
              <a:t>First packet provides KMP ID</a:t>
            </a:r>
            <a:endParaRPr/>
          </a:p>
          <a:p>
            <a:pPr lvl="3">
              <a:buFont typeface="Times New Roman"/>
              <a:buChar char="–"/>
            </a:pPr>
            <a:r>
              <a:rPr lang="en-US"/>
              <a:t>ID range 1-31</a:t>
            </a:r>
            <a:endParaRPr/>
          </a:p>
          <a:p>
            <a:pPr lvl="3">
              <a:buFont typeface="Times New Roman"/>
              <a:buChar char="–"/>
            </a:pPr>
            <a:r>
              <a:rPr lang="en-US"/>
              <a:t>HIP, IKEv2, SAE, 802.1X, etc.</a:t>
            </a:r>
            <a:endParaRPr/>
          </a:p>
          <a:p>
            <a:pPr lvl="2">
              <a:buFont typeface="Times New Roman"/>
              <a:buChar char="•"/>
            </a:pPr>
            <a:r>
              <a:rPr lang="en-US"/>
              <a:t>Chain Count</a:t>
            </a:r>
            <a:endParaRPr/>
          </a:p>
          <a:p>
            <a:pPr lvl="3">
              <a:buFont typeface="Times New Roman"/>
              <a:buChar char="–"/>
            </a:pPr>
            <a:r>
              <a:rPr lang="en-US"/>
              <a:t>Starts at 32 to disambiguate ID or count</a:t>
            </a:r>
            <a:endParaRPr/>
          </a:p>
          <a:p>
            <a:pPr lvl="3">
              <a:buFont typeface="Times New Roman"/>
              <a:buChar char="–"/>
            </a:pPr>
            <a:r>
              <a:rPr lang="en-US"/>
              <a:t>C=32 is 2</a:t>
            </a:r>
            <a:r>
              <a:rPr lang="en-US"/>
              <a:t>nd</a:t>
            </a:r>
            <a:r>
              <a:rPr lang="en-US"/>
              <a:t> fragment</a:t>
            </a:r>
            <a:endParaRPr/>
          </a:p>
          <a:p>
            <a:pPr lvl="3">
              <a:buFont typeface="Times New Roman"/>
              <a:buChar char="–"/>
            </a:pPr>
            <a:r>
              <a:rPr lang="en-US"/>
              <a:t>C=33 is 3</a:t>
            </a:r>
            <a:r>
              <a:rPr lang="en-US"/>
              <a:t>rd</a:t>
            </a:r>
            <a:r>
              <a:rPr lang="en-US"/>
              <a:t> fragment</a:t>
            </a:r>
            <a:endParaRPr/>
          </a:p>
          <a:p>
            <a:pPr lvl="3">
              <a:buFont typeface="Times New Roman"/>
              <a:buChar char="–"/>
            </a:pPr>
            <a:r>
              <a:rPr lang="en-US"/>
              <a:t>SHOULD provide for 8KB KMP payload</a:t>
            </a:r>
            <a:endParaRPr/>
          </a:p>
        </p:txBody>
      </p:sp>
    </p:spTree>
  </p:cSld>
  <p:timing>
    <p:tnLst>
      <p:par>
        <p:cTn dur="indefinite" id="13" nodeType="tmRoot" restart="never">
          <p:childTnLst>
            <p:seq>
              <p:cTn dur="indefinite" id="14" nodeType="mainSeq">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4" name="TextShape 1"/>
          <p:cNvSpPr txBox="1"/>
          <p:nvPr/>
        </p:nvSpPr>
        <p:spPr>
          <a:xfrm>
            <a:off x="685440" y="668160"/>
            <a:ext cx="7769160" cy="1189800"/>
          </a:xfrm>
          <a:prstGeom prst="rect">
            <a:avLst/>
          </a:prstGeom>
        </p:spPr>
        <p:txBody>
          <a:bodyPr anchor="ctr" bIns="46080" lIns="92160" rIns="92160" tIns="46080"/>
          <a:p>
            <a:pPr algn="ctr">
              <a:buFont typeface="Times New Roman"/>
              <a:buChar char="•"/>
            </a:pPr>
            <a:r>
              <a:rPr lang="en-US"/>
              <a:t>KMP Transport Frames and State Machine</a:t>
            </a:r>
            <a:endParaRPr/>
          </a:p>
        </p:txBody>
      </p:sp>
      <p:sp>
        <p:nvSpPr>
          <p:cNvPr id="55"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State Machine</a:t>
            </a:r>
            <a:endParaRPr/>
          </a:p>
          <a:p>
            <a:pPr lvl="1">
              <a:buFont typeface="Times New Roman"/>
              <a:buChar char="–"/>
            </a:pPr>
            <a:r>
              <a:rPr lang="en-US"/>
              <a:t>TBD!</a:t>
            </a:r>
            <a:endParaRPr/>
          </a:p>
        </p:txBody>
      </p:sp>
    </p:spTree>
  </p:cSld>
  <p:timing>
    <p:tnLst>
      <p:par>
        <p:cTn dur="indefinite" id="15" nodeType="tmRoot" restart="never">
          <p:childTnLst>
            <p:seq>
              <p:cTn dur="indefinite" id="16" nodeType="mainSeq">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6" name="TextShape 1"/>
          <p:cNvSpPr txBox="1"/>
          <p:nvPr/>
        </p:nvSpPr>
        <p:spPr>
          <a:xfrm>
            <a:off x="685440" y="684360"/>
            <a:ext cx="7769160" cy="1157400"/>
          </a:xfrm>
          <a:prstGeom prst="rect">
            <a:avLst/>
          </a:prstGeom>
        </p:spPr>
        <p:txBody>
          <a:bodyPr anchor="ctr" bIns="46080" lIns="92160" rIns="92160" tIns="46080"/>
          <a:p>
            <a:pPr algn="ctr">
              <a:buFont typeface="Times New Roman"/>
              <a:buChar char="•"/>
            </a:pPr>
            <a:r>
              <a:rPr lang="en-US"/>
              <a:t>15.4 Specifics</a:t>
            </a:r>
            <a:endParaRPr/>
          </a:p>
        </p:txBody>
      </p:sp>
      <p:sp>
        <p:nvSpPr>
          <p:cNvPr id="57" name="TextShape 2"/>
          <p:cNvSpPr txBox="1"/>
          <p:nvPr/>
        </p:nvSpPr>
        <p:spPr>
          <a:xfrm>
            <a:off x="688680" y="1750680"/>
            <a:ext cx="7769160" cy="5243760"/>
          </a:xfrm>
          <a:prstGeom prst="rect">
            <a:avLst/>
          </a:prstGeom>
        </p:spPr>
        <p:txBody>
          <a:bodyPr bIns="46080" lIns="92160" rIns="92160" tIns="46080"/>
          <a:p>
            <a:pPr>
              <a:buSzPct val="45000"/>
              <a:buFont charset="2" typeface="Wingdings"/>
              <a:buChar char=""/>
            </a:pPr>
            <a:r>
              <a:rPr lang="en-US"/>
              <a:t>Use 15.4e Information Elements</a:t>
            </a:r>
            <a:endParaRPr/>
          </a:p>
          <a:p>
            <a:pPr lvl="1">
              <a:buFont typeface="Times New Roman"/>
              <a:buChar char="–"/>
            </a:pPr>
            <a:r>
              <a:rPr lang="en-US"/>
              <a:t>In the multipurpose frame or command frame</a:t>
            </a:r>
            <a:endParaRPr/>
          </a:p>
          <a:p>
            <a:pPr lvl="1">
              <a:buFont typeface="Times New Roman"/>
              <a:buChar char="–"/>
            </a:pPr>
            <a:r>
              <a:rPr lang="en-US"/>
              <a:t>Use data payload IEs (not header IEs)</a:t>
            </a:r>
            <a:endParaRPr/>
          </a:p>
          <a:p>
            <a:pPr lvl="2">
              <a:buFont typeface="Times New Roman"/>
              <a:buChar char="•"/>
            </a:pPr>
            <a:r>
              <a:rPr lang="en-US"/>
              <a:t>Larger payload length</a:t>
            </a:r>
            <a:endParaRPr/>
          </a:p>
          <a:p>
            <a:pPr lvl="1">
              <a:buFont typeface="Times New Roman"/>
              <a:buChar char="–"/>
            </a:pPr>
            <a:r>
              <a:rPr lang="en-US"/>
              <a:t>Need IE type assignment</a:t>
            </a:r>
            <a:endParaRPr/>
          </a:p>
          <a:p>
            <a:pPr>
              <a:buSzPct val="45000"/>
              <a:buFont charset="2" typeface="Wingdings"/>
              <a:buChar char=""/>
            </a:pPr>
            <a:r>
              <a:rPr lang="en-US"/>
              <a:t>Use Forced ACK for chaining support</a:t>
            </a:r>
            <a:endParaRPr/>
          </a:p>
          <a:p>
            <a:pPr>
              <a:buSzPct val="45000"/>
              <a:buFont charset="2" typeface="Wingdings"/>
              <a:buChar char=""/>
            </a:pPr>
            <a:r>
              <a:rPr lang="en-US"/>
              <a:t>For pre-4e devices work with IETF on 6lowpan support</a:t>
            </a:r>
            <a:endParaRPr/>
          </a:p>
        </p:txBody>
      </p:sp>
    </p:spTree>
  </p:cSld>
  <p:timing>
    <p:tnLst>
      <p:par>
        <p:cTn dur="indefinite" id="17" nodeType="tmRoot" restart="never">
          <p:childTnLst>
            <p:seq>
              <p:cTn dur="indefinite" id="18" nodeType="mainSeq">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