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8" d="100"/>
          <a:sy n="138" d="100"/>
        </p:scale>
        <p:origin x="-50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7/15/12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7/15/12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7/15/12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7/15/12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a:t>
            </a:r>
            <a:r>
              <a:rPr lang="en-US" sz="1400" dirty="0" smtClean="0">
                <a:latin typeface="Calibri" charset="0"/>
              </a:rPr>
              <a:t>03</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July 16, </a:t>
            </a:r>
            <a:r>
              <a:rPr lang="en-US" sz="1600" dirty="0" smtClean="0">
                <a:latin typeface="Calibri" charset="0"/>
              </a:rPr>
              <a:t>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79</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July 15-18, </a:t>
            </a:r>
            <a:r>
              <a:rPr lang="en-US" sz="2400" b="1" dirty="0" smtClean="0">
                <a:solidFill>
                  <a:srgbClr val="898989"/>
                </a:solidFill>
                <a:ea typeface="ＭＳ Ｐゴシック" charset="0"/>
                <a:cs typeface="ＭＳ Ｐゴシック" charset="0"/>
              </a:rPr>
              <a:t>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Manchester Grand Hyatt</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San Diego, </a:t>
            </a:r>
            <a:r>
              <a:rPr lang="en-US" altLang="zh-TW" sz="2000" b="1" dirty="0">
                <a:solidFill>
                  <a:srgbClr val="898989"/>
                </a:solidFill>
                <a:ea typeface="ＭＳ Ｐゴシック" charset="0"/>
                <a:cs typeface="ＭＳ Ｐゴシック" charset="0"/>
              </a:rPr>
              <a:t>C</a:t>
            </a:r>
            <a:r>
              <a:rPr lang="en-US" altLang="zh-TW" sz="2000" b="1" dirty="0" smtClean="0">
                <a:solidFill>
                  <a:srgbClr val="898989"/>
                </a:solidFill>
                <a:ea typeface="ＭＳ Ｐゴシック" charset="0"/>
                <a:cs typeface="ＭＳ Ｐゴシック" charset="0"/>
              </a:rPr>
              <a:t>A </a:t>
            </a:r>
            <a:r>
              <a:rPr lang="en-US" altLang="zh-TW" sz="2000" b="1" dirty="0" smtClean="0">
                <a:solidFill>
                  <a:srgbClr val="898989"/>
                </a:solidFill>
                <a:ea typeface="ＭＳ Ｐゴシック" charset="0"/>
                <a:cs typeface="ＭＳ Ｐゴシック" charset="0"/>
              </a:rPr>
              <a:t>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across from registration desk.</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July 15, </a:t>
            </a:r>
            <a:r>
              <a:rPr lang="en-US" sz="2400" dirty="0" smtClean="0">
                <a:ea typeface="ＭＳ Ｐゴシック" charset="0"/>
                <a:cs typeface="ＭＳ Ｐゴシック" charset="0"/>
              </a:rPr>
              <a:t>2012</a:t>
            </a:r>
          </a:p>
          <a:p>
            <a:pPr lvl="1" algn="just" eaLnBrk="1" hangingPunct="1"/>
            <a:r>
              <a:rPr lang="en-US" sz="2000" dirty="0" smtClean="0">
                <a:ea typeface="ＭＳ Ｐゴシック" charset="0"/>
              </a:rPr>
              <a:t>166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25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86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320</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79th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78</cp:revision>
  <dcterms:created xsi:type="dcterms:W3CDTF">2010-05-17T00:50:00Z</dcterms:created>
  <dcterms:modified xsi:type="dcterms:W3CDTF">2012-07-15T23:23:45Z</dcterms:modified>
</cp:coreProperties>
</file>