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B00"/>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576"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3/11/12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3/11/12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3/11/12</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3/11/12</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March 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(Verilan,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5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802.15-12-0019-</a:t>
            </a:r>
            <a:r>
              <a:rPr lang="en-US" sz="1400" dirty="0" smtClean="0">
                <a:latin typeface="Calibri" charset="0"/>
              </a:rPr>
              <a:t>01</a:t>
            </a:r>
            <a:endParaRPr lang="en-US" sz="1400" dirty="0" smtClean="0">
              <a:latin typeface="Calibri"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events.ieee.org" TargetMode="External"/><Relationship Id="rId4" Type="http://schemas.openxmlformats.org/officeDocument/2006/relationships/hyperlink" Target="https://mentor.ieee.org" TargetMode="External"/><Relationship Id="rId5" Type="http://schemas.openxmlformats.org/officeDocument/2006/relationships/hyperlink" Target="https://murphy.events.ieee.org"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smtClean="0">
                <a:latin typeface="Calibri" charset="0"/>
              </a:rPr>
              <a:t>March 11, </a:t>
            </a:r>
            <a:r>
              <a:rPr lang="en-US" sz="1600" dirty="0" smtClean="0">
                <a:latin typeface="Calibri" charset="0"/>
              </a:rPr>
              <a:t>2012</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err="1" smtClean="0">
                <a:latin typeface="Calibri" charset="0"/>
              </a:rPr>
              <a:t>Verilan</a:t>
            </a:r>
            <a:r>
              <a:rPr lang="en-US" sz="1600" dirty="0" smtClean="0">
                <a:latin typeface="Calibri" charset="0"/>
              </a:rPr>
              <a:t>, </a:t>
            </a:r>
            <a:r>
              <a:rPr lang="en-US" sz="1600" dirty="0">
                <a:latin typeface="Calibri" charset="0"/>
              </a:rPr>
              <a:t>Inc. </a:t>
            </a:r>
          </a:p>
          <a:p>
            <a:pPr>
              <a:defRPr/>
            </a:pPr>
            <a:r>
              <a:rPr lang="en-US" sz="1600" dirty="0">
                <a:latin typeface="Calibri" charset="0"/>
              </a:rPr>
              <a:t>	7327 SW Barnes Rd. #215, Portland, OR </a:t>
            </a:r>
            <a:r>
              <a:rPr lang="en-US" sz="1600" dirty="0" smtClean="0">
                <a:latin typeface="Calibri" charset="0"/>
              </a:rPr>
              <a:t>97225</a:t>
            </a:r>
            <a:endParaRPr lang="en-US" sz="1600" dirty="0">
              <a:latin typeface="Calibri" charset="0"/>
            </a:endParaRPr>
          </a:p>
          <a:p>
            <a:pPr>
              <a:defRPr/>
            </a:pPr>
            <a:r>
              <a:rPr lang="en-US" sz="1600" dirty="0">
                <a:latin typeface="Calibri" charset="0"/>
              </a:rPr>
              <a:t>	Voice: +1 </a:t>
            </a:r>
            <a:r>
              <a:rPr lang="en-US" sz="1600" dirty="0" smtClean="0">
                <a:latin typeface="Calibri" charset="0"/>
              </a:rPr>
              <a:t>585 781-0952, </a:t>
            </a:r>
            <a:r>
              <a:rPr lang="en-US" sz="1600" dirty="0">
                <a:latin typeface="Calibri" charset="0"/>
              </a:rPr>
              <a:t>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2012</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77</a:t>
            </a:r>
            <a:r>
              <a:rPr lang="en-US" sz="3600" baseline="30000" dirty="0" smtClean="0">
                <a:ea typeface="ＭＳ Ｐゴシック" charset="0"/>
                <a:cs typeface="ＭＳ Ｐゴシック" charset="0"/>
              </a:rPr>
              <a:t>th</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March 12-15, </a:t>
            </a:r>
            <a:r>
              <a:rPr lang="en-US" sz="2400" b="1" dirty="0" smtClean="0">
                <a:solidFill>
                  <a:srgbClr val="898989"/>
                </a:solidFill>
                <a:ea typeface="ＭＳ Ｐゴシック" charset="0"/>
                <a:cs typeface="ＭＳ Ｐゴシック" charset="0"/>
              </a:rPr>
              <a:t>2012</a:t>
            </a:r>
            <a:endParaRPr lang="en-US" sz="2400" b="1" dirty="0">
              <a:solidFill>
                <a:srgbClr val="898989"/>
              </a:solidFill>
              <a:ea typeface="ＭＳ Ｐゴシック" charset="0"/>
              <a:cs typeface="ＭＳ Ｐゴシック" charset="0"/>
            </a:endParaRPr>
          </a:p>
          <a:p>
            <a:pPr eaLnBrk="1" fontAlgn="ctr" hangingPunct="1">
              <a:lnSpc>
                <a:spcPct val="70000"/>
              </a:lnSpc>
            </a:pPr>
            <a:endParaRPr lang="en-US" sz="2400" dirty="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Hilton </a:t>
            </a:r>
            <a:r>
              <a:rPr lang="en-US" altLang="zh-TW" sz="2000" b="1" dirty="0" err="1" smtClean="0">
                <a:solidFill>
                  <a:srgbClr val="898989"/>
                </a:solidFill>
                <a:ea typeface="ＭＳ Ｐゴシック" charset="0"/>
                <a:cs typeface="ＭＳ Ｐゴシック" charset="0"/>
              </a:rPr>
              <a:t>Waikiola</a:t>
            </a:r>
            <a:r>
              <a:rPr lang="en-US" altLang="zh-TW" sz="2000" b="1" dirty="0" smtClean="0">
                <a:solidFill>
                  <a:srgbClr val="898989"/>
                </a:solidFill>
                <a:ea typeface="ＭＳ Ｐゴシック" charset="0"/>
                <a:cs typeface="ＭＳ Ｐゴシック" charset="0"/>
              </a:rPr>
              <a:t> Village</a:t>
            </a:r>
            <a:endParaRPr lang="en-US" altLang="zh-TW" sz="2000" b="1" dirty="0" smtClean="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Waikoloa, HI </a:t>
            </a:r>
            <a:r>
              <a:rPr lang="en-US" altLang="zh-TW" sz="2000" b="1" dirty="0" smtClean="0">
                <a:solidFill>
                  <a:srgbClr val="898989"/>
                </a:solidFill>
                <a:ea typeface="ＭＳ Ｐゴシック" charset="0"/>
                <a:cs typeface="ＭＳ Ｐゴシック" charset="0"/>
              </a:rPr>
              <a:t>USA</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2012</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229600" cy="4525963"/>
          </a:xfrm>
          <a:prstGeom prst="callout2">
            <a:avLst/>
          </a:prstGeom>
          <a:ln>
            <a:noFill/>
          </a:ln>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a/b/g coverage in all meeting rooms</a:t>
            </a:r>
          </a:p>
          <a:p>
            <a:pPr lvl="1" algn="just" eaLnBrk="1" hangingPunct="1">
              <a:lnSpc>
                <a:spcPct val="90000"/>
              </a:lnSpc>
            </a:pPr>
            <a:r>
              <a:rPr lang="en-US" sz="2000" dirty="0" smtClean="0">
                <a:ea typeface="ＭＳ Ｐゴシック" charset="0"/>
              </a:rPr>
              <a:t>Open SSID</a:t>
            </a:r>
            <a:r>
              <a:rPr lang="en-US" sz="2000" dirty="0">
                <a:ea typeface="ＭＳ Ｐゴシック" charset="0"/>
              </a:rPr>
              <a:t>: </a:t>
            </a:r>
            <a:r>
              <a:rPr lang="en-US" sz="2000" b="1" dirty="0" smtClean="0">
                <a:solidFill>
                  <a:srgbClr val="FF0000"/>
                </a:solidFill>
                <a:ea typeface="ＭＳ Ｐゴシック" charset="0"/>
              </a:rPr>
              <a:t>VeriLAN</a:t>
            </a:r>
          </a:p>
          <a:p>
            <a:pPr lvl="1" algn="just" eaLnBrk="1" hangingPunct="1">
              <a:lnSpc>
                <a:spcPct val="90000"/>
              </a:lnSpc>
            </a:pPr>
            <a:r>
              <a:rPr lang="en-US" sz="2000" dirty="0" smtClean="0">
                <a:ea typeface="ＭＳ Ｐゴシック" charset="0"/>
              </a:rPr>
              <a:t>Secure SSID</a:t>
            </a:r>
            <a:r>
              <a:rPr lang="en-US" sz="2000" dirty="0">
                <a:ea typeface="ＭＳ Ｐゴシック" charset="0"/>
              </a:rPr>
              <a:t>: </a:t>
            </a:r>
            <a:r>
              <a:rPr lang="en-US" sz="2000" b="1" dirty="0" smtClean="0">
                <a:solidFill>
                  <a:srgbClr val="FF0000"/>
                </a:solidFill>
                <a:ea typeface="ＭＳ Ｐゴシック" charset="0"/>
              </a:rPr>
              <a:t>VeriLAN.1x (Username: IEEE/ Password: IEEE)</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Links to Document </a:t>
            </a:r>
            <a:r>
              <a:rPr lang="en-US" sz="2400" b="1" dirty="0" smtClean="0">
                <a:ea typeface="ＭＳ Ｐゴシック" charset="0"/>
                <a:cs typeface="ＭＳ Ｐゴシック" charset="0"/>
              </a:rPr>
              <a:t>DOWNLOADS</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3"/>
              </a:rPr>
              <a:t>http://newton.events.ieee.org</a:t>
            </a:r>
            <a:r>
              <a:rPr lang="en-US" sz="2000" dirty="0" smtClean="0">
                <a:ea typeface="ＭＳ Ｐゴシック" charset="0"/>
              </a:rPr>
              <a:t> </a:t>
            </a:r>
          </a:p>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UPLOADS </a:t>
            </a:r>
            <a:r>
              <a:rPr lang="en-US" sz="2400" dirty="0" smtClean="0">
                <a:ea typeface="ＭＳ Ｐゴシック" charset="0"/>
                <a:cs typeface="ＭＳ Ｐゴシック" charset="0"/>
              </a:rPr>
              <a:t>and document control numbers </a:t>
            </a:r>
            <a:r>
              <a:rPr lang="en-US" sz="2400" b="1" dirty="0" smtClean="0">
                <a:ea typeface="ＭＳ Ｐゴシック" charset="0"/>
                <a:cs typeface="ＭＳ Ｐゴシック" charset="0"/>
              </a:rPr>
              <a:t>ONLY</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a:t>
            </a:r>
            <a:r>
              <a:rPr lang="en-US" sz="2000" dirty="0" smtClean="0">
                <a:ea typeface="ＭＳ Ｐゴシック" charset="0"/>
                <a:hlinkClick r:id="rId4"/>
              </a:rPr>
              <a:t>mentor.ieee.org</a:t>
            </a:r>
            <a:r>
              <a:rPr lang="en-US" sz="2000" dirty="0" smtClean="0">
                <a:ea typeface="ＭＳ Ｐゴシック" charset="0"/>
              </a:rPr>
              <a:t> </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5"/>
              </a:rPr>
              <a:t>https://murphy.events.ieee.org</a:t>
            </a:r>
            <a:endParaRPr lang="en-US" sz="2000" b="1" u="wavyHeavy" dirty="0" smtClean="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a:p>
            <a:pPr algn="just" eaLnBrk="1" hangingPunct="1">
              <a:lnSpc>
                <a:spcPct val="90000"/>
              </a:lnSpc>
            </a:pPr>
            <a:r>
              <a:rPr lang="en-US" sz="2400" dirty="0" smtClean="0">
                <a:ea typeface="ＭＳ Ｐゴシック" charset="0"/>
                <a:cs typeface="ＭＳ Ｐゴシック" charset="0"/>
              </a:rPr>
              <a:t>Verilan </a:t>
            </a:r>
            <a:r>
              <a:rPr lang="en-US" sz="2400" dirty="0" smtClean="0">
                <a:ea typeface="ＭＳ Ｐゴシック" charset="0"/>
                <a:cs typeface="ＭＳ Ｐゴシック" charset="0"/>
              </a:rPr>
              <a:t>Network Help Desk is </a:t>
            </a:r>
            <a:r>
              <a:rPr lang="en-US" sz="2400" dirty="0" smtClean="0">
                <a:ea typeface="ＭＳ Ｐゴシック" charset="0"/>
                <a:cs typeface="ＭＳ Ｐゴシック" charset="0"/>
              </a:rPr>
              <a:t>across from registration desk.</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rPr>
              <a:t>Visit </a:t>
            </a:r>
            <a:r>
              <a:rPr lang="en-US" sz="2000" dirty="0">
                <a:ea typeface="ＭＳ Ｐゴシック" charset="0"/>
              </a:rPr>
              <a:t>for ALL network related questions</a:t>
            </a: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2012</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16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12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evening. </a:t>
            </a: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2012</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March 11, </a:t>
            </a:r>
            <a:r>
              <a:rPr lang="en-US" sz="2400" dirty="0" smtClean="0">
                <a:ea typeface="ＭＳ Ｐゴシック" charset="0"/>
                <a:cs typeface="ＭＳ Ｐゴシック" charset="0"/>
              </a:rPr>
              <a:t>2012</a:t>
            </a:r>
          </a:p>
          <a:p>
            <a:pPr lvl="1" algn="just" eaLnBrk="1" hangingPunct="1"/>
            <a:r>
              <a:rPr lang="en-US" sz="2000" dirty="0" smtClean="0">
                <a:ea typeface="ＭＳ Ｐゴシック" charset="0"/>
              </a:rPr>
              <a:t>187 </a:t>
            </a:r>
            <a:r>
              <a:rPr lang="en-US" sz="2000" dirty="0" smtClean="0">
                <a:ea typeface="ＭＳ Ｐゴシック" charset="0"/>
              </a:rPr>
              <a:t>Voters</a:t>
            </a:r>
          </a:p>
          <a:p>
            <a:pPr lvl="1" algn="just" eaLnBrk="1" hangingPunct="1"/>
            <a:r>
              <a:rPr lang="en-US" sz="2000" dirty="0" smtClean="0">
                <a:ea typeface="ＭＳ Ｐゴシック" charset="0"/>
              </a:rPr>
              <a:t>  </a:t>
            </a:r>
            <a:r>
              <a:rPr lang="en-US" sz="2000" dirty="0" smtClean="0">
                <a:ea typeface="ＭＳ Ｐゴシック" charset="0"/>
              </a:rPr>
              <a:t>30 </a:t>
            </a:r>
            <a:r>
              <a:rPr lang="en-US" sz="2000" dirty="0" smtClean="0">
                <a:ea typeface="ＭＳ Ｐゴシック" charset="0"/>
              </a:rPr>
              <a:t>Nearly voters</a:t>
            </a:r>
            <a:endParaRPr lang="en-US" sz="2000" dirty="0">
              <a:ea typeface="ＭＳ Ｐゴシック" charset="0"/>
            </a:endParaRPr>
          </a:p>
          <a:p>
            <a:pPr lvl="1" algn="just" eaLnBrk="1" hangingPunct="1"/>
            <a:r>
              <a:rPr lang="en-US" sz="2000" dirty="0" smtClean="0">
                <a:ea typeface="ＭＳ Ｐゴシック" charset="0"/>
              </a:rPr>
              <a:t>  </a:t>
            </a:r>
            <a:r>
              <a:rPr lang="en-US" sz="2000" dirty="0" smtClean="0">
                <a:ea typeface="ＭＳ Ｐゴシック" charset="0"/>
              </a:rPr>
              <a:t>94 </a:t>
            </a:r>
            <a:r>
              <a:rPr lang="en-US" sz="2000" dirty="0" smtClean="0">
                <a:ea typeface="ＭＳ Ｐゴシック" charset="0"/>
              </a:rPr>
              <a:t>Aspirants</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2012</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2012</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2012</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546</TotalTime>
  <Words>319</Words>
  <Application>Microsoft Macintosh PowerPoint</Application>
  <PresentationFormat>On-screen Show (4:3)</PresentationFormat>
  <Paragraphs>86</Paragraphs>
  <Slides>8</Slides>
  <Notes>3</Notes>
  <HiddenSlides>1</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77th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Rick Alfvin</cp:lastModifiedBy>
  <cp:revision>75</cp:revision>
  <dcterms:created xsi:type="dcterms:W3CDTF">2010-05-17T00:50:00Z</dcterms:created>
  <dcterms:modified xsi:type="dcterms:W3CDTF">2012-03-12T04:46:35Z</dcterms:modified>
</cp:coreProperties>
</file>