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51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1/15/12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1/15/12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1/15/12</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1/15/12</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2012</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2012</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2012</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January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802.15-12-0019-00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murphy.events.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January 15, 2012</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2012</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76</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January 16-19, 2012</a:t>
            </a:r>
            <a:endParaRPr lang="en-US" sz="2400" b="1" dirty="0">
              <a:solidFill>
                <a:srgbClr val="898989"/>
              </a:solidFill>
              <a:ea typeface="ＭＳ Ｐゴシック" charset="0"/>
              <a:cs typeface="ＭＳ Ｐゴシック" charset="0"/>
            </a:endParaRP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a:solidFill>
                  <a:srgbClr val="898989"/>
                </a:solidFill>
                <a:ea typeface="ＭＳ Ｐゴシック" charset="0"/>
                <a:cs typeface="ＭＳ Ｐゴシック" charset="0"/>
              </a:rPr>
              <a:t>Hyatt Regency </a:t>
            </a:r>
            <a:r>
              <a:rPr lang="en-US" altLang="zh-TW" sz="2000" b="1" dirty="0" smtClean="0">
                <a:solidFill>
                  <a:srgbClr val="898989"/>
                </a:solidFill>
                <a:ea typeface="ＭＳ Ｐゴシック" charset="0"/>
                <a:cs typeface="ＭＳ Ｐゴシック" charset="0"/>
              </a:rPr>
              <a:t>Jacksonville Riverfront</a:t>
            </a:r>
          </a:p>
          <a:p>
            <a:pPr eaLnBrk="1" fontAlgn="ctr" hangingPunct="1">
              <a:lnSpc>
                <a:spcPct val="70000"/>
              </a:lnSpc>
            </a:pPr>
            <a:r>
              <a:rPr lang="en-US" altLang="zh-TW" sz="2000" b="1" dirty="0" smtClean="0">
                <a:solidFill>
                  <a:srgbClr val="898989"/>
                </a:solidFill>
                <a:ea typeface="ＭＳ Ｐゴシック" charset="0"/>
                <a:cs typeface="ＭＳ Ｐゴシック" charset="0"/>
              </a:rPr>
              <a:t>Jacksonville, F</a:t>
            </a:r>
            <a:r>
              <a:rPr lang="en-US" altLang="zh-TW" sz="2000" b="1" dirty="0">
                <a:solidFill>
                  <a:srgbClr val="898989"/>
                </a:solidFill>
                <a:ea typeface="ＭＳ Ｐゴシック" charset="0"/>
                <a:cs typeface="ＭＳ Ｐゴシック" charset="0"/>
              </a:rPr>
              <a:t>L</a:t>
            </a:r>
            <a:r>
              <a:rPr lang="en-US" altLang="zh-TW" sz="2000" b="1" dirty="0" smtClean="0">
                <a:solidFill>
                  <a:srgbClr val="898989"/>
                </a:solidFill>
                <a:ea typeface="ＭＳ Ｐゴシック" charset="0"/>
                <a:cs typeface="ＭＳ Ｐゴシック" charset="0"/>
              </a:rPr>
              <a:t> 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2012</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2296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a/b/g 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 (Username: IEEE/ Password: 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http://newton.events.ieee.org</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https://murphy.events.ieee.org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on the 3</a:t>
            </a:r>
            <a:r>
              <a:rPr lang="en-US" sz="2400" baseline="30000" dirty="0" smtClean="0">
                <a:ea typeface="ＭＳ Ｐゴシック" charset="0"/>
                <a:cs typeface="ＭＳ Ｐゴシック" charset="0"/>
              </a:rPr>
              <a:t>rd</a:t>
            </a:r>
            <a:r>
              <a:rPr lang="en-US" sz="2400" dirty="0" smtClean="0">
                <a:ea typeface="ＭＳ Ｐゴシック" charset="0"/>
                <a:cs typeface="ＭＳ Ｐゴシック" charset="0"/>
              </a:rPr>
              <a:t> floor Sky Bridge</a:t>
            </a: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17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13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January 15, 2012</a:t>
            </a:r>
          </a:p>
          <a:p>
            <a:pPr lvl="1" algn="just" eaLnBrk="1" hangingPunct="1"/>
            <a:r>
              <a:rPr lang="en-US" sz="2000" dirty="0" smtClean="0">
                <a:ea typeface="ＭＳ Ｐゴシック" charset="0"/>
              </a:rPr>
              <a:t>186 Voters</a:t>
            </a:r>
          </a:p>
          <a:p>
            <a:pPr lvl="1" algn="just" eaLnBrk="1" hangingPunct="1"/>
            <a:r>
              <a:rPr lang="en-US" sz="2000" dirty="0" smtClean="0">
                <a:ea typeface="ＭＳ Ｐゴシック" charset="0"/>
              </a:rPr>
              <a:t>  26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  90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499</TotalTime>
  <Words>321</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76th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72</cp:revision>
  <dcterms:created xsi:type="dcterms:W3CDTF">2010-05-17T00:50:00Z</dcterms:created>
  <dcterms:modified xsi:type="dcterms:W3CDTF">2012-01-15T22:04:10Z</dcterms:modified>
</cp:coreProperties>
</file>