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theme/theme1.xml" ContentType="application/vnd.openxmlformats-officedocument.theme+xml"/>
  <Override PartName="/ppt/slideMasters/slideMaster1.xml" ContentType="application/vnd.openxmlformats-officedocument.presentationml.slideMaster+xml"/>
  <Override PartName="/ppt/slideMasters/_rels/slideMaster1.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31" name="PlaceHolder 2"/>
          <p:cNvSpPr>
            <a:spLocks noGrp="1"/>
          </p:cNvSpPr>
          <p:nvPr>
            <p:ph type="body"/>
          </p:nvPr>
        </p:nvSpPr>
        <p:spPr>
          <a:xfrm>
            <a:off x="685440" y="1981080"/>
            <a:ext cx="7754760" cy="2523600"/>
          </a:xfrm>
          <a:prstGeom prst="rect">
            <a:avLst/>
          </a:prstGeom>
        </p:spPr>
        <p:txBody>
          <a:bodyPr bIns="46080" lIns="92160" rIns="92160" tIns="46080" wrap="none"/>
          <a:p>
            <a:endParaRPr/>
          </a:p>
        </p:txBody>
      </p:sp>
      <p:sp>
        <p:nvSpPr>
          <p:cNvPr id="32" name="PlaceHolder 3"/>
          <p:cNvSpPr>
            <a:spLocks noGrp="1"/>
          </p:cNvSpPr>
          <p:nvPr>
            <p:ph type="body"/>
          </p:nvPr>
        </p:nvSpPr>
        <p:spPr>
          <a:xfrm>
            <a:off x="685440" y="4744800"/>
            <a:ext cx="7754760" cy="2523600"/>
          </a:xfrm>
          <a:prstGeom prst="rect">
            <a:avLst/>
          </a:prstGeom>
        </p:spPr>
        <p:txBody>
          <a:bodyPr bIns="46080" lIns="92160" rIns="92160" tIns="4608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34" name="PlaceHolder 2"/>
          <p:cNvSpPr>
            <a:spLocks noGrp="1"/>
          </p:cNvSpPr>
          <p:nvPr>
            <p:ph type="body"/>
          </p:nvPr>
        </p:nvSpPr>
        <p:spPr>
          <a:xfrm>
            <a:off x="685440" y="1981080"/>
            <a:ext cx="3783960" cy="2523600"/>
          </a:xfrm>
          <a:prstGeom prst="rect">
            <a:avLst/>
          </a:prstGeom>
        </p:spPr>
        <p:txBody>
          <a:bodyPr bIns="46080" lIns="92160" rIns="92160" tIns="46080" wrap="none"/>
          <a:p>
            <a:endParaRPr/>
          </a:p>
        </p:txBody>
      </p:sp>
      <p:sp>
        <p:nvSpPr>
          <p:cNvPr id="35" name="PlaceHolder 3"/>
          <p:cNvSpPr>
            <a:spLocks noGrp="1"/>
          </p:cNvSpPr>
          <p:nvPr>
            <p:ph type="body"/>
          </p:nvPr>
        </p:nvSpPr>
        <p:spPr>
          <a:xfrm>
            <a:off x="4658760" y="1981080"/>
            <a:ext cx="3783960" cy="2523600"/>
          </a:xfrm>
          <a:prstGeom prst="rect">
            <a:avLst/>
          </a:prstGeom>
        </p:spPr>
        <p:txBody>
          <a:bodyPr bIns="46080" lIns="92160" rIns="92160" tIns="46080" wrap="none"/>
          <a:p>
            <a:endParaRPr/>
          </a:p>
        </p:txBody>
      </p:sp>
      <p:sp>
        <p:nvSpPr>
          <p:cNvPr id="36" name="PlaceHolder 4"/>
          <p:cNvSpPr>
            <a:spLocks noGrp="1"/>
          </p:cNvSpPr>
          <p:nvPr>
            <p:ph type="body"/>
          </p:nvPr>
        </p:nvSpPr>
        <p:spPr>
          <a:xfrm>
            <a:off x="4658760" y="4744800"/>
            <a:ext cx="3783960" cy="2523600"/>
          </a:xfrm>
          <a:prstGeom prst="rect">
            <a:avLst/>
          </a:prstGeom>
        </p:spPr>
        <p:txBody>
          <a:bodyPr bIns="46080" lIns="92160" rIns="92160" tIns="46080" wrap="none"/>
          <a:p>
            <a:endParaRPr/>
          </a:p>
        </p:txBody>
      </p:sp>
      <p:sp>
        <p:nvSpPr>
          <p:cNvPr id="37" name="PlaceHolder 5"/>
          <p:cNvSpPr>
            <a:spLocks noGrp="1"/>
          </p:cNvSpPr>
          <p:nvPr>
            <p:ph type="body"/>
          </p:nvPr>
        </p:nvSpPr>
        <p:spPr>
          <a:xfrm>
            <a:off x="685440" y="4744800"/>
            <a:ext cx="3783960" cy="2523600"/>
          </a:xfrm>
          <a:prstGeom prst="rect">
            <a:avLst/>
          </a:prstGeom>
        </p:spPr>
        <p:txBody>
          <a:bodyPr bIns="46080" lIns="92160" rIns="92160" tIns="4608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39" name="PlaceHolder 2"/>
          <p:cNvSpPr>
            <a:spLocks noGrp="1"/>
          </p:cNvSpPr>
          <p:nvPr>
            <p:ph type="body"/>
          </p:nvPr>
        </p:nvSpPr>
        <p:spPr>
          <a:xfrm>
            <a:off x="685440" y="1981080"/>
            <a:ext cx="3783960" cy="2523600"/>
          </a:xfrm>
          <a:prstGeom prst="rect">
            <a:avLst/>
          </a:prstGeom>
        </p:spPr>
        <p:txBody>
          <a:bodyPr bIns="46080" lIns="92160" rIns="92160" tIns="46080" wrap="none"/>
          <a:p>
            <a:endParaRPr/>
          </a:p>
        </p:txBody>
      </p:sp>
      <p:sp>
        <p:nvSpPr>
          <p:cNvPr id="40" name="PlaceHolder 3"/>
          <p:cNvSpPr>
            <a:spLocks noGrp="1"/>
          </p:cNvSpPr>
          <p:nvPr>
            <p:ph type="body"/>
          </p:nvPr>
        </p:nvSpPr>
        <p:spPr>
          <a:xfrm>
            <a:off x="4658760" y="1981080"/>
            <a:ext cx="3783960" cy="2523600"/>
          </a:xfrm>
          <a:prstGeom prst="rect">
            <a:avLst/>
          </a:prstGeom>
        </p:spPr>
        <p:txBody>
          <a:bodyPr bIns="46080" lIns="92160" rIns="92160" tIns="4608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10" name="PlaceHolder 2"/>
          <p:cNvSpPr>
            <a:spLocks noGrp="1"/>
          </p:cNvSpPr>
          <p:nvPr>
            <p:ph type="subTitle"/>
          </p:nvPr>
        </p:nvSpPr>
        <p:spPr>
          <a:xfrm>
            <a:off x="685440" y="1981080"/>
            <a:ext cx="7754760" cy="529200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12" name="PlaceHolder 2"/>
          <p:cNvSpPr>
            <a:spLocks noGrp="1"/>
          </p:cNvSpPr>
          <p:nvPr>
            <p:ph type="body"/>
          </p:nvPr>
        </p:nvSpPr>
        <p:spPr>
          <a:xfrm>
            <a:off x="685440" y="1981080"/>
            <a:ext cx="7754760" cy="5291640"/>
          </a:xfrm>
          <a:prstGeom prst="rect">
            <a:avLst/>
          </a:prstGeom>
        </p:spPr>
        <p:txBody>
          <a:bodyPr bIns="46080" lIns="92160" rIns="92160" tIns="4608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14" name="PlaceHolder 2"/>
          <p:cNvSpPr>
            <a:spLocks noGrp="1"/>
          </p:cNvSpPr>
          <p:nvPr>
            <p:ph type="body"/>
          </p:nvPr>
        </p:nvSpPr>
        <p:spPr>
          <a:xfrm>
            <a:off x="685440" y="1981080"/>
            <a:ext cx="3783960" cy="5291640"/>
          </a:xfrm>
          <a:prstGeom prst="rect">
            <a:avLst/>
          </a:prstGeom>
        </p:spPr>
        <p:txBody>
          <a:bodyPr bIns="46080" lIns="92160" rIns="92160" tIns="46080" wrap="none"/>
          <a:p>
            <a:endParaRPr/>
          </a:p>
        </p:txBody>
      </p:sp>
      <p:sp>
        <p:nvSpPr>
          <p:cNvPr id="15" name="PlaceHolder 3"/>
          <p:cNvSpPr>
            <a:spLocks noGrp="1"/>
          </p:cNvSpPr>
          <p:nvPr>
            <p:ph type="body"/>
          </p:nvPr>
        </p:nvSpPr>
        <p:spPr>
          <a:xfrm>
            <a:off x="4658760" y="1981080"/>
            <a:ext cx="3783960" cy="5291640"/>
          </a:xfrm>
          <a:prstGeom prst="rect">
            <a:avLst/>
          </a:prstGeom>
        </p:spPr>
        <p:txBody>
          <a:bodyPr bIns="46080" lIns="92160" rIns="92160" tIns="4608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440" y="685440"/>
            <a:ext cx="7754760" cy="65872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19" name="PlaceHolder 2"/>
          <p:cNvSpPr>
            <a:spLocks noGrp="1"/>
          </p:cNvSpPr>
          <p:nvPr>
            <p:ph type="body"/>
          </p:nvPr>
        </p:nvSpPr>
        <p:spPr>
          <a:xfrm>
            <a:off x="685440" y="1981080"/>
            <a:ext cx="3783960" cy="2523600"/>
          </a:xfrm>
          <a:prstGeom prst="rect">
            <a:avLst/>
          </a:prstGeom>
        </p:spPr>
        <p:txBody>
          <a:bodyPr bIns="46080" lIns="92160" rIns="92160" tIns="46080" wrap="none"/>
          <a:p>
            <a:endParaRPr/>
          </a:p>
        </p:txBody>
      </p:sp>
      <p:sp>
        <p:nvSpPr>
          <p:cNvPr id="20" name="PlaceHolder 3"/>
          <p:cNvSpPr>
            <a:spLocks noGrp="1"/>
          </p:cNvSpPr>
          <p:nvPr>
            <p:ph type="body"/>
          </p:nvPr>
        </p:nvSpPr>
        <p:spPr>
          <a:xfrm>
            <a:off x="685440" y="4744800"/>
            <a:ext cx="3783960" cy="2523600"/>
          </a:xfrm>
          <a:prstGeom prst="rect">
            <a:avLst/>
          </a:prstGeom>
        </p:spPr>
        <p:txBody>
          <a:bodyPr bIns="46080" lIns="92160" rIns="92160" tIns="46080" wrap="none"/>
          <a:p>
            <a:endParaRPr/>
          </a:p>
        </p:txBody>
      </p:sp>
      <p:sp>
        <p:nvSpPr>
          <p:cNvPr id="21" name="PlaceHolder 4"/>
          <p:cNvSpPr>
            <a:spLocks noGrp="1"/>
          </p:cNvSpPr>
          <p:nvPr>
            <p:ph type="body"/>
          </p:nvPr>
        </p:nvSpPr>
        <p:spPr>
          <a:xfrm>
            <a:off x="4658760" y="1981080"/>
            <a:ext cx="3783960" cy="5291640"/>
          </a:xfrm>
          <a:prstGeom prst="rect">
            <a:avLst/>
          </a:prstGeom>
        </p:spPr>
        <p:txBody>
          <a:bodyPr bIns="46080" lIns="92160" rIns="92160" tIns="4608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23" name="PlaceHolder 2"/>
          <p:cNvSpPr>
            <a:spLocks noGrp="1"/>
          </p:cNvSpPr>
          <p:nvPr>
            <p:ph type="body"/>
          </p:nvPr>
        </p:nvSpPr>
        <p:spPr>
          <a:xfrm>
            <a:off x="685440" y="1981080"/>
            <a:ext cx="3783960" cy="5291640"/>
          </a:xfrm>
          <a:prstGeom prst="rect">
            <a:avLst/>
          </a:prstGeom>
        </p:spPr>
        <p:txBody>
          <a:bodyPr bIns="46080" lIns="92160" rIns="92160" tIns="46080" wrap="none"/>
          <a:p>
            <a:endParaRPr/>
          </a:p>
        </p:txBody>
      </p:sp>
      <p:sp>
        <p:nvSpPr>
          <p:cNvPr id="24" name="PlaceHolder 3"/>
          <p:cNvSpPr>
            <a:spLocks noGrp="1"/>
          </p:cNvSpPr>
          <p:nvPr>
            <p:ph type="body"/>
          </p:nvPr>
        </p:nvSpPr>
        <p:spPr>
          <a:xfrm>
            <a:off x="4658760" y="1981080"/>
            <a:ext cx="3783960" cy="2523600"/>
          </a:xfrm>
          <a:prstGeom prst="rect">
            <a:avLst/>
          </a:prstGeom>
        </p:spPr>
        <p:txBody>
          <a:bodyPr bIns="46080" lIns="92160" rIns="92160" tIns="46080" wrap="none"/>
          <a:p>
            <a:endParaRPr/>
          </a:p>
        </p:txBody>
      </p:sp>
      <p:sp>
        <p:nvSpPr>
          <p:cNvPr id="25" name="PlaceHolder 4"/>
          <p:cNvSpPr>
            <a:spLocks noGrp="1"/>
          </p:cNvSpPr>
          <p:nvPr>
            <p:ph type="body"/>
          </p:nvPr>
        </p:nvSpPr>
        <p:spPr>
          <a:xfrm>
            <a:off x="4658760" y="4744800"/>
            <a:ext cx="3783960" cy="2523600"/>
          </a:xfrm>
          <a:prstGeom prst="rect">
            <a:avLst/>
          </a:prstGeom>
        </p:spPr>
        <p:txBody>
          <a:bodyPr bIns="46080" lIns="92160" rIns="92160" tIns="4608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440" y="639360"/>
            <a:ext cx="7754760" cy="1142280"/>
          </a:xfrm>
          <a:prstGeom prst="rect">
            <a:avLst/>
          </a:prstGeom>
        </p:spPr>
        <p:txBody>
          <a:bodyPr anchor="ctr" bIns="46080" lIns="92160" rIns="92160" tIns="46080" wrap="none"/>
          <a:p>
            <a:pPr algn="ctr"/>
            <a:endParaRPr/>
          </a:p>
        </p:txBody>
      </p:sp>
      <p:sp>
        <p:nvSpPr>
          <p:cNvPr id="27" name="PlaceHolder 2"/>
          <p:cNvSpPr>
            <a:spLocks noGrp="1"/>
          </p:cNvSpPr>
          <p:nvPr>
            <p:ph type="body"/>
          </p:nvPr>
        </p:nvSpPr>
        <p:spPr>
          <a:xfrm>
            <a:off x="685440" y="1981080"/>
            <a:ext cx="3783960" cy="2523600"/>
          </a:xfrm>
          <a:prstGeom prst="rect">
            <a:avLst/>
          </a:prstGeom>
        </p:spPr>
        <p:txBody>
          <a:bodyPr bIns="46080" lIns="92160" rIns="92160" tIns="46080" wrap="none"/>
          <a:p>
            <a:endParaRPr/>
          </a:p>
        </p:txBody>
      </p:sp>
      <p:sp>
        <p:nvSpPr>
          <p:cNvPr id="28" name="PlaceHolder 3"/>
          <p:cNvSpPr>
            <a:spLocks noGrp="1"/>
          </p:cNvSpPr>
          <p:nvPr>
            <p:ph type="body"/>
          </p:nvPr>
        </p:nvSpPr>
        <p:spPr>
          <a:xfrm>
            <a:off x="4658760" y="1981080"/>
            <a:ext cx="3783960" cy="2523600"/>
          </a:xfrm>
          <a:prstGeom prst="rect">
            <a:avLst/>
          </a:prstGeom>
        </p:spPr>
        <p:txBody>
          <a:bodyPr bIns="46080" lIns="92160" rIns="92160" tIns="46080" wrap="none"/>
          <a:p>
            <a:endParaRPr/>
          </a:p>
        </p:txBody>
      </p:sp>
      <p:sp>
        <p:nvSpPr>
          <p:cNvPr id="29" name="PlaceHolder 4"/>
          <p:cNvSpPr>
            <a:spLocks noGrp="1"/>
          </p:cNvSpPr>
          <p:nvPr>
            <p:ph type="body"/>
          </p:nvPr>
        </p:nvSpPr>
        <p:spPr>
          <a:xfrm>
            <a:off x="685440" y="4744800"/>
            <a:ext cx="7754040" cy="2523600"/>
          </a:xfrm>
          <a:prstGeom prst="rect">
            <a:avLst/>
          </a:prstGeom>
        </p:spPr>
        <p:txBody>
          <a:bodyPr bIns="46080" lIns="92160" rIns="92160" tIns="4608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440" y="685440"/>
            <a:ext cx="7754760" cy="1049760"/>
          </a:xfrm>
          <a:prstGeom prst="rect">
            <a:avLst/>
          </a:prstGeom>
        </p:spPr>
        <p:txBody>
          <a:bodyPr anchor="ctr" bIns="46080" lIns="92160" rIns="92160" tIns="46080"/>
          <a:p>
            <a:pPr algn="ctr"/>
            <a:r>
              <a:rPr lang="en-US"/>
              <a:t>Click to edit the title text format</a:t>
            </a:r>
            <a:endParaRPr/>
          </a:p>
        </p:txBody>
      </p:sp>
      <p:sp>
        <p:nvSpPr>
          <p:cNvPr id="1" name="PlaceHolder 2"/>
          <p:cNvSpPr>
            <a:spLocks noGrp="1"/>
          </p:cNvSpPr>
          <p:nvPr>
            <p:ph type="body"/>
          </p:nvPr>
        </p:nvSpPr>
        <p:spPr>
          <a:xfrm>
            <a:off x="685440" y="1981080"/>
            <a:ext cx="7754760" cy="5291640"/>
          </a:xfrm>
          <a:prstGeom prst="rect">
            <a:avLst/>
          </a:prstGeom>
        </p:spPr>
        <p:txBody>
          <a:bodyPr bIns="46080" lIns="92160" rIns="92160" tIns="46080"/>
          <a:p>
            <a:pPr>
              <a:buFont typeface="Times New Roman"/>
              <a:buChar char="•"/>
            </a:pPr>
            <a:r>
              <a:rPr lang="en-US"/>
              <a:t>Click to edit the outline text format</a:t>
            </a:r>
            <a:endParaRPr/>
          </a:p>
          <a:p>
            <a:pPr lvl="1">
              <a:buFont typeface="Times New Roman"/>
              <a:buChar char="–"/>
            </a:pPr>
            <a:r>
              <a:rPr lang="en-US"/>
              <a:t>Second Outline Level</a:t>
            </a:r>
            <a:endParaRPr/>
          </a:p>
          <a:p>
            <a:pPr lvl="2">
              <a:buFont typeface="Times New Roman"/>
              <a:buChar char="•"/>
            </a:pPr>
            <a:r>
              <a:rPr lang="en-US"/>
              <a:t>Third Outline Level</a:t>
            </a:r>
            <a:endParaRPr/>
          </a:p>
          <a:p>
            <a:pPr lvl="3">
              <a:buFont typeface="Times New Roman"/>
              <a:buChar char="–"/>
            </a:pPr>
            <a:r>
              <a:rPr lang="en-US"/>
              <a:t>Fourth Outline Level</a:t>
            </a:r>
            <a:endParaRPr/>
          </a:p>
          <a:p>
            <a:pPr lvl="4">
              <a:buFont typeface="Times New Roman"/>
              <a:buChar char="»"/>
            </a:pPr>
            <a:r>
              <a:rPr lang="en-US"/>
              <a:t>Fifth Outline Level</a:t>
            </a:r>
            <a:endParaRPr/>
          </a:p>
          <a:p>
            <a:pPr lvl="5">
              <a:buFont typeface="Times New Roman"/>
              <a:buChar char="»"/>
            </a:pPr>
            <a:r>
              <a:rPr lang="en-US"/>
              <a:t>Sixth Outline Level</a:t>
            </a:r>
            <a:endParaRPr/>
          </a:p>
          <a:p>
            <a:pPr lvl="6">
              <a:buFont typeface="Times New Roman"/>
              <a:buChar char="»"/>
            </a:pPr>
            <a:r>
              <a:rPr lang="en-US"/>
              <a:t>Seventh Outline Level</a:t>
            </a:r>
            <a:endParaRPr/>
          </a:p>
          <a:p>
            <a:pPr lvl="7">
              <a:buFont typeface="Times New Roman"/>
              <a:buChar char="»"/>
            </a:pPr>
            <a:r>
              <a:rPr lang="en-US"/>
              <a:t>Eighth Outline Level</a:t>
            </a:r>
            <a:endParaRPr/>
          </a:p>
          <a:p>
            <a:pPr lvl="8">
              <a:buFont typeface="Times New Roman"/>
              <a:buChar char="»"/>
            </a:pPr>
            <a:r>
              <a:rPr lang="en-US"/>
              <a:t>Ninth Outline Level</a:t>
            </a:r>
            <a:endParaRPr/>
          </a:p>
        </p:txBody>
      </p:sp>
      <p:sp>
        <p:nvSpPr>
          <p:cNvPr id="2" name="PlaceHolder 3"/>
          <p:cNvSpPr>
            <a:spLocks noGrp="1"/>
          </p:cNvSpPr>
          <p:nvPr>
            <p:ph type="dt"/>
          </p:nvPr>
        </p:nvSpPr>
        <p:spPr>
          <a:xfrm>
            <a:off x="685800" y="227160"/>
            <a:ext cx="2039760" cy="366120"/>
          </a:xfrm>
          <a:prstGeom prst="rect">
            <a:avLst/>
          </a:prstGeom>
        </p:spPr>
        <p:txBody>
          <a:bodyPr bIns="0" lIns="0" rIns="0" tIns="0"/>
          <a:p>
            <a:pPr>
              <a:buFont typeface="Times New Roman"/>
              <a:buChar char="•"/>
            </a:pPr>
            <a:r>
              <a:rPr lang="en-US"/>
              <a:t>January 2012</a:t>
            </a:r>
            <a:endParaRPr/>
          </a:p>
        </p:txBody>
      </p:sp>
      <p:sp>
        <p:nvSpPr>
          <p:cNvPr id="3" name="PlaceHolder 4"/>
          <p:cNvSpPr>
            <a:spLocks noGrp="1"/>
          </p:cNvSpPr>
          <p:nvPr>
            <p:ph type="ftr"/>
          </p:nvPr>
        </p:nvSpPr>
        <p:spPr>
          <a:xfrm>
            <a:off x="5486400" y="6475320"/>
            <a:ext cx="3106800" cy="366120"/>
          </a:xfrm>
          <a:prstGeom prst="rect">
            <a:avLst/>
          </a:prstGeom>
        </p:spPr>
        <p:txBody>
          <a:bodyPr bIns="0" lIns="0" rIns="0" tIns="0"/>
          <a:p>
            <a:pPr>
              <a:buFont typeface="Times New Roman"/>
              <a:buChar char="•"/>
            </a:pPr>
            <a:r>
              <a:rPr lang="en-US"/>
              <a:t>&lt;footer&gt;</a:t>
            </a:r>
            <a:endParaRPr/>
          </a:p>
        </p:txBody>
      </p:sp>
      <p:sp>
        <p:nvSpPr>
          <p:cNvPr id="4" name="PlaceHolder 5"/>
          <p:cNvSpPr>
            <a:spLocks noGrp="1"/>
          </p:cNvSpPr>
          <p:nvPr>
            <p:ph type="sldNum"/>
          </p:nvPr>
        </p:nvSpPr>
        <p:spPr>
          <a:xfrm>
            <a:off x="4114440" y="6474960"/>
            <a:ext cx="1127160" cy="1081440"/>
          </a:xfrm>
          <a:prstGeom prst="rect">
            <a:avLst/>
          </a:prstGeom>
        </p:spPr>
        <p:txBody>
          <a:bodyPr bIns="0" lIns="0" rIns="0" tIns="0"/>
          <a:p>
            <a:pPr>
              <a:buFont typeface="Times New Roman"/>
              <a:buChar char="•"/>
            </a:pPr>
            <a:r>
              <a:rPr lang="en-US"/>
              <a:t>Slide </a:t>
            </a:r>
            <a:fld id="{B181B161-0001-41A1-81B1-91A1A1D1D151}" type="slidenum">
              <a:rPr lang="en-US"/>
              <a:t>&lt;number&gt;</a:t>
            </a:fld>
            <a:endParaRPr/>
          </a:p>
        </p:txBody>
      </p:sp>
      <p:sp>
        <p:nvSpPr>
          <p:cNvPr id="5" name="CustomShape 6"/>
          <p:cNvSpPr/>
          <p:nvPr/>
        </p:nvSpPr>
        <p:spPr>
          <a:xfrm>
            <a:off x="4297680" y="313560"/>
            <a:ext cx="4846320" cy="213480"/>
          </a:xfrm>
          <a:prstGeom prst="rect">
            <a:avLst/>
          </a:prstGeom>
        </p:spPr>
        <p:txBody>
          <a:bodyPr anchor="b" bIns="0" lIns="0" rIns="0" tIns="0"/>
          <a:p>
            <a:pPr>
              <a:lnSpc>
                <a:spcPct val="100000"/>
              </a:lnSpc>
            </a:pPr>
            <a:r>
              <a:rPr b="1" lang="en-US" sz="1400">
                <a:solidFill>
                  <a:srgbClr val="000000"/>
                </a:solidFill>
                <a:latin typeface="Times New Roman"/>
                <a:ea typeface="WenQuanYi Zen Hei"/>
              </a:rPr>
              <a:t>doc.: IEEE 15-12-0017-00-0009-tg9-Opening-Report-Jan-2012</a:t>
            </a:r>
            <a:endParaRPr/>
          </a:p>
        </p:txBody>
      </p:sp>
      <p:sp>
        <p:nvSpPr>
          <p:cNvPr id="6" name="Line 7"/>
          <p:cNvSpPr/>
          <p:nvPr/>
        </p:nvSpPr>
        <p:spPr>
          <a:xfrm>
            <a:off x="685800" y="609480"/>
            <a:ext cx="7772400" cy="1800"/>
          </a:xfrm>
          <a:prstGeom prst="line">
            <a:avLst/>
          </a:prstGeom>
          <a:ln w="12600">
            <a:solidFill>
              <a:srgbClr val="000000"/>
            </a:solidFill>
            <a:miter/>
          </a:ln>
        </p:spPr>
      </p:sp>
      <p:sp>
        <p:nvSpPr>
          <p:cNvPr id="7" name="CustomShape 8"/>
          <p:cNvSpPr/>
          <p:nvPr/>
        </p:nvSpPr>
        <p:spPr>
          <a:xfrm>
            <a:off x="685800" y="6475320"/>
            <a:ext cx="914400" cy="182880"/>
          </a:xfrm>
          <a:prstGeom prst="rect">
            <a:avLst/>
          </a:prstGeom>
        </p:spPr>
        <p:txBody>
          <a:bodyPr bIns="0" lIns="0" rIns="0" tIns="0"/>
          <a:p>
            <a:pPr>
              <a:buFont typeface="Times New Roman"/>
              <a:buChar char="•"/>
            </a:pPr>
            <a:r>
              <a:rPr lang="en-US" sz="1200"/>
              <a:t>Submission</a:t>
            </a:r>
            <a:endParaRPr/>
          </a:p>
        </p:txBody>
      </p:sp>
      <p:sp>
        <p:nvSpPr>
          <p:cNvPr id="8" name="Line 9"/>
          <p:cNvSpPr/>
          <p:nvPr/>
        </p:nvSpPr>
        <p:spPr>
          <a:xfrm>
            <a:off x="685800" y="6477120"/>
            <a:ext cx="7848720" cy="1440"/>
          </a:xfrm>
          <a:prstGeom prst="line">
            <a:avLst/>
          </a:prstGeom>
          <a:ln w="12600">
            <a:solidFill>
              <a:srgbClr val="000000"/>
            </a:solidFill>
            <a:miter/>
          </a:ln>
        </p:spPr>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hyperlink" Target="http://standards.ieee.org/guides/bylaws/sect6-7.html#Slide%206" TargetMode="External"/><Relationship Id="rId2" Type="http://schemas.openxmlformats.org/officeDocument/2006/relationships/hyperlink" Target="http://standards.ieee.org/guides/opman/sect6.html" TargetMode="External"/><Relationship Id="rId3" Type="http://schemas.openxmlformats.org/officeDocument/2006/relationships/hyperlink" Target="http://standards.ieee.org/board/pat/pat-material.html" TargetMode="External"/><Relationship Id="rId4"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1" name="CustomShape 1"/>
          <p:cNvSpPr/>
          <p:nvPr/>
        </p:nvSpPr>
        <p:spPr>
          <a:xfrm>
            <a:off x="152280" y="609480"/>
            <a:ext cx="8991720" cy="4347720"/>
          </a:xfrm>
          <a:prstGeom prst="rect">
            <a:avLst/>
          </a:prstGeom>
        </p:spPr>
        <p:txBody>
          <a:bodyPr bIns="46800" lIns="90000" rIns="90000" tIns="46800"/>
          <a:p>
            <a:pPr algn="ctr">
              <a:buFont typeface="Times New Roman"/>
              <a:buChar char="•"/>
            </a:pPr>
            <a:r>
              <a:rPr b="1" lang="en-US" u="sng">
                <a:solidFill>
                  <a:srgbClr val="000000"/>
                </a:solidFill>
              </a:rPr>
              <a:t>Project: IEEE P802.15 Working Group for Wireless Personal Area Networks (WPANs)</a:t>
            </a:r>
            <a:endParaRPr/>
          </a:p>
          <a:p>
            <a:pPr>
              <a:buFont typeface="Times New Roman"/>
              <a:buChar char="•"/>
            </a:pPr>
            <a:endParaRPr/>
          </a:p>
          <a:p>
            <a:pPr>
              <a:buFont typeface="Times New Roman"/>
              <a:buChar char="•"/>
            </a:pPr>
            <a:r>
              <a:rPr b="1" lang="en-US" sz="1600">
                <a:solidFill>
                  <a:srgbClr val="000000"/>
                </a:solidFill>
              </a:rPr>
              <a:t>Submission Title:</a:t>
            </a:r>
            <a:r>
              <a:rPr lang="en-US" sz="1600">
                <a:solidFill>
                  <a:srgbClr val="000000"/>
                </a:solidFill>
              </a:rPr>
              <a:t> KMP TG9 Agenda Jacksonville 2012</a:t>
            </a:r>
            <a:endParaRPr/>
          </a:p>
          <a:p>
            <a:pPr>
              <a:buFont typeface="Times New Roman"/>
              <a:buChar char="•"/>
            </a:pPr>
            <a:r>
              <a:rPr b="1" lang="en-US" sz="1600">
                <a:solidFill>
                  <a:srgbClr val="000000"/>
                </a:solidFill>
              </a:rPr>
              <a:t>Date Submitted: January 15, 2012</a:t>
            </a:r>
            <a:endParaRPr/>
          </a:p>
          <a:p>
            <a:pPr>
              <a:buFont typeface="Times New Roman"/>
              <a:buChar char="•"/>
            </a:pPr>
            <a:r>
              <a:rPr b="1" lang="en-US" sz="1600">
                <a:solidFill>
                  <a:srgbClr val="000000"/>
                </a:solidFill>
                <a:ea typeface="DejaVu Sans"/>
              </a:rPr>
              <a:t>Source:</a:t>
            </a:r>
            <a:r>
              <a:rPr lang="en-US" sz="1600">
                <a:solidFill>
                  <a:srgbClr val="000000"/>
                </a:solidFill>
                <a:ea typeface="DejaVu Sans"/>
              </a:rPr>
              <a:t> </a:t>
            </a:r>
            <a:r>
              <a:rPr lang="en-US" sz="1600">
                <a:solidFill>
                  <a:srgbClr val="000000"/>
                </a:solidFill>
                <a:latin typeface="Times New Roman"/>
                <a:ea typeface="DejaVu Sans"/>
              </a:rPr>
              <a:t>Robert Moskowitz, Verizon</a:t>
            </a:r>
            <a:endParaRPr/>
          </a:p>
          <a:p>
            <a:pPr>
              <a:buFont typeface="Times New Roman"/>
              <a:buChar char="•"/>
            </a:pPr>
            <a:r>
              <a:rPr lang="en-US" sz="1600">
                <a:solidFill>
                  <a:srgbClr val="000000"/>
                </a:solidFill>
                <a:ea typeface="DejaVu Sans"/>
              </a:rPr>
              <a:t>Address 1000 Bent Creek Blvd, MechanicsBurg, PA, USA</a:t>
            </a:r>
            <a:endParaRPr/>
          </a:p>
          <a:p>
            <a:pPr>
              <a:buFont typeface="Times New Roman"/>
              <a:buChar char="•"/>
            </a:pPr>
            <a:r>
              <a:rPr lang="en-US" sz="1600">
                <a:solidFill>
                  <a:srgbClr val="000000"/>
                </a:solidFill>
                <a:ea typeface="DejaVu Sans"/>
              </a:rPr>
              <a:t>Voice:</a:t>
            </a:r>
            <a:r>
              <a:rPr lang="en-US" sz="1600">
                <a:solidFill>
                  <a:srgbClr val="000000"/>
                </a:solidFill>
                <a:latin typeface="Times New Roman"/>
                <a:ea typeface="DejaVu Sans"/>
              </a:rPr>
              <a:t>+1 (248) 968-9809, e-mail: </a:t>
            </a:r>
            <a:r>
              <a:rPr lang="en-US" sz="1600">
                <a:solidFill>
                  <a:srgbClr val="009999"/>
                </a:solidFill>
                <a:latin typeface="Times New Roman"/>
                <a:ea typeface="DejaVu Sans"/>
              </a:rPr>
              <a:t>rgm@labs.htt-consult.com</a:t>
            </a:r>
            <a:r>
              <a:rPr lang="en-US" sz="1600">
                <a:solidFill>
                  <a:srgbClr val="000000"/>
                </a:solidFill>
                <a:ea typeface="DejaVu Sans"/>
              </a:rPr>
              <a:t>	</a:t>
            </a:r>
            <a:endParaRPr/>
          </a:p>
          <a:p>
            <a:pPr>
              <a:buFont typeface="Times New Roman"/>
              <a:buChar char="•"/>
            </a:pPr>
            <a:r>
              <a:rPr b="1" lang="en-US" sz="1600">
                <a:solidFill>
                  <a:srgbClr val="000000"/>
                </a:solidFill>
              </a:rPr>
              <a:t>Re:</a:t>
            </a:r>
            <a:r>
              <a:rPr lang="en-US" sz="1600">
                <a:solidFill>
                  <a:srgbClr val="000000"/>
                </a:solidFill>
              </a:rPr>
              <a:t> KMP</a:t>
            </a:r>
            <a:r>
              <a:rPr lang="en-US" sz="1600">
                <a:solidFill>
                  <a:srgbClr val="000000"/>
                </a:solidFill>
                <a:latin typeface="Times New Roman"/>
              </a:rPr>
              <a:t> TG9 Opening Report for January 2012 Session</a:t>
            </a:r>
            <a:endParaRPr/>
          </a:p>
          <a:p>
            <a:pPr>
              <a:buFont typeface="Times New Roman"/>
              <a:buChar char="•"/>
            </a:pPr>
            <a:r>
              <a:rPr b="1" lang="en-US" sz="1600">
                <a:solidFill>
                  <a:srgbClr val="000000"/>
                </a:solidFill>
                <a:ea typeface="DejaVu Sans"/>
              </a:rPr>
              <a:t>Abstract:</a:t>
            </a:r>
            <a:r>
              <a:rPr lang="en-US" sz="1600">
                <a:solidFill>
                  <a:srgbClr val="000000"/>
                </a:solidFill>
                <a:ea typeface="DejaVu Sans"/>
              </a:rPr>
              <a:t>	</a:t>
            </a:r>
            <a:r>
              <a:rPr lang="en-US" sz="1600">
                <a:solidFill>
                  <a:srgbClr val="000000"/>
                </a:solidFill>
                <a:latin typeface="Times New Roman"/>
                <a:ea typeface="DejaVu Sans"/>
              </a:rPr>
              <a:t>Opening report for the KMP TG9 Session.</a:t>
            </a:r>
            <a:endParaRPr/>
          </a:p>
          <a:p>
            <a:pPr>
              <a:buFont typeface="Times New Roman"/>
              <a:buChar char="•"/>
            </a:pPr>
            <a:r>
              <a:rPr b="1" lang="en-US" sz="1600">
                <a:solidFill>
                  <a:srgbClr val="000000"/>
                </a:solidFill>
                <a:ea typeface="DejaVu Sans"/>
              </a:rPr>
              <a:t>Purpose:</a:t>
            </a:r>
            <a:r>
              <a:rPr lang="en-US" sz="1600">
                <a:solidFill>
                  <a:srgbClr val="000000"/>
                </a:solidFill>
                <a:ea typeface="DejaVu Sans"/>
              </a:rPr>
              <a:t>	</a:t>
            </a:r>
            <a:r>
              <a:rPr lang="en-US" sz="1600">
                <a:solidFill>
                  <a:srgbClr val="000000"/>
                </a:solidFill>
                <a:latin typeface="Times New Roman"/>
                <a:ea typeface="DejaVu Sans"/>
              </a:rPr>
              <a:t>To focus activities during the meeting</a:t>
            </a:r>
            <a:endParaRPr/>
          </a:p>
          <a:p>
            <a:pPr>
              <a:buFont typeface="Times New Roman"/>
              <a:buChar char="•"/>
            </a:pPr>
            <a:r>
              <a:rPr b="1" lang="en-US" sz="1600">
                <a:solidFill>
                  <a:srgbClr val="000000"/>
                </a:solidFill>
              </a:rPr>
              <a:t>Notice:</a:t>
            </a:r>
            <a:r>
              <a:rPr lang="en-US" sz="1600">
                <a:solidFill>
                  <a:srgbClr val="000000"/>
                </a:solidFill>
              </a:rPr>
              <a:t>	</a:t>
            </a:r>
            <a:r>
              <a:rPr lang="en-US" sz="1600">
                <a:solidFill>
                  <a:srgbClr val="000000"/>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a:p>
          <a:p>
            <a:pPr>
              <a:buFont typeface="Times New Roman"/>
              <a:buChar char="•"/>
            </a:pPr>
            <a:r>
              <a:rPr b="1" lang="en-US" sz="1600">
                <a:solidFill>
                  <a:srgbClr val="000000"/>
                </a:solidFill>
              </a:rPr>
              <a:t>Release:</a:t>
            </a:r>
            <a:r>
              <a:rPr lang="en-US" sz="1600">
                <a:solidFill>
                  <a:srgbClr val="000000"/>
                </a:solidFill>
              </a:rPr>
              <a:t>	</a:t>
            </a:r>
            <a:r>
              <a:rPr lang="en-US" sz="1600">
                <a:solidFill>
                  <a:srgbClr val="000000"/>
                </a:solidFill>
              </a:rPr>
              <a:t>The contributor acknowledges and accepts that this contribution becomes the property of IEEE and may be made publicly available by P802.15.</a:t>
            </a:r>
            <a:r>
              <a:rPr lang="en-US" sz="1600">
                <a:solidFill>
                  <a:srgbClr val="000000"/>
                </a:solidFill>
              </a:rPr>
              <a:t>	</a:t>
            </a:r>
            <a:endParaRPr/>
          </a:p>
        </p:txBody>
      </p:sp>
    </p:spTree>
  </p:cSld>
  <p:timing>
    <p:tnLst>
      <p:par>
        <p:cTn dur="indefinite" id="1" nodeType="tmRoot" restart="never">
          <p:childTnLst>
            <p:seq>
              <p:cTn dur="indefinite" id="2" nodeType="mainSeq">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9" name="TextShape 1"/>
          <p:cNvSpPr txBox="1"/>
          <p:nvPr/>
        </p:nvSpPr>
        <p:spPr>
          <a:xfrm>
            <a:off x="685440" y="685440"/>
            <a:ext cx="7769160" cy="1064160"/>
          </a:xfrm>
          <a:prstGeom prst="rect">
            <a:avLst/>
          </a:prstGeom>
        </p:spPr>
        <p:txBody>
          <a:bodyPr anchor="ctr" bIns="46080" lIns="92160" rIns="92160" tIns="46080"/>
          <a:p>
            <a:pPr algn="ctr">
              <a:buFont typeface="Times New Roman"/>
              <a:buChar char="•"/>
            </a:pPr>
            <a:r>
              <a:rPr lang="en-US"/>
              <a:t>Goals</a:t>
            </a:r>
            <a:endParaRPr/>
          </a:p>
        </p:txBody>
      </p:sp>
      <p:sp>
        <p:nvSpPr>
          <p:cNvPr id="60" name="TextShape 2"/>
          <p:cNvSpPr txBox="1"/>
          <p:nvPr/>
        </p:nvSpPr>
        <p:spPr>
          <a:xfrm>
            <a:off x="685440" y="1981080"/>
            <a:ext cx="7769160" cy="4112280"/>
          </a:xfrm>
          <a:prstGeom prst="rect">
            <a:avLst/>
          </a:prstGeom>
        </p:spPr>
        <p:txBody>
          <a:bodyPr bIns="46080" lIns="92160" rIns="92160" tIns="46080"/>
          <a:p>
            <a:pPr>
              <a:buSzPct val="45000"/>
              <a:buFont charset="2" typeface="Wingdings"/>
              <a:buChar char=""/>
            </a:pPr>
            <a:r>
              <a:rPr lang="en-US"/>
              <a:t> </a:t>
            </a:r>
            <a:r>
              <a:rPr lang="en-US"/>
              <a:t>Produce a Recommended Practice</a:t>
            </a:r>
            <a:endParaRPr/>
          </a:p>
          <a:p>
            <a:pPr lvl="1">
              <a:buSzPct val="45000"/>
              <a:buFont charset="2" typeface="Wingdings"/>
              <a:buChar char=""/>
            </a:pPr>
            <a:r>
              <a:rPr lang="en-US"/>
              <a:t>Use 'existing' frames to carry KMP</a:t>
            </a:r>
            <a:endParaRPr/>
          </a:p>
          <a:p>
            <a:pPr lvl="1">
              <a:buSzPct val="45000"/>
              <a:buFont charset="2" typeface="Wingdings"/>
              <a:buChar char=""/>
            </a:pPr>
            <a:r>
              <a:rPr lang="en-US"/>
              <a:t>Avoid long time line for amendment</a:t>
            </a:r>
            <a:endParaRPr/>
          </a:p>
          <a:p>
            <a:pPr>
              <a:buSzPct val="45000"/>
              <a:buFont charset="2" typeface="Wingdings"/>
              <a:buChar char=""/>
            </a:pPr>
            <a:r>
              <a:rPr lang="en-US"/>
              <a:t> </a:t>
            </a:r>
            <a:r>
              <a:rPr lang="en-US"/>
              <a:t>Dependencies</a:t>
            </a:r>
            <a:endParaRPr/>
          </a:p>
          <a:p>
            <a:pPr lvl="1">
              <a:buSzPct val="45000"/>
              <a:buFont charset="2" typeface="Wingdings"/>
              <a:buChar char=""/>
            </a:pPr>
            <a:r>
              <a:rPr lang="en-US"/>
              <a:t>802.15.4-2011</a:t>
            </a:r>
            <a:endParaRPr/>
          </a:p>
          <a:p>
            <a:pPr lvl="1">
              <a:buSzPct val="45000"/>
              <a:buFont charset="2" typeface="Wingdings"/>
              <a:buChar char=""/>
            </a:pPr>
            <a:r>
              <a:rPr lang="en-US"/>
              <a:t>TG4e Information Elements</a:t>
            </a:r>
            <a:endParaRPr/>
          </a:p>
        </p:txBody>
      </p:sp>
    </p:spTree>
  </p:cSld>
  <p:timing>
    <p:tnLst>
      <p:par>
        <p:cTn dur="indefinite" id="19" nodeType="tmRoot" restart="never">
          <p:childTnLst>
            <p:seq>
              <p:cTn dur="indefinite" id="20" nodeType="mainSeq">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61" name="TextShape 1"/>
          <p:cNvSpPr txBox="1"/>
          <p:nvPr/>
        </p:nvSpPr>
        <p:spPr>
          <a:xfrm>
            <a:off x="685440" y="684360"/>
            <a:ext cx="7769160" cy="1157400"/>
          </a:xfrm>
          <a:prstGeom prst="rect">
            <a:avLst/>
          </a:prstGeom>
        </p:spPr>
        <p:txBody>
          <a:bodyPr anchor="ctr" bIns="46080" lIns="92160" rIns="92160" tIns="46080"/>
          <a:p>
            <a:pPr algn="ctr">
              <a:buFont typeface="Times New Roman"/>
              <a:buChar char="•"/>
            </a:pPr>
            <a:r>
              <a:rPr lang="en-US"/>
              <a:t>PAR</a:t>
            </a:r>
            <a:endParaRPr/>
          </a:p>
        </p:txBody>
      </p:sp>
      <p:sp>
        <p:nvSpPr>
          <p:cNvPr id="62" name="TextShape 2"/>
          <p:cNvSpPr txBox="1"/>
          <p:nvPr/>
        </p:nvSpPr>
        <p:spPr>
          <a:xfrm>
            <a:off x="685440" y="1981080"/>
            <a:ext cx="7769160" cy="4205880"/>
          </a:xfrm>
          <a:prstGeom prst="rect">
            <a:avLst/>
          </a:prstGeom>
        </p:spPr>
        <p:txBody>
          <a:bodyPr bIns="46080" lIns="92160" rIns="92160" tIns="46080"/>
          <a:p>
            <a:pPr>
              <a:buSzPct val="45000"/>
              <a:buFont charset="2" typeface="Wingdings"/>
              <a:buChar char=""/>
            </a:pPr>
            <a:r>
              <a:rPr lang="en-US" sz="2200"/>
              <a:t>15-11-0613-06-0kmp-Key-Management-Protocol-PAR.doc</a:t>
            </a:r>
            <a:endParaRPr/>
          </a:p>
          <a:p>
            <a:pPr>
              <a:buSzPct val="45000"/>
              <a:buFont charset="2" typeface="Wingdings"/>
              <a:buChar char=""/>
            </a:pPr>
            <a:r>
              <a:rPr lang="en-US" sz="2200"/>
              <a:t>15-11-0665-05-0kmp-kmp-5C-draft.doc</a:t>
            </a:r>
            <a:endParaRPr/>
          </a:p>
          <a:p>
            <a:pPr>
              <a:buSzPct val="45000"/>
              <a:buFont charset="2" typeface="Wingdings"/>
              <a:buChar char=""/>
            </a:pPr>
            <a:r>
              <a:rPr lang="en-US"/>
              <a:t>Concerns of other groups</a:t>
            </a:r>
            <a:endParaRPr/>
          </a:p>
          <a:p>
            <a:pPr lvl="1">
              <a:buFont typeface="Times New Roman"/>
              <a:buChar char="–"/>
            </a:pPr>
            <a:r>
              <a:rPr lang="en-US"/>
              <a:t>Satisfied comments from .11</a:t>
            </a:r>
            <a:endParaRPr/>
          </a:p>
          <a:p>
            <a:pPr lvl="1">
              <a:buFont typeface="Times New Roman"/>
              <a:buChar char="–"/>
            </a:pPr>
            <a:r>
              <a:rPr lang="en-US"/>
              <a:t>Comments from .21 wants explicit inclusion of PANA</a:t>
            </a:r>
            <a:endParaRPr/>
          </a:p>
          <a:p>
            <a:pPr lvl="1">
              <a:buFont typeface="Times New Roman"/>
              <a:buChar char="–"/>
            </a:pPr>
            <a:r>
              <a:rPr lang="en-US"/>
              <a:t>Major concerns from .1 to address</a:t>
            </a:r>
            <a:endParaRPr/>
          </a:p>
        </p:txBody>
      </p:sp>
    </p:spTree>
  </p:cSld>
  <p:timing>
    <p:tnLst>
      <p:par>
        <p:cTn dur="indefinite" id="21" nodeType="tmRoot" restart="never">
          <p:childTnLst>
            <p:seq>
              <p:cTn dur="indefinite" id="22" nodeType="mainSeq">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63" name="TextShape 1"/>
          <p:cNvSpPr txBox="1"/>
          <p:nvPr/>
        </p:nvSpPr>
        <p:spPr>
          <a:xfrm>
            <a:off x="685440" y="685800"/>
            <a:ext cx="7767720" cy="1062360"/>
          </a:xfrm>
          <a:prstGeom prst="rect">
            <a:avLst/>
          </a:prstGeom>
        </p:spPr>
        <p:txBody>
          <a:bodyPr anchor="ctr" bIns="46080" lIns="92160" rIns="92160" tIns="46080"/>
          <a:p>
            <a:pPr algn="ctr">
              <a:buFont typeface="Times New Roman"/>
              <a:buChar char="•"/>
            </a:pPr>
            <a:r>
              <a:rPr lang="en-US"/>
              <a:t>Next Steps</a:t>
            </a:r>
            <a:endParaRPr/>
          </a:p>
        </p:txBody>
      </p:sp>
      <p:sp>
        <p:nvSpPr>
          <p:cNvPr id="64" name="TextShape 2"/>
          <p:cNvSpPr txBox="1"/>
          <p:nvPr/>
        </p:nvSpPr>
        <p:spPr>
          <a:xfrm>
            <a:off x="685440" y="1980720"/>
            <a:ext cx="7767720" cy="4110480"/>
          </a:xfrm>
          <a:prstGeom prst="rect">
            <a:avLst/>
          </a:prstGeom>
        </p:spPr>
        <p:txBody>
          <a:bodyPr bIns="46080" lIns="92160" rIns="92160" tIns="46080"/>
          <a:p>
            <a:pPr>
              <a:buSzPct val="45000"/>
              <a:buFont charset="2" typeface="Wingdings"/>
              <a:buChar char=""/>
            </a:pPr>
            <a:r>
              <a:rPr lang="en-US"/>
              <a:t>Officers</a:t>
            </a:r>
            <a:endParaRPr/>
          </a:p>
          <a:p>
            <a:pPr lvl="1">
              <a:buFont typeface="Times New Roman"/>
              <a:buChar char="–"/>
            </a:pPr>
            <a:r>
              <a:rPr lang="en-US"/>
              <a:t>Chair, Vice-Chair, Secretary, Editor</a:t>
            </a:r>
            <a:endParaRPr/>
          </a:p>
          <a:p>
            <a:pPr>
              <a:buSzPct val="45000"/>
              <a:buFont charset="2" typeface="Wingdings"/>
              <a:buChar char=""/>
            </a:pPr>
            <a:r>
              <a:rPr lang="en-US"/>
              <a:t>Presentation for other groups</a:t>
            </a:r>
            <a:endParaRPr/>
          </a:p>
          <a:p>
            <a:pPr lvl="1">
              <a:buFont typeface="Times New Roman"/>
              <a:buChar char="–"/>
            </a:pPr>
            <a:r>
              <a:rPr lang="en-US"/>
              <a:t>802.15 update</a:t>
            </a:r>
            <a:endParaRPr/>
          </a:p>
          <a:p>
            <a:pPr lvl="1">
              <a:buFont typeface="Times New Roman"/>
              <a:buChar char="–"/>
            </a:pPr>
            <a:r>
              <a:rPr lang="en-US"/>
              <a:t>Address 802.1 questions</a:t>
            </a:r>
            <a:endParaRPr/>
          </a:p>
          <a:p>
            <a:pPr lvl="1">
              <a:buFont typeface="Times New Roman"/>
              <a:buChar char="–"/>
            </a:pPr>
            <a:r>
              <a:rPr lang="en-US"/>
              <a:t>Zigbee and IETF</a:t>
            </a:r>
            <a:endParaRPr/>
          </a:p>
        </p:txBody>
      </p:sp>
    </p:spTree>
  </p:cSld>
  <p:timing>
    <p:tnLst>
      <p:par>
        <p:cTn dur="indefinite" id="23" nodeType="tmRoot" restart="never">
          <p:childTnLst>
            <p:seq>
              <p:cTn dur="indefinite" id="24" nodeType="mainSeq">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65" name="TextShape 1"/>
          <p:cNvSpPr txBox="1"/>
          <p:nvPr/>
        </p:nvSpPr>
        <p:spPr>
          <a:xfrm>
            <a:off x="685440" y="685800"/>
            <a:ext cx="7767720" cy="1062360"/>
          </a:xfrm>
          <a:prstGeom prst="rect">
            <a:avLst/>
          </a:prstGeom>
        </p:spPr>
        <p:txBody>
          <a:bodyPr anchor="ctr" bIns="46080" lIns="92160" rIns="92160" tIns="46080"/>
          <a:p>
            <a:pPr algn="ctr">
              <a:buFont typeface="Times New Roman"/>
              <a:buChar char="•"/>
            </a:pPr>
            <a:r>
              <a:rPr lang="en-US"/>
              <a:t>Next Steps</a:t>
            </a:r>
            <a:endParaRPr/>
          </a:p>
        </p:txBody>
      </p:sp>
      <p:sp>
        <p:nvSpPr>
          <p:cNvPr id="66" name="TextShape 2"/>
          <p:cNvSpPr txBox="1"/>
          <p:nvPr/>
        </p:nvSpPr>
        <p:spPr>
          <a:xfrm>
            <a:off x="685440" y="1980720"/>
            <a:ext cx="7767720" cy="4110480"/>
          </a:xfrm>
          <a:prstGeom prst="rect">
            <a:avLst/>
          </a:prstGeom>
        </p:spPr>
        <p:txBody>
          <a:bodyPr bIns="46080" lIns="92160" rIns="92160" tIns="46080"/>
          <a:p>
            <a:pPr>
              <a:buSzPct val="45000"/>
              <a:buFont charset="2" typeface="Wingdings"/>
              <a:buChar char=""/>
            </a:pPr>
            <a:r>
              <a:rPr lang="en-US"/>
              <a:t>Document structure</a:t>
            </a:r>
            <a:endParaRPr/>
          </a:p>
          <a:p>
            <a:pPr lvl="1">
              <a:buFont typeface="Times New Roman"/>
              <a:buChar char="–"/>
            </a:pPr>
            <a:r>
              <a:rPr lang="en-US"/>
              <a:t>Technical content</a:t>
            </a:r>
            <a:endParaRPr/>
          </a:p>
          <a:p>
            <a:pPr lvl="1">
              <a:buFont typeface="Times New Roman"/>
              <a:buChar char="–"/>
            </a:pPr>
            <a:r>
              <a:rPr lang="en-US"/>
              <a:t>Guidelines</a:t>
            </a:r>
            <a:endParaRPr/>
          </a:p>
          <a:p>
            <a:pPr>
              <a:buSzPct val="45000"/>
              <a:buFont charset="2" typeface="Wingdings"/>
              <a:buChar char=""/>
            </a:pPr>
            <a:r>
              <a:rPr lang="en-US"/>
              <a:t>Timeline</a:t>
            </a:r>
            <a:endParaRPr/>
          </a:p>
        </p:txBody>
      </p:sp>
    </p:spTree>
  </p:cSld>
  <p:timing>
    <p:tnLst>
      <p:par>
        <p:cTn dur="indefinite" id="25" nodeType="tmRoot" restart="never">
          <p:childTnLst>
            <p:seq>
              <p:cTn dur="indefinite" id="26"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2" name="TextShape 1"/>
          <p:cNvSpPr txBox="1"/>
          <p:nvPr/>
        </p:nvSpPr>
        <p:spPr>
          <a:xfrm>
            <a:off x="685800" y="2280960"/>
            <a:ext cx="7772400" cy="1422720"/>
          </a:xfrm>
          <a:prstGeom prst="rect">
            <a:avLst/>
          </a:prstGeom>
        </p:spPr>
        <p:txBody>
          <a:bodyPr anchor="ctr" bIns="46080" lIns="92160" rIns="92160" tIns="46080"/>
          <a:p>
            <a:pPr algn="ctr">
              <a:buFont typeface="Times New Roman"/>
              <a:buChar char="•"/>
            </a:pPr>
            <a:r>
              <a:rPr lang="en-US"/>
              <a:t>KMP TG9 Agenda /</a:t>
            </a:r>
            <a:r>
              <a:rPr lang="en-US"/>
              <a:t>
</a:t>
            </a:r>
            <a:r>
              <a:rPr lang="en-US"/>
              <a:t>Opening Report</a:t>
            </a:r>
            <a:endParaRPr/>
          </a:p>
        </p:txBody>
      </p:sp>
      <p:sp>
        <p:nvSpPr>
          <p:cNvPr id="43" name="TextShape 2"/>
          <p:cNvSpPr txBox="1"/>
          <p:nvPr/>
        </p:nvSpPr>
        <p:spPr>
          <a:xfrm>
            <a:off x="1371600" y="4019400"/>
            <a:ext cx="6400800" cy="1756440"/>
          </a:xfrm>
          <a:prstGeom prst="rect">
            <a:avLst/>
          </a:prstGeom>
        </p:spPr>
        <p:txBody>
          <a:bodyPr anchor="ctr" bIns="0" lIns="0" rIns="0" tIns="0"/>
          <a:p>
            <a:pPr algn="ctr">
              <a:buFont typeface="Arial"/>
              <a:buChar char="•"/>
            </a:pPr>
            <a:r>
              <a:rPr lang="en-US" sz="2400"/>
              <a:t>Jacksonville</a:t>
            </a:r>
            <a:endParaRPr/>
          </a:p>
          <a:p>
            <a:pPr algn="ctr">
              <a:buFont typeface="Arial"/>
              <a:buChar char="•"/>
            </a:pPr>
            <a:r>
              <a:rPr lang="en-US" sz="2400"/>
              <a:t>January 16, 2012</a:t>
            </a:r>
            <a:endParaRPr/>
          </a:p>
        </p:txBody>
      </p:sp>
    </p:spTree>
  </p:cSld>
  <p:timing>
    <p:tnLst>
      <p:par>
        <p:cTn dur="indefinite" id="3" nodeType="tmRoot" restart="never">
          <p:childTnLst>
            <p:seq>
              <p:cTn dur="indefinite" id="4" nodeType="mainSeq">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4" name="TextShape 1"/>
          <p:cNvSpPr txBox="1"/>
          <p:nvPr/>
        </p:nvSpPr>
        <p:spPr>
          <a:xfrm>
            <a:off x="685440" y="685440"/>
            <a:ext cx="7769160" cy="1064160"/>
          </a:xfrm>
          <a:prstGeom prst="rect">
            <a:avLst/>
          </a:prstGeom>
        </p:spPr>
        <p:txBody>
          <a:bodyPr anchor="ctr" bIns="46080" lIns="92160" rIns="92160" tIns="46080"/>
          <a:p>
            <a:pPr algn="ctr">
              <a:buFont typeface="Times New Roman"/>
              <a:buChar char="•"/>
            </a:pPr>
            <a:r>
              <a:rPr lang="en-US"/>
              <a:t>Abstract</a:t>
            </a:r>
            <a:endParaRPr/>
          </a:p>
        </p:txBody>
      </p:sp>
      <p:sp>
        <p:nvSpPr>
          <p:cNvPr id="45" name="TextShape 2"/>
          <p:cNvSpPr txBox="1"/>
          <p:nvPr/>
        </p:nvSpPr>
        <p:spPr>
          <a:xfrm>
            <a:off x="685440" y="2057040"/>
            <a:ext cx="7769160" cy="4575600"/>
          </a:xfrm>
          <a:prstGeom prst="rect">
            <a:avLst/>
          </a:prstGeom>
        </p:spPr>
        <p:txBody>
          <a:bodyPr bIns="46080" lIns="92160" rIns="92160" tIns="46080"/>
          <a:p>
            <a:pPr>
              <a:buSzPct val="45000"/>
              <a:buFont charset="2" typeface="Wingdings"/>
              <a:buChar char=""/>
            </a:pPr>
            <a:r>
              <a:rPr lang="en-US"/>
              <a:t> </a:t>
            </a:r>
            <a:r>
              <a:rPr lang="en-US"/>
              <a:t>To provide for transport of Key Management Protocols for 802.15.4 and 802.15.7</a:t>
            </a:r>
            <a:endParaRPr/>
          </a:p>
          <a:p>
            <a:pPr lvl="1">
              <a:buSzPct val="45000"/>
              <a:buFont charset="2" typeface="Wingdings"/>
              <a:buChar char=""/>
            </a:pPr>
            <a:r>
              <a:rPr lang="en-US"/>
              <a:t>Be KMP agnostic</a:t>
            </a:r>
            <a:endParaRPr/>
          </a:p>
          <a:p>
            <a:pPr lvl="1">
              <a:buSzPct val="45000"/>
              <a:buFont charset="2" typeface="Wingdings"/>
              <a:buChar char=""/>
            </a:pPr>
            <a:r>
              <a:rPr lang="en-US"/>
              <a:t>Provide guidelines for specific KMPs like HIP, 802.1X, and IKEv2</a:t>
            </a:r>
            <a:endParaRPr/>
          </a:p>
          <a:p>
            <a:pPr>
              <a:buSzPct val="45000"/>
              <a:buFont charset="2" typeface="Wingdings"/>
              <a:buChar char=""/>
            </a:pPr>
            <a:r>
              <a:rPr lang="en-US"/>
              <a:t> </a:t>
            </a:r>
            <a:r>
              <a:rPr lang="en-US"/>
              <a:t>To present use scenarios and how a KMP facilitates security in those scenarios.</a:t>
            </a:r>
            <a:endParaRPr/>
          </a:p>
        </p:txBody>
      </p:sp>
    </p:spTree>
  </p:cSld>
  <p:timing>
    <p:tnLst>
      <p:par>
        <p:cTn dur="indefinite" id="5" nodeType="tmRoot" restart="never">
          <p:childTnLst>
            <p:seq>
              <p:cTn dur="indefinite" id="6" nodeType="mainSeq">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p:spPr>
        <p:txBody>
          <a:bodyPr anchor="ctr" bIns="46080" lIns="92160" rIns="92160" tIns="46080"/>
          <a:p>
            <a:pPr algn="ctr">
              <a:buFont typeface="Times New Roman"/>
              <a:buChar char="•"/>
            </a:pPr>
            <a:r>
              <a:rPr lang="en-US" sz="3200"/>
              <a:t>Meeting Protocol</a:t>
            </a:r>
            <a:endParaRPr/>
          </a:p>
        </p:txBody>
      </p:sp>
      <p:sp>
        <p:nvSpPr>
          <p:cNvPr id="47" name="TextShape 2"/>
          <p:cNvSpPr txBox="1"/>
          <p:nvPr/>
        </p:nvSpPr>
        <p:spPr>
          <a:xfrm>
            <a:off x="685800" y="1981080"/>
            <a:ext cx="7772400" cy="4115160"/>
          </a:xfrm>
          <a:prstGeom prst="rect">
            <a:avLst/>
          </a:prstGeom>
        </p:spPr>
        <p:txBody>
          <a:bodyPr bIns="46080" lIns="92160" rIns="92160" tIns="46080"/>
          <a:p>
            <a:pPr>
              <a:buFont typeface="Arial"/>
              <a:buChar char="•"/>
            </a:pPr>
            <a:r>
              <a:rPr lang="en-US" sz="3200"/>
              <a:t>Please announce your affiliation when you first address the group during a meeting slot</a:t>
            </a:r>
            <a:endParaRPr/>
          </a:p>
        </p:txBody>
      </p:sp>
    </p:spTree>
  </p:cSld>
  <p:timing>
    <p:tnLst>
      <p:par>
        <p:cTn dur="indefinite" id="7" nodeType="tmRoot" restart="never">
          <p:childTnLst>
            <p:seq>
              <p:cTn dur="indefinite" id="8" nodeType="mainSeq">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8" name="TextShape 1"/>
          <p:cNvSpPr txBox="1"/>
          <p:nvPr/>
        </p:nvSpPr>
        <p:spPr>
          <a:xfrm>
            <a:off x="685800" y="685440"/>
            <a:ext cx="7764480" cy="1059120"/>
          </a:xfrm>
          <a:prstGeom prst="rect">
            <a:avLst/>
          </a:prstGeom>
        </p:spPr>
        <p:txBody>
          <a:bodyPr anchor="ctr" bIns="46080" lIns="92160" rIns="92160" tIns="46080"/>
          <a:p>
            <a:pPr algn="ctr">
              <a:buFont typeface="Times New Roman"/>
              <a:buChar char="•"/>
            </a:pPr>
            <a:r>
              <a:rPr lang="en-US"/>
              <a:t>Attendance</a:t>
            </a:r>
            <a:endParaRPr/>
          </a:p>
        </p:txBody>
      </p:sp>
      <p:sp>
        <p:nvSpPr>
          <p:cNvPr id="49" name="TextShape 2"/>
          <p:cNvSpPr txBox="1"/>
          <p:nvPr/>
        </p:nvSpPr>
        <p:spPr>
          <a:xfrm>
            <a:off x="685800" y="1981080"/>
            <a:ext cx="7764480" cy="4107240"/>
          </a:xfrm>
          <a:prstGeom prst="rect">
            <a:avLst/>
          </a:prstGeom>
        </p:spPr>
        <p:txBody>
          <a:bodyPr bIns="46080" lIns="92160" rIns="92160" tIns="46080"/>
          <a:p>
            <a:r>
              <a:rPr lang="en-US">
                <a:solidFill>
                  <a:srgbClr val="ccccff"/>
                </a:solidFill>
              </a:rPr>
              <a:t>https://murphy.events.ieee.org/imat/index</a:t>
            </a:r>
            <a:endParaRPr/>
          </a:p>
          <a:p>
            <a:endParaRPr/>
          </a:p>
          <a:p>
            <a:r>
              <a:rPr lang="en-US" sz="2800"/>
              <a:t>Register</a:t>
            </a:r>
            <a:endParaRPr/>
          </a:p>
          <a:p>
            <a:pPr>
              <a:buFont typeface="Arial"/>
              <a:buChar char="•"/>
            </a:pPr>
            <a:r>
              <a:rPr lang="en-US" sz="2800"/>
              <a:t>Indicate attendance</a:t>
            </a:r>
            <a:endParaRPr/>
          </a:p>
          <a:p>
            <a:pPr>
              <a:buFont typeface="Arial"/>
              <a:buChar char="•"/>
            </a:pPr>
            <a:endParaRPr/>
          </a:p>
        </p:txBody>
      </p:sp>
    </p:spTree>
  </p:cSld>
  <p:timing>
    <p:tnLst>
      <p:par>
        <p:cTn dur="indefinite" id="9" nodeType="tmRoot" restart="never">
          <p:childTnLst>
            <p:seq>
              <p:cTn dur="indefinite" id="10" nodeType="mainSeq">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0" name="CustomShape 1"/>
          <p:cNvSpPr/>
          <p:nvPr/>
        </p:nvSpPr>
        <p:spPr>
          <a:xfrm>
            <a:off x="365040" y="274680"/>
            <a:ext cx="8458200" cy="1143000"/>
          </a:xfrm>
          <a:prstGeom prst="rect">
            <a:avLst/>
          </a:prstGeom>
        </p:spPr>
        <p:txBody>
          <a:bodyPr anchor="ctr" bIns="46080" lIns="92160" rIns="92160" tIns="46080"/>
          <a:p>
            <a:pPr algn="ctr">
              <a:buFont typeface="Times New Roman"/>
              <a:buChar char="•"/>
            </a:pPr>
            <a:r>
              <a:rPr lang="en-US" sz="3600"/>
              <a:t>Participants, Patents, and Duty to Inform</a:t>
            </a:r>
            <a:endParaRPr/>
          </a:p>
        </p:txBody>
      </p:sp>
      <p:sp>
        <p:nvSpPr>
          <p:cNvPr id="51" name="CustomShape 2"/>
          <p:cNvSpPr/>
          <p:nvPr/>
        </p:nvSpPr>
        <p:spPr>
          <a:xfrm>
            <a:off x="533520" y="992160"/>
            <a:ext cx="8229600" cy="5257800"/>
          </a:xfrm>
          <a:prstGeom prst="rect">
            <a:avLst/>
          </a:prstGeom>
        </p:spPr>
        <p:txBody>
          <a:bodyPr bIns="46800" lIns="90000" rIns="90000" tIns="46800"/>
          <a:p>
            <a:pPr>
              <a:lnSpc>
                <a:spcPct val="80000"/>
              </a:lnSpc>
              <a:buSzPct val="50000"/>
              <a:buFont typeface="Arial"/>
              <a:buChar char="•"/>
            </a:pPr>
            <a:endParaRPr/>
          </a:p>
          <a:p>
            <a:pPr>
              <a:lnSpc>
                <a:spcPct val="100000"/>
              </a:lnSpc>
              <a:buSzPct val="50000"/>
              <a:buFont typeface="Arial"/>
              <a:buChar char="•"/>
            </a:pPr>
            <a:r>
              <a:rPr b="1" lang="en-US" sz="1600">
                <a:solidFill>
                  <a:srgbClr val="000099"/>
                </a:solidFill>
                <a:latin typeface="Arial"/>
              </a:rPr>
              <a:t>	</a:t>
            </a:r>
            <a:r>
              <a:rPr b="1" lang="en-US" sz="1600">
                <a:solidFill>
                  <a:srgbClr val="000099"/>
                </a:solidFill>
                <a:latin typeface="Arial"/>
              </a:rPr>
              <a:t>All participants in this meeting have certain obligations under the IEEE-SA Patent Policy.  Participants: </a:t>
            </a:r>
            <a:endParaRPr/>
          </a:p>
          <a:p>
            <a:pPr lvl="1">
              <a:lnSpc>
                <a:spcPct val="100000"/>
              </a:lnSpc>
              <a:buSzPct val="50000"/>
              <a:buFont charset="2" typeface="Monotype Sorts"/>
              <a:buChar char=""/>
            </a:pPr>
            <a:r>
              <a:rPr b="1" lang="en-US" sz="1600">
                <a:solidFill>
                  <a:srgbClr val="000099"/>
                </a:solidFill>
                <a:latin typeface="Arial"/>
                <a:ea typeface="WenQuanYi Zen Hei"/>
              </a:rPr>
              <a:t>“</a:t>
            </a:r>
            <a:r>
              <a:rPr b="1" lang="en-US" sz="1600">
                <a:solidFill>
                  <a:srgbClr val="000099"/>
                </a:solidFill>
                <a:latin typeface="Arial"/>
                <a:ea typeface="WenQuanYi Zen Hei"/>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a:p>
          <a:p>
            <a:pPr lvl="2">
              <a:lnSpc>
                <a:spcPct val="100000"/>
              </a:lnSpc>
              <a:buSzPct val="50000"/>
              <a:buFont charset="2" typeface="Monotype Sorts"/>
              <a:buChar char=""/>
            </a:pPr>
            <a:r>
              <a:rPr b="1" lang="en-US" sz="1400">
                <a:solidFill>
                  <a:srgbClr val="000099"/>
                </a:solidFill>
                <a:latin typeface="Arial"/>
                <a:ea typeface="WenQuanYi Zen Hei"/>
              </a:rPr>
              <a:t>“</a:t>
            </a:r>
            <a:r>
              <a:rPr b="1" lang="en-US" sz="1400">
                <a:solidFill>
                  <a:srgbClr val="000099"/>
                </a:solidFill>
                <a:latin typeface="Arial"/>
                <a:ea typeface="WenQuanYi Zen Hei"/>
              </a:rPr>
              <a:t>Personal awareness” means that the participant “is personally aware that the holder may have a potential Essential Patent Claim,” even if the participant is not personally aware of the specific patents or</a:t>
            </a:r>
            <a:r>
              <a:rPr b="1" lang="en-US" sz="1400">
                <a:solidFill>
                  <a:srgbClr val="ff3300"/>
                </a:solidFill>
                <a:latin typeface="Arial"/>
                <a:ea typeface="WenQuanYi Zen Hei"/>
              </a:rPr>
              <a:t> </a:t>
            </a:r>
            <a:r>
              <a:rPr b="1" lang="en-US" sz="1400">
                <a:solidFill>
                  <a:srgbClr val="000099"/>
                </a:solidFill>
                <a:latin typeface="Arial"/>
                <a:ea typeface="WenQuanYi Zen Hei"/>
              </a:rPr>
              <a:t>patent claims</a:t>
            </a:r>
            <a:endParaRPr/>
          </a:p>
          <a:p>
            <a:pPr lvl="1">
              <a:lnSpc>
                <a:spcPct val="100000"/>
              </a:lnSpc>
              <a:buSzPct val="50000"/>
              <a:buFont charset="2" typeface="Monotype Sorts"/>
              <a:buChar char=""/>
            </a:pPr>
            <a:r>
              <a:rPr b="1" lang="en-US" sz="1600">
                <a:solidFill>
                  <a:srgbClr val="000099"/>
                </a:solidFill>
                <a:latin typeface="Arial"/>
                <a:ea typeface="WenQuanYi Zen Hei"/>
              </a:rPr>
              <a:t>“</a:t>
            </a:r>
            <a:r>
              <a:rPr b="1" lang="en-US" sz="1600">
                <a:solidFill>
                  <a:srgbClr val="000099"/>
                </a:solidFill>
                <a:latin typeface="Arial"/>
                <a:ea typeface="WenQuanYi Zen Hei"/>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endParaRPr/>
          </a:p>
          <a:p>
            <a:pPr lvl="1">
              <a:lnSpc>
                <a:spcPct val="100000"/>
              </a:lnSpc>
              <a:buSzPct val="50000"/>
              <a:buFont charset="2" typeface="Monotype Sorts"/>
              <a:buChar char=""/>
            </a:pPr>
            <a:r>
              <a:rPr b="1" lang="en-US" sz="1600">
                <a:solidFill>
                  <a:srgbClr val="000099"/>
                </a:solidFill>
                <a:latin typeface="Arial"/>
                <a:ea typeface="WenQuanYi Zen Hei"/>
              </a:rPr>
              <a:t>The above does not apply if the patent</a:t>
            </a:r>
            <a:r>
              <a:rPr b="1" lang="en-US" sz="1600">
                <a:solidFill>
                  <a:srgbClr val="ff3300"/>
                </a:solidFill>
                <a:latin typeface="Arial"/>
                <a:ea typeface="WenQuanYi Zen Hei"/>
              </a:rPr>
              <a:t> </a:t>
            </a:r>
            <a:r>
              <a:rPr b="1" lang="en-US" sz="1600">
                <a:solidFill>
                  <a:srgbClr val="000099"/>
                </a:solidFill>
                <a:latin typeface="Arial"/>
                <a:ea typeface="WenQuanYi Zen Hei"/>
              </a:rPr>
              <a:t>claim is already the subject of an Accepted Letter of Assurance that applies to the proposed standard(s) under consideration by this group</a:t>
            </a:r>
            <a:endParaRPr/>
          </a:p>
          <a:p>
            <a:pPr>
              <a:lnSpc>
                <a:spcPct val="100000"/>
              </a:lnSpc>
              <a:buSzPct val="50000"/>
              <a:buFont typeface="Arial"/>
              <a:buChar char=""/>
            </a:pPr>
            <a:r>
              <a:rPr lang="en-GB" sz="1600">
                <a:solidFill>
                  <a:srgbClr val="000099"/>
                </a:solidFill>
                <a:latin typeface="Arial"/>
              </a:rPr>
              <a:t>	</a:t>
            </a:r>
            <a:r>
              <a:rPr lang="en-GB" sz="1600">
                <a:solidFill>
                  <a:srgbClr val="000099"/>
                </a:solidFill>
                <a:latin typeface="Arial"/>
              </a:rPr>
              <a:t>	</a:t>
            </a:r>
            <a:r>
              <a:rPr lang="en-GB" sz="1600">
                <a:solidFill>
                  <a:srgbClr val="000099"/>
                </a:solidFill>
                <a:latin typeface="Arial"/>
              </a:rPr>
              <a:t>Quoted text excerpted from IEEE-SA Standards Board Bylaws subclause 6.2</a:t>
            </a:r>
            <a:endParaRPr/>
          </a:p>
          <a:p>
            <a:pPr>
              <a:lnSpc>
                <a:spcPct val="100000"/>
              </a:lnSpc>
              <a:buSzPct val="50000"/>
              <a:buFont charset="2" typeface="Monotype Sorts"/>
              <a:buChar char=""/>
            </a:pPr>
            <a:r>
              <a:rPr b="1" lang="en-US" sz="1600">
                <a:solidFill>
                  <a:srgbClr val="000099"/>
                </a:solidFill>
                <a:latin typeface="Arial"/>
              </a:rPr>
              <a:t>Early identification of holders of potential Essential Patent Claims is strongly encouraged</a:t>
            </a:r>
            <a:endParaRPr/>
          </a:p>
          <a:p>
            <a:pPr>
              <a:lnSpc>
                <a:spcPct val="100000"/>
              </a:lnSpc>
              <a:buSzPct val="50000"/>
              <a:buFont charset="2" typeface="Monotype Sorts"/>
              <a:buChar char=""/>
            </a:pPr>
            <a:r>
              <a:rPr b="1" lang="en-US" sz="1600">
                <a:solidFill>
                  <a:srgbClr val="000099"/>
                </a:solidFill>
                <a:latin typeface="Arial"/>
              </a:rPr>
              <a:t>No duty to perform a patent search</a:t>
            </a:r>
            <a:endParaRPr/>
          </a:p>
        </p:txBody>
      </p:sp>
    </p:spTree>
  </p:cSld>
  <p:timing>
    <p:tnLst>
      <p:par>
        <p:cTn dur="indefinite" id="11" nodeType="tmRoot" restart="never">
          <p:childTnLst>
            <p:seq>
              <p:cTn dur="indefinite" id="12" nodeType="mainSeq">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2" name="TextShape 1"/>
          <p:cNvSpPr txBox="1"/>
          <p:nvPr/>
        </p:nvSpPr>
        <p:spPr>
          <a:xfrm>
            <a:off x="685800" y="325080"/>
            <a:ext cx="7764480" cy="1059120"/>
          </a:xfrm>
          <a:prstGeom prst="rect">
            <a:avLst/>
          </a:prstGeom>
        </p:spPr>
        <p:txBody>
          <a:bodyPr anchor="ctr" bIns="46080" lIns="92160" rIns="92160" tIns="46080"/>
          <a:p>
            <a:pPr algn="ctr">
              <a:buFont typeface="Times New Roman"/>
              <a:buChar char="•"/>
            </a:pPr>
            <a:r>
              <a:rPr lang="en-GB" sz="4000"/>
              <a:t>Patent Related Links</a:t>
            </a:r>
            <a:endParaRPr/>
          </a:p>
        </p:txBody>
      </p:sp>
      <p:sp>
        <p:nvSpPr>
          <p:cNvPr id="53" name="TextShape 2"/>
          <p:cNvSpPr txBox="1"/>
          <p:nvPr/>
        </p:nvSpPr>
        <p:spPr>
          <a:xfrm>
            <a:off x="685800" y="1009800"/>
            <a:ext cx="7764480" cy="4107240"/>
          </a:xfrm>
          <a:prstGeom prst="rect">
            <a:avLst/>
          </a:prstGeom>
        </p:spPr>
        <p:txBody>
          <a:bodyPr bIns="46080" lIns="92160" rIns="92160" tIns="46080"/>
          <a:p>
            <a:pPr>
              <a:lnSpc>
                <a:spcPct val="100000"/>
              </a:lnSpc>
              <a:buFont typeface="Arial"/>
              <a:buChar char="•"/>
            </a:pPr>
            <a:r>
              <a:rPr lang="en-US" sz="2000">
                <a:solidFill>
                  <a:srgbClr val="000000"/>
                </a:solidFill>
                <a:latin typeface="Arial"/>
                <a:ea typeface="Times New Roman"/>
              </a:rPr>
              <a:t>All participants should be familiar with their obligations under the IEEE-SA Policies &amp; Procedures for standards development.</a:t>
            </a:r>
            <a:endParaRPr/>
          </a:p>
          <a:p>
            <a:pPr>
              <a:lnSpc>
                <a:spcPct val="100000"/>
              </a:lnSpc>
              <a:buFont typeface="Arial"/>
              <a:buChar char="•"/>
            </a:pPr>
            <a:r>
              <a:rPr lang="en-US" sz="2000">
                <a:solidFill>
                  <a:srgbClr val="000000"/>
                </a:solidFill>
                <a:latin typeface="Arial"/>
                <a:ea typeface="Times New Roman"/>
              </a:rPr>
              <a:t>Patent Policy is stated in these sources:</a:t>
            </a:r>
            <a:endParaRPr/>
          </a:p>
          <a:p>
            <a:pPr>
              <a:lnSpc>
                <a:spcPct val="100000"/>
              </a:lnSpc>
              <a:buFont typeface="Arial"/>
              <a:buChar char="•"/>
            </a:pPr>
            <a:r>
              <a:rPr lang="en-GB" sz="2000">
                <a:solidFill>
                  <a:srgbClr val="000000"/>
                </a:solidFill>
                <a:latin typeface="Arial"/>
                <a:ea typeface="WenQuanYi Zen Hei"/>
              </a:rPr>
              <a:t>IEEE-SA Standards Boards Bylaws</a:t>
            </a:r>
            <a:endParaRPr/>
          </a:p>
          <a:p>
            <a:pPr>
              <a:lnSpc>
                <a:spcPct val="100000"/>
              </a:lnSpc>
              <a:buFont typeface="Arial"/>
              <a:buChar char="•"/>
            </a:pPr>
            <a:r>
              <a:rPr i="1" lang="en-US" sz="2000">
                <a:solidFill>
                  <a:srgbClr val="ccccff"/>
                </a:solidFill>
                <a:latin typeface="Arial"/>
                <a:ea typeface="WenQuanYi Zen Hei"/>
                <a:hlinkClick r:id="rId1"/>
              </a:rPr>
              <a:t>http://standards.ieee.org/guides/bylaws/sect6-7.html#6</a:t>
            </a:r>
            <a:r>
              <a:rPr i="1" lang="en-US" sz="2000">
                <a:solidFill>
                  <a:srgbClr val="000000"/>
                </a:solidFill>
                <a:latin typeface="Arial"/>
                <a:ea typeface="WenQuanYi Zen Hei"/>
              </a:rPr>
              <a:t> </a:t>
            </a:r>
            <a:endParaRPr/>
          </a:p>
          <a:p>
            <a:pPr>
              <a:lnSpc>
                <a:spcPct val="100000"/>
              </a:lnSpc>
              <a:buFont typeface="Arial"/>
              <a:buChar char="•"/>
            </a:pPr>
            <a:r>
              <a:rPr lang="en-GB" sz="2000">
                <a:solidFill>
                  <a:srgbClr val="000000"/>
                </a:solidFill>
                <a:latin typeface="Arial"/>
                <a:ea typeface="WenQuanYi Zen Hei"/>
              </a:rPr>
              <a:t>IEEE-SA Standards Board Operations Manual</a:t>
            </a:r>
            <a:endParaRPr/>
          </a:p>
          <a:p>
            <a:pPr>
              <a:lnSpc>
                <a:spcPct val="100000"/>
              </a:lnSpc>
              <a:buFont typeface="Arial"/>
              <a:buChar char="•"/>
            </a:pPr>
            <a:r>
              <a:rPr i="1" lang="en-US" sz="2000">
                <a:solidFill>
                  <a:srgbClr val="ccccff"/>
                </a:solidFill>
                <a:latin typeface="Arial"/>
                <a:ea typeface="WenQuanYi Zen Hei"/>
                <a:hlinkClick r:id="rId2"/>
              </a:rPr>
              <a:t>http://standards.ieee.org/guides/opman/sect6.html#6.3</a:t>
            </a:r>
            <a:r>
              <a:rPr i="1" lang="en-US" sz="2000">
                <a:solidFill>
                  <a:srgbClr val="000000"/>
                </a:solidFill>
                <a:latin typeface="Arial"/>
                <a:ea typeface="WenQuanYi Zen Hei"/>
              </a:rPr>
              <a:t> </a:t>
            </a:r>
            <a:endParaRPr/>
          </a:p>
          <a:p>
            <a:pPr>
              <a:lnSpc>
                <a:spcPct val="100000"/>
              </a:lnSpc>
              <a:buFont typeface="Arial"/>
              <a:buChar char="•"/>
            </a:pPr>
            <a:r>
              <a:rPr lang="en-US" sz="2000">
                <a:solidFill>
                  <a:srgbClr val="000000"/>
                </a:solidFill>
                <a:latin typeface="Arial"/>
                <a:ea typeface="Times New Roman"/>
              </a:rPr>
              <a:t>Material about the patent policy is available at</a:t>
            </a:r>
            <a:r>
              <a:rPr lang="en-US" sz="2000">
                <a:solidFill>
                  <a:srgbClr val="000000"/>
                </a:solidFill>
                <a:latin typeface="Arial"/>
                <a:ea typeface="WenQuanYi Zen Hei"/>
              </a:rPr>
              <a:t> </a:t>
            </a:r>
            <a:endParaRPr/>
          </a:p>
          <a:p>
            <a:pPr>
              <a:lnSpc>
                <a:spcPct val="100000"/>
              </a:lnSpc>
              <a:buFont typeface="Arial"/>
              <a:buChar char="•"/>
            </a:pPr>
            <a:r>
              <a:rPr i="1" lang="en-US" sz="2000">
                <a:solidFill>
                  <a:srgbClr val="ccccff"/>
                </a:solidFill>
                <a:latin typeface="Arial"/>
                <a:ea typeface="WenQuanYi Zen Hei"/>
                <a:hlinkClick r:id="rId3"/>
              </a:rPr>
              <a:t>http://standards.ieee.org/board/pat/pat-material.html</a:t>
            </a:r>
            <a:r>
              <a:rPr i="1" lang="en-US" sz="2000">
                <a:solidFill>
                  <a:srgbClr val="000000"/>
                </a:solidFill>
                <a:latin typeface="Arial"/>
                <a:ea typeface="WenQuanYi Zen Hei"/>
              </a:rPr>
              <a:t> </a:t>
            </a:r>
            <a:endParaRPr/>
          </a:p>
        </p:txBody>
      </p:sp>
      <p:sp>
        <p:nvSpPr>
          <p:cNvPr id="54" name="CustomShape 3"/>
          <p:cNvSpPr/>
          <p:nvPr/>
        </p:nvSpPr>
        <p:spPr>
          <a:xfrm>
            <a:off x="1295280" y="4410000"/>
            <a:ext cx="6782040" cy="2120400"/>
          </a:xfrm>
          <a:prstGeom prst="rect">
            <a:avLst/>
          </a:prstGeom>
        </p:spPr>
        <p:txBody>
          <a:bodyPr bIns="46800" lIns="90000" rIns="90000" tIns="46800"/>
          <a:p>
            <a:pPr>
              <a:lnSpc>
                <a:spcPct val="100000"/>
              </a:lnSpc>
              <a:buFont typeface="Arial"/>
              <a:buChar char="•"/>
            </a:pPr>
            <a:r>
              <a:rPr b="1" lang="en-US" sz="2000">
                <a:solidFill>
                  <a:srgbClr val="000099"/>
                </a:solidFill>
                <a:latin typeface="Arial"/>
              </a:rPr>
              <a:t>If you have questions, contact the IEEE-SA Standards Board Patent Committee Administrator at patcom@ieee.org or visit http://standards.ieee.org/board/pat/index.html</a:t>
            </a:r>
            <a:endParaRPr/>
          </a:p>
          <a:p>
            <a:pPr algn="ctr">
              <a:lnSpc>
                <a:spcPct val="80000"/>
              </a:lnSpc>
              <a:buSzPct val="50000"/>
              <a:buFont typeface="Arial"/>
              <a:buChar char="•"/>
            </a:pPr>
            <a:endParaRPr/>
          </a:p>
          <a:p>
            <a:pPr algn="ctr">
              <a:lnSpc>
                <a:spcPct val="80000"/>
              </a:lnSpc>
              <a:buSzPct val="50000"/>
              <a:buFont typeface="Arial"/>
              <a:buChar char="•"/>
            </a:pPr>
            <a:r>
              <a:rPr b="1" lang="en-US" sz="2000">
                <a:solidFill>
                  <a:srgbClr val="000099"/>
                </a:solidFill>
                <a:latin typeface="Arial"/>
              </a:rPr>
              <a:t>This slide set is available at http://standards.ieee.org/board/pat/pat-slideset.ppt </a:t>
            </a:r>
            <a:endParaRPr/>
          </a:p>
        </p:txBody>
      </p:sp>
    </p:spTree>
  </p:cSld>
  <p:timing>
    <p:tnLst>
      <p:par>
        <p:cTn dur="indefinite" id="13" nodeType="tmRoot" restart="never">
          <p:childTnLst>
            <p:seq>
              <p:cTn dur="indefinite" id="14" nodeType="mainSeq">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5" name="TextShape 1"/>
          <p:cNvSpPr txBox="1"/>
          <p:nvPr/>
        </p:nvSpPr>
        <p:spPr>
          <a:xfrm>
            <a:off x="685800" y="685440"/>
            <a:ext cx="7764480" cy="1059120"/>
          </a:xfrm>
          <a:prstGeom prst="rect">
            <a:avLst/>
          </a:prstGeom>
        </p:spPr>
        <p:txBody>
          <a:bodyPr anchor="ctr" bIns="46080" lIns="92160" rIns="92160" tIns="46080"/>
          <a:p>
            <a:pPr algn="ctr">
              <a:buFont typeface="Times New Roman"/>
              <a:buChar char="•"/>
            </a:pPr>
            <a:r>
              <a:rPr lang="en-US" sz="4000"/>
              <a:t>Call for Potentially Essential Patents</a:t>
            </a:r>
            <a:endParaRPr/>
          </a:p>
        </p:txBody>
      </p:sp>
      <p:sp>
        <p:nvSpPr>
          <p:cNvPr id="56" name="TextShape 2"/>
          <p:cNvSpPr txBox="1"/>
          <p:nvPr/>
        </p:nvSpPr>
        <p:spPr>
          <a:xfrm>
            <a:off x="685800" y="1980720"/>
            <a:ext cx="7764480" cy="4421520"/>
          </a:xfrm>
          <a:prstGeom prst="rect">
            <a:avLst/>
          </a:prstGeom>
        </p:spPr>
        <p:txBody>
          <a:bodyPr bIns="46080" lIns="92160" rIns="92160" tIns="46080"/>
          <a:p>
            <a:pPr>
              <a:lnSpc>
                <a:spcPct val="100000"/>
              </a:lnSpc>
              <a:buFont typeface="Arial"/>
              <a:buChar char="•"/>
            </a:pPr>
            <a:r>
              <a:rPr lang="en-US" sz="2400">
                <a:solidFill>
                  <a:srgbClr val="003399"/>
                </a:solidFill>
                <a:latin typeface="Arial"/>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a:p>
          <a:p>
            <a:pPr>
              <a:lnSpc>
                <a:spcPct val="100000"/>
              </a:lnSpc>
              <a:buFont typeface="Arial"/>
              <a:buChar char="•"/>
            </a:pPr>
            <a:r>
              <a:rPr lang="en-US" sz="2400">
                <a:solidFill>
                  <a:srgbClr val="003399"/>
                </a:solidFill>
                <a:latin typeface="Arial"/>
                <a:ea typeface="WenQuanYi Zen Hei"/>
              </a:rPr>
              <a:t>Either speak up now or</a:t>
            </a:r>
            <a:endParaRPr/>
          </a:p>
          <a:p>
            <a:pPr>
              <a:lnSpc>
                <a:spcPct val="100000"/>
              </a:lnSpc>
              <a:buFont typeface="Arial"/>
              <a:buChar char="•"/>
            </a:pPr>
            <a:r>
              <a:rPr lang="en-US" sz="2400">
                <a:solidFill>
                  <a:srgbClr val="003399"/>
                </a:solidFill>
                <a:latin typeface="Arial"/>
                <a:ea typeface="WenQuanYi Zen Hei"/>
              </a:rPr>
              <a:t>Provide the chair of this group with the identity of the holder(s) of any and all such claims as soon as possible or</a:t>
            </a:r>
            <a:endParaRPr/>
          </a:p>
          <a:p>
            <a:pPr>
              <a:lnSpc>
                <a:spcPct val="100000"/>
              </a:lnSpc>
              <a:buFont typeface="Arial"/>
              <a:buChar char="•"/>
            </a:pPr>
            <a:r>
              <a:rPr lang="en-US" sz="2400">
                <a:solidFill>
                  <a:srgbClr val="003399"/>
                </a:solidFill>
                <a:latin typeface="Arial"/>
                <a:ea typeface="WenQuanYi Zen Hei"/>
              </a:rPr>
              <a:t>Cause an LOA to be submitted</a:t>
            </a:r>
            <a:endParaRPr/>
          </a:p>
        </p:txBody>
      </p:sp>
    </p:spTree>
  </p:cSld>
  <p:timing>
    <p:tnLst>
      <p:par>
        <p:cTn dur="indefinite" id="15" nodeType="tmRoot" restart="never">
          <p:childTnLst>
            <p:seq>
              <p:cTn dur="indefinite" id="16" nodeType="mainSeq">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7" name="TextShape 1"/>
          <p:cNvSpPr txBox="1"/>
          <p:nvPr/>
        </p:nvSpPr>
        <p:spPr>
          <a:xfrm>
            <a:off x="685800" y="685440"/>
            <a:ext cx="7764480" cy="1059120"/>
          </a:xfrm>
          <a:prstGeom prst="rect">
            <a:avLst/>
          </a:prstGeom>
        </p:spPr>
        <p:txBody>
          <a:bodyPr anchor="ctr" bIns="46080" lIns="92160" rIns="92160" tIns="46080"/>
          <a:p>
            <a:pPr algn="ctr">
              <a:buFont typeface="Times New Roman"/>
              <a:buChar char="•"/>
            </a:pPr>
            <a:r>
              <a:rPr lang="en-US"/>
              <a:t>Minutes</a:t>
            </a:r>
            <a:endParaRPr/>
          </a:p>
        </p:txBody>
      </p:sp>
      <p:sp>
        <p:nvSpPr>
          <p:cNvPr id="58" name="TextShape 2"/>
          <p:cNvSpPr txBox="1"/>
          <p:nvPr/>
        </p:nvSpPr>
        <p:spPr>
          <a:xfrm>
            <a:off x="685800" y="1981080"/>
            <a:ext cx="7764480" cy="4107240"/>
          </a:xfrm>
          <a:prstGeom prst="rect">
            <a:avLst/>
          </a:prstGeom>
        </p:spPr>
        <p:txBody>
          <a:bodyPr bIns="46080" lIns="92160" rIns="92160" tIns="46080"/>
          <a:p>
            <a:pPr>
              <a:buFont typeface="Arial"/>
              <a:buChar char="•"/>
            </a:pPr>
            <a:r>
              <a:rPr lang="en-US"/>
              <a:t>Review and vote on September 2011 minutes</a:t>
            </a:r>
            <a:endParaRPr/>
          </a:p>
          <a:p>
            <a:pPr>
              <a:buFont typeface="Arial"/>
              <a:buChar char="•"/>
            </a:pPr>
            <a:endParaRPr/>
          </a:p>
          <a:p>
            <a:r>
              <a:rPr lang="en-US"/>
              <a:t>15-11-0850-00-0kmp-kmpig-minutes-for-November-2011.doc</a:t>
            </a:r>
            <a:endParaRPr/>
          </a:p>
          <a:p>
            <a:pPr>
              <a:buFont typeface="Arial"/>
              <a:buChar char="•"/>
            </a:pPr>
            <a:endParaRPr/>
          </a:p>
        </p:txBody>
      </p:sp>
    </p:spTree>
  </p:cSld>
  <p:timing>
    <p:tnLst>
      <p:par>
        <p:cTn dur="indefinite" id="17" nodeType="tmRoot" restart="never">
          <p:childTnLst>
            <p:seq>
              <p:cTn dur="indefinite" id="18" nodeType="mainSeq">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