
<file path=[Content_Types].xml><?xml version="1.0" encoding="utf-8"?>
<Types xmlns="http://schemas.openxmlformats.org/package/2006/content-types">
  <Override PartName="/ppt/slides/slide5.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Default Extension="vml" ContentType="application/vnd.openxmlformats-officedocument.vmlDrawing"/>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63" r:id="rId2"/>
    <p:sldId id="267" r:id="rId3"/>
    <p:sldId id="294" r:id="rId4"/>
    <p:sldId id="295" r:id="rId5"/>
    <p:sldId id="296" r:id="rId6"/>
  </p:sldIdLst>
  <p:sldSz cx="9144000" cy="6858000" type="screen4x3"/>
  <p:notesSz cx="7104063"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58C2B"/>
    <a:srgbClr val="0066FF"/>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7797" autoAdjust="0"/>
  </p:normalViewPr>
  <p:slideViewPr>
    <p:cSldViewPr>
      <p:cViewPr>
        <p:scale>
          <a:sx n="100" d="100"/>
          <a:sy n="100" d="100"/>
        </p:scale>
        <p:origin x="-70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31726" y="196079"/>
            <a:ext cx="275998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8138">
              <a:defRPr sz="1500" b="1"/>
            </a:lvl1pPr>
          </a:lstStyle>
          <a:p>
            <a:r>
              <a:rPr lang="en-US" altLang="zh-CN"/>
              <a:t>doc.: IEEE 802.15-&lt;doc#&gt;</a:t>
            </a:r>
          </a:p>
        </p:txBody>
      </p:sp>
      <p:sp>
        <p:nvSpPr>
          <p:cNvPr id="3075" name="Rectangle 3"/>
          <p:cNvSpPr>
            <a:spLocks noGrp="1" noChangeArrowheads="1"/>
          </p:cNvSpPr>
          <p:nvPr>
            <p:ph type="dt" sz="quarter" idx="1"/>
          </p:nvPr>
        </p:nvSpPr>
        <p:spPr bwMode="auto">
          <a:xfrm>
            <a:off x="712359" y="196079"/>
            <a:ext cx="2366395"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8138">
              <a:defRPr sz="1500" b="1"/>
            </a:lvl1pPr>
          </a:lstStyle>
          <a:p>
            <a:r>
              <a:rPr lang="en-US" altLang="zh-CN"/>
              <a:t>&lt;month year&gt;</a:t>
            </a:r>
          </a:p>
        </p:txBody>
      </p:sp>
      <p:sp>
        <p:nvSpPr>
          <p:cNvPr id="3076" name="Rectangle 4"/>
          <p:cNvSpPr>
            <a:spLocks noGrp="1" noChangeArrowheads="1"/>
          </p:cNvSpPr>
          <p:nvPr>
            <p:ph type="ftr" sz="quarter" idx="2"/>
          </p:nvPr>
        </p:nvSpPr>
        <p:spPr bwMode="auto">
          <a:xfrm>
            <a:off x="4262764" y="9905481"/>
            <a:ext cx="2210261"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8138">
              <a:defRPr sz="1100"/>
            </a:lvl1pPr>
          </a:lstStyle>
          <a:p>
            <a:r>
              <a:rPr lang="en-US" altLang="zh-CN"/>
              <a:t>&lt;author&gt;, &lt;company&gt;</a:t>
            </a:r>
          </a:p>
        </p:txBody>
      </p:sp>
      <p:sp>
        <p:nvSpPr>
          <p:cNvPr id="3077" name="Rectangle 5"/>
          <p:cNvSpPr>
            <a:spLocks noGrp="1" noChangeArrowheads="1"/>
          </p:cNvSpPr>
          <p:nvPr>
            <p:ph type="sldNum" sz="quarter" idx="3"/>
          </p:nvPr>
        </p:nvSpPr>
        <p:spPr bwMode="auto">
          <a:xfrm>
            <a:off x="2763234" y="9905481"/>
            <a:ext cx="1419836"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8138">
              <a:defRPr sz="1100"/>
            </a:lvl1pPr>
          </a:lstStyle>
          <a:p>
            <a:r>
              <a:rPr lang="en-US" altLang="zh-CN"/>
              <a:t>Page </a:t>
            </a:r>
            <a:fld id="{F6D32F90-F177-42A7-940E-CB4881A06257}" type="slidenum">
              <a:rPr lang="en-US" altLang="zh-CN"/>
              <a:pPr/>
              <a:t>‹#›</a:t>
            </a:fld>
            <a:endParaRPr lang="en-US" altLang="zh-CN"/>
          </a:p>
        </p:txBody>
      </p:sp>
      <p:sp>
        <p:nvSpPr>
          <p:cNvPr id="3078" name="Line 6"/>
          <p:cNvSpPr>
            <a:spLocks noChangeShapeType="1"/>
          </p:cNvSpPr>
          <p:nvPr/>
        </p:nvSpPr>
        <p:spPr bwMode="auto">
          <a:xfrm>
            <a:off x="710733" y="427172"/>
            <a:ext cx="5682600" cy="0"/>
          </a:xfrm>
          <a:prstGeom prst="line">
            <a:avLst/>
          </a:prstGeom>
          <a:noFill/>
          <a:ln w="12700">
            <a:solidFill>
              <a:schemeClr val="tx1"/>
            </a:solidFill>
            <a:round/>
            <a:headEnd type="none" w="sm" len="sm"/>
            <a:tailEnd type="none" w="sm" len="sm"/>
          </a:ln>
          <a:effectLst/>
        </p:spPr>
        <p:txBody>
          <a:bodyPr wrap="none" lIns="97777" tIns="48888" rIns="97777" bIns="48888" anchor="ctr"/>
          <a:lstStyle/>
          <a:p>
            <a:endParaRPr lang="zh-CN" altLang="en-US"/>
          </a:p>
        </p:txBody>
      </p:sp>
      <p:sp>
        <p:nvSpPr>
          <p:cNvPr id="3079" name="Rectangle 7"/>
          <p:cNvSpPr>
            <a:spLocks noChangeArrowheads="1"/>
          </p:cNvSpPr>
          <p:nvPr/>
        </p:nvSpPr>
        <p:spPr bwMode="auto">
          <a:xfrm>
            <a:off x="710732" y="9905482"/>
            <a:ext cx="728622" cy="184666"/>
          </a:xfrm>
          <a:prstGeom prst="rect">
            <a:avLst/>
          </a:prstGeom>
          <a:noFill/>
          <a:ln w="9525">
            <a:noFill/>
            <a:miter lim="800000"/>
            <a:headEnd/>
            <a:tailEnd/>
          </a:ln>
          <a:effectLst/>
        </p:spPr>
        <p:txBody>
          <a:bodyPr lIns="0" tIns="0" rIns="0" bIns="0">
            <a:spAutoFit/>
          </a:bodyPr>
          <a:lstStyle/>
          <a:p>
            <a:pPr defTabSz="998138"/>
            <a:r>
              <a:rPr lang="en-US" altLang="zh-CN" dirty="0"/>
              <a:t>Submission</a:t>
            </a:r>
          </a:p>
        </p:txBody>
      </p:sp>
      <p:sp>
        <p:nvSpPr>
          <p:cNvPr id="3080" name="Line 8"/>
          <p:cNvSpPr>
            <a:spLocks noChangeShapeType="1"/>
          </p:cNvSpPr>
          <p:nvPr/>
        </p:nvSpPr>
        <p:spPr bwMode="auto">
          <a:xfrm>
            <a:off x="710732" y="9893226"/>
            <a:ext cx="5840359" cy="0"/>
          </a:xfrm>
          <a:prstGeom prst="line">
            <a:avLst/>
          </a:prstGeom>
          <a:noFill/>
          <a:ln w="12700">
            <a:solidFill>
              <a:schemeClr val="tx1"/>
            </a:solidFill>
            <a:round/>
            <a:headEnd type="none" w="sm" len="sm"/>
            <a:tailEnd type="none" w="sm" len="sm"/>
          </a:ln>
          <a:effectLst/>
        </p:spPr>
        <p:txBody>
          <a:bodyPr wrap="none" lIns="97777" tIns="48888" rIns="97777" bIns="48888" anchor="ctr"/>
          <a:lstStyle/>
          <a:p>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52031" y="108544"/>
            <a:ext cx="2883587"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8138">
              <a:defRPr sz="1500" b="1"/>
            </a:lvl1pPr>
          </a:lstStyle>
          <a:p>
            <a:r>
              <a:rPr lang="en-US" altLang="zh-CN"/>
              <a:t>doc.: IEEE 802.15-&lt;doc#&gt;</a:t>
            </a:r>
          </a:p>
        </p:txBody>
      </p:sp>
      <p:sp>
        <p:nvSpPr>
          <p:cNvPr id="2051" name="Rectangle 3"/>
          <p:cNvSpPr>
            <a:spLocks noGrp="1" noChangeArrowheads="1"/>
          </p:cNvSpPr>
          <p:nvPr>
            <p:ph type="dt" idx="1"/>
          </p:nvPr>
        </p:nvSpPr>
        <p:spPr bwMode="auto">
          <a:xfrm>
            <a:off x="670072" y="108544"/>
            <a:ext cx="280389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8138">
              <a:defRPr sz="1500" b="1"/>
            </a:lvl1pPr>
          </a:lstStyle>
          <a:p>
            <a:r>
              <a:rPr lang="en-US" altLang="zh-CN"/>
              <a:t>&lt;month year&gt;</a:t>
            </a:r>
          </a:p>
        </p:txBody>
      </p:sp>
      <p:sp>
        <p:nvSpPr>
          <p:cNvPr id="2052" name="Rectangle 4"/>
          <p:cNvSpPr>
            <a:spLocks noGrp="1" noRot="1" noChangeAspect="1" noChangeArrowheads="1" noTextEdit="1"/>
          </p:cNvSpPr>
          <p:nvPr>
            <p:ph type="sldImg" idx="2"/>
          </p:nvPr>
        </p:nvSpPr>
        <p:spPr bwMode="auto">
          <a:xfrm>
            <a:off x="1001713" y="773113"/>
            <a:ext cx="5100637"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6558" y="4861704"/>
            <a:ext cx="5210947" cy="4606101"/>
          </a:xfrm>
          <a:prstGeom prst="rect">
            <a:avLst/>
          </a:prstGeom>
          <a:noFill/>
          <a:ln w="9525">
            <a:noFill/>
            <a:miter lim="800000"/>
            <a:headEnd/>
            <a:tailEnd/>
          </a:ln>
          <a:effectLst/>
        </p:spPr>
        <p:txBody>
          <a:bodyPr vert="horz" wrap="square" lIns="100153" tIns="49228" rIns="100153" bIns="4922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2054" name="Rectangle 6"/>
          <p:cNvSpPr>
            <a:spLocks noGrp="1" noChangeArrowheads="1"/>
          </p:cNvSpPr>
          <p:nvPr>
            <p:ph type="ftr" sz="quarter" idx="4"/>
          </p:nvPr>
        </p:nvSpPr>
        <p:spPr bwMode="auto">
          <a:xfrm>
            <a:off x="3864298" y="9908983"/>
            <a:ext cx="257132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884" lvl="4" algn="r" defTabSz="998138">
              <a:defRPr/>
            </a:lvl5pPr>
          </a:lstStyle>
          <a:p>
            <a:pPr lvl="4"/>
            <a:r>
              <a:rPr lang="en-US" altLang="zh-CN"/>
              <a:t>&lt;author&gt;, &lt;company&gt;</a:t>
            </a:r>
          </a:p>
        </p:txBody>
      </p:sp>
      <p:sp>
        <p:nvSpPr>
          <p:cNvPr id="2055" name="Rectangle 7"/>
          <p:cNvSpPr>
            <a:spLocks noGrp="1" noChangeArrowheads="1"/>
          </p:cNvSpPr>
          <p:nvPr>
            <p:ph type="sldNum" sz="quarter" idx="5"/>
          </p:nvPr>
        </p:nvSpPr>
        <p:spPr bwMode="auto">
          <a:xfrm>
            <a:off x="3005565" y="9908983"/>
            <a:ext cx="82132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8138">
              <a:defRPr/>
            </a:lvl1pPr>
          </a:lstStyle>
          <a:p>
            <a:r>
              <a:rPr lang="en-US" altLang="zh-CN"/>
              <a:t>Page </a:t>
            </a:r>
            <a:fld id="{3E35A601-F755-4C51-AD02-9F62E92B8E5E}" type="slidenum">
              <a:rPr lang="en-US" altLang="zh-CN"/>
              <a:pPr/>
              <a:t>‹#›</a:t>
            </a:fld>
            <a:endParaRPr lang="en-US" altLang="zh-CN"/>
          </a:p>
        </p:txBody>
      </p:sp>
      <p:sp>
        <p:nvSpPr>
          <p:cNvPr id="2056" name="Rectangle 8"/>
          <p:cNvSpPr>
            <a:spLocks noChangeArrowheads="1"/>
          </p:cNvSpPr>
          <p:nvPr/>
        </p:nvSpPr>
        <p:spPr bwMode="auto">
          <a:xfrm>
            <a:off x="741633" y="9908983"/>
            <a:ext cx="728622" cy="184666"/>
          </a:xfrm>
          <a:prstGeom prst="rect">
            <a:avLst/>
          </a:prstGeom>
          <a:noFill/>
          <a:ln w="9525">
            <a:noFill/>
            <a:miter lim="800000"/>
            <a:headEnd/>
            <a:tailEnd/>
          </a:ln>
          <a:effectLst/>
        </p:spPr>
        <p:txBody>
          <a:bodyPr lIns="0" tIns="0" rIns="0" bIns="0">
            <a:spAutoFit/>
          </a:bodyPr>
          <a:lstStyle/>
          <a:p>
            <a:r>
              <a:rPr lang="en-US" altLang="zh-CN"/>
              <a:t>Submission</a:t>
            </a:r>
          </a:p>
        </p:txBody>
      </p:sp>
      <p:sp>
        <p:nvSpPr>
          <p:cNvPr id="2057" name="Line 9"/>
          <p:cNvSpPr>
            <a:spLocks noChangeShapeType="1"/>
          </p:cNvSpPr>
          <p:nvPr/>
        </p:nvSpPr>
        <p:spPr bwMode="auto">
          <a:xfrm>
            <a:off x="741633" y="9907232"/>
            <a:ext cx="5620797" cy="0"/>
          </a:xfrm>
          <a:prstGeom prst="line">
            <a:avLst/>
          </a:prstGeom>
          <a:noFill/>
          <a:ln w="12700">
            <a:solidFill>
              <a:schemeClr val="tx1"/>
            </a:solidFill>
            <a:round/>
            <a:headEnd type="none" w="sm" len="sm"/>
            <a:tailEnd type="none" w="sm" len="sm"/>
          </a:ln>
          <a:effectLst/>
        </p:spPr>
        <p:txBody>
          <a:bodyPr wrap="none" lIns="97777" tIns="48888" rIns="97777" bIns="48888" anchor="ctr"/>
          <a:lstStyle/>
          <a:p>
            <a:endParaRPr lang="zh-CN" altLang="en-US"/>
          </a:p>
        </p:txBody>
      </p:sp>
      <p:sp>
        <p:nvSpPr>
          <p:cNvPr id="2058" name="Line 10"/>
          <p:cNvSpPr>
            <a:spLocks noChangeShapeType="1"/>
          </p:cNvSpPr>
          <p:nvPr/>
        </p:nvSpPr>
        <p:spPr bwMode="auto">
          <a:xfrm>
            <a:off x="663567" y="327382"/>
            <a:ext cx="5776930" cy="0"/>
          </a:xfrm>
          <a:prstGeom prst="line">
            <a:avLst/>
          </a:prstGeom>
          <a:noFill/>
          <a:ln w="12700">
            <a:solidFill>
              <a:schemeClr val="tx1"/>
            </a:solidFill>
            <a:round/>
            <a:headEnd type="none" w="sm" len="sm"/>
            <a:tailEnd type="none" w="sm" len="sm"/>
          </a:ln>
          <a:effectLst/>
        </p:spPr>
        <p:txBody>
          <a:bodyPr wrap="none" lIns="97777" tIns="48888" rIns="97777" bIns="48888" anchor="ctr"/>
          <a:lstStyle/>
          <a:p>
            <a:endParaRPr lang="zh-CN"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r>
              <a:rPr lang="en-US" altLang="zh-CN" smtClean="0"/>
              <a:t>doc.: IEEE 802.15-&lt;doc#&gt;</a:t>
            </a:r>
            <a:endParaRPr lang="en-US" altLang="zh-CN"/>
          </a:p>
        </p:txBody>
      </p:sp>
      <p:sp>
        <p:nvSpPr>
          <p:cNvPr id="5" name="日期占位符 4"/>
          <p:cNvSpPr>
            <a:spLocks noGrp="1"/>
          </p:cNvSpPr>
          <p:nvPr>
            <p:ph type="dt" idx="11"/>
          </p:nvPr>
        </p:nvSpPr>
        <p:spPr/>
        <p:txBody>
          <a:bodyPr/>
          <a:lstStyle/>
          <a:p>
            <a:r>
              <a:rPr lang="en-US" altLang="zh-CN" smtClean="0"/>
              <a:t>&lt;month year&gt;</a:t>
            </a:r>
            <a:endParaRPr lang="en-US" altLang="zh-CN"/>
          </a:p>
        </p:txBody>
      </p:sp>
      <p:sp>
        <p:nvSpPr>
          <p:cNvPr id="6" name="页脚占位符 5"/>
          <p:cNvSpPr>
            <a:spLocks noGrp="1"/>
          </p:cNvSpPr>
          <p:nvPr>
            <p:ph type="ftr" sz="quarter" idx="12"/>
          </p:nvPr>
        </p:nvSpPr>
        <p:spPr/>
        <p:txBody>
          <a:bodyPr/>
          <a:lstStyle/>
          <a:p>
            <a:pPr lvl="4"/>
            <a:r>
              <a:rPr lang="en-US" altLang="zh-CN" smtClean="0"/>
              <a:t>&lt;author&gt;, &lt;company&gt;</a:t>
            </a:r>
            <a:endParaRPr lang="en-US" altLang="zh-CN"/>
          </a:p>
        </p:txBody>
      </p:sp>
      <p:sp>
        <p:nvSpPr>
          <p:cNvPr id="7" name="灯片编号占位符 6"/>
          <p:cNvSpPr>
            <a:spLocks noGrp="1"/>
          </p:cNvSpPr>
          <p:nvPr>
            <p:ph type="sldNum" sz="quarter" idx="13"/>
          </p:nvPr>
        </p:nvSpPr>
        <p:spPr/>
        <p:txBody>
          <a:bodyPr/>
          <a:lstStyle/>
          <a:p>
            <a:r>
              <a:rPr lang="en-US" altLang="zh-CN" smtClean="0"/>
              <a:t>Page </a:t>
            </a:r>
            <a:fld id="{3E35A601-F755-4C51-AD02-9F62E92B8E5E}" type="slidenum">
              <a:rPr lang="en-US" altLang="zh-CN" smtClean="0"/>
              <a:pPr/>
              <a:t>1</a:t>
            </a:fld>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r>
              <a:rPr lang="en-US" altLang="zh-CN" smtClean="0"/>
              <a:t>doc.: IEEE 802.15-&lt;doc#&gt;</a:t>
            </a:r>
            <a:endParaRPr lang="en-US" altLang="zh-CN"/>
          </a:p>
        </p:txBody>
      </p:sp>
      <p:sp>
        <p:nvSpPr>
          <p:cNvPr id="5" name="日期占位符 4"/>
          <p:cNvSpPr>
            <a:spLocks noGrp="1"/>
          </p:cNvSpPr>
          <p:nvPr>
            <p:ph type="dt" idx="11"/>
          </p:nvPr>
        </p:nvSpPr>
        <p:spPr/>
        <p:txBody>
          <a:bodyPr/>
          <a:lstStyle/>
          <a:p>
            <a:r>
              <a:rPr lang="en-US" altLang="zh-CN" smtClean="0"/>
              <a:t>&lt;month year&gt;</a:t>
            </a:r>
            <a:endParaRPr lang="en-US" altLang="zh-CN"/>
          </a:p>
        </p:txBody>
      </p:sp>
      <p:sp>
        <p:nvSpPr>
          <p:cNvPr id="6" name="页脚占位符 5"/>
          <p:cNvSpPr>
            <a:spLocks noGrp="1"/>
          </p:cNvSpPr>
          <p:nvPr>
            <p:ph type="ftr" sz="quarter" idx="12"/>
          </p:nvPr>
        </p:nvSpPr>
        <p:spPr/>
        <p:txBody>
          <a:bodyPr/>
          <a:lstStyle/>
          <a:p>
            <a:pPr lvl="4"/>
            <a:r>
              <a:rPr lang="en-US" altLang="zh-CN" smtClean="0"/>
              <a:t>&lt;author&gt;, &lt;company&gt;</a:t>
            </a:r>
            <a:endParaRPr lang="en-US" altLang="zh-CN"/>
          </a:p>
        </p:txBody>
      </p:sp>
      <p:sp>
        <p:nvSpPr>
          <p:cNvPr id="7" name="灯片编号占位符 6"/>
          <p:cNvSpPr>
            <a:spLocks noGrp="1"/>
          </p:cNvSpPr>
          <p:nvPr>
            <p:ph type="sldNum" sz="quarter" idx="13"/>
          </p:nvPr>
        </p:nvSpPr>
        <p:spPr/>
        <p:txBody>
          <a:bodyPr/>
          <a:lstStyle/>
          <a:p>
            <a:r>
              <a:rPr lang="en-US" altLang="zh-CN" smtClean="0"/>
              <a:t>Page </a:t>
            </a:r>
            <a:fld id="{3E35A601-F755-4C51-AD02-9F62E92B8E5E}" type="slidenum">
              <a:rPr lang="en-US" altLang="zh-CN" smtClean="0"/>
              <a:pPr/>
              <a:t>2</a:t>
            </a:fld>
            <a:endParaRPr lang="en-US"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r>
              <a:rPr lang="en-US" altLang="zh-CN" smtClean="0"/>
              <a:t>doc.: IEEE 802.15-&lt;doc#&gt;</a:t>
            </a:r>
            <a:endParaRPr lang="en-US" altLang="zh-CN"/>
          </a:p>
        </p:txBody>
      </p:sp>
      <p:sp>
        <p:nvSpPr>
          <p:cNvPr id="5" name="日期占位符 4"/>
          <p:cNvSpPr>
            <a:spLocks noGrp="1"/>
          </p:cNvSpPr>
          <p:nvPr>
            <p:ph type="dt" idx="11"/>
          </p:nvPr>
        </p:nvSpPr>
        <p:spPr/>
        <p:txBody>
          <a:bodyPr/>
          <a:lstStyle/>
          <a:p>
            <a:r>
              <a:rPr lang="en-US" altLang="zh-CN" smtClean="0"/>
              <a:t>&lt;month year&gt;</a:t>
            </a:r>
            <a:endParaRPr lang="en-US" altLang="zh-CN"/>
          </a:p>
        </p:txBody>
      </p:sp>
      <p:sp>
        <p:nvSpPr>
          <p:cNvPr id="6" name="页脚占位符 5"/>
          <p:cNvSpPr>
            <a:spLocks noGrp="1"/>
          </p:cNvSpPr>
          <p:nvPr>
            <p:ph type="ftr" sz="quarter" idx="12"/>
          </p:nvPr>
        </p:nvSpPr>
        <p:spPr/>
        <p:txBody>
          <a:bodyPr/>
          <a:lstStyle/>
          <a:p>
            <a:pPr lvl="4"/>
            <a:r>
              <a:rPr lang="en-US" altLang="zh-CN" smtClean="0"/>
              <a:t>&lt;author&gt;, &lt;company&gt;</a:t>
            </a:r>
            <a:endParaRPr lang="en-US" altLang="zh-CN"/>
          </a:p>
        </p:txBody>
      </p:sp>
      <p:sp>
        <p:nvSpPr>
          <p:cNvPr id="7" name="灯片编号占位符 6"/>
          <p:cNvSpPr>
            <a:spLocks noGrp="1"/>
          </p:cNvSpPr>
          <p:nvPr>
            <p:ph type="sldNum" sz="quarter" idx="13"/>
          </p:nvPr>
        </p:nvSpPr>
        <p:spPr/>
        <p:txBody>
          <a:bodyPr/>
          <a:lstStyle/>
          <a:p>
            <a:r>
              <a:rPr lang="en-US" altLang="zh-CN" smtClean="0"/>
              <a:t>Page </a:t>
            </a:r>
            <a:fld id="{3E35A601-F755-4C51-AD02-9F62E92B8E5E}" type="slidenum">
              <a:rPr lang="en-US" altLang="zh-CN" smtClean="0"/>
              <a:pPr/>
              <a:t>3</a:t>
            </a:fld>
            <a:endParaRPr lang="en-US" altLang="zh-C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r>
              <a:rPr lang="en-US" altLang="zh-CN" smtClean="0"/>
              <a:t>doc.: IEEE 802.15-&lt;doc#&gt;</a:t>
            </a:r>
            <a:endParaRPr lang="en-US" altLang="zh-CN"/>
          </a:p>
        </p:txBody>
      </p:sp>
      <p:sp>
        <p:nvSpPr>
          <p:cNvPr id="5" name="日期占位符 4"/>
          <p:cNvSpPr>
            <a:spLocks noGrp="1"/>
          </p:cNvSpPr>
          <p:nvPr>
            <p:ph type="dt" idx="11"/>
          </p:nvPr>
        </p:nvSpPr>
        <p:spPr/>
        <p:txBody>
          <a:bodyPr/>
          <a:lstStyle/>
          <a:p>
            <a:r>
              <a:rPr lang="en-US" altLang="zh-CN" smtClean="0"/>
              <a:t>&lt;month year&gt;</a:t>
            </a:r>
            <a:endParaRPr lang="en-US" altLang="zh-CN"/>
          </a:p>
        </p:txBody>
      </p:sp>
      <p:sp>
        <p:nvSpPr>
          <p:cNvPr id="6" name="页脚占位符 5"/>
          <p:cNvSpPr>
            <a:spLocks noGrp="1"/>
          </p:cNvSpPr>
          <p:nvPr>
            <p:ph type="ftr" sz="quarter" idx="12"/>
          </p:nvPr>
        </p:nvSpPr>
        <p:spPr/>
        <p:txBody>
          <a:bodyPr/>
          <a:lstStyle/>
          <a:p>
            <a:pPr lvl="4"/>
            <a:r>
              <a:rPr lang="en-US" altLang="zh-CN" smtClean="0"/>
              <a:t>&lt;author&gt;, &lt;company&gt;</a:t>
            </a:r>
            <a:endParaRPr lang="en-US" altLang="zh-CN"/>
          </a:p>
        </p:txBody>
      </p:sp>
      <p:sp>
        <p:nvSpPr>
          <p:cNvPr id="7" name="灯片编号占位符 6"/>
          <p:cNvSpPr>
            <a:spLocks noGrp="1"/>
          </p:cNvSpPr>
          <p:nvPr>
            <p:ph type="sldNum" sz="quarter" idx="13"/>
          </p:nvPr>
        </p:nvSpPr>
        <p:spPr/>
        <p:txBody>
          <a:bodyPr/>
          <a:lstStyle/>
          <a:p>
            <a:r>
              <a:rPr lang="en-US" altLang="zh-CN" smtClean="0"/>
              <a:t>Page </a:t>
            </a:r>
            <a:fld id="{3E35A601-F755-4C51-AD02-9F62E92B8E5E}" type="slidenum">
              <a:rPr lang="en-US" altLang="zh-CN" smtClean="0"/>
              <a:pPr/>
              <a:t>4</a:t>
            </a:fld>
            <a:endParaRPr lang="en-US" altLang="zh-C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r>
              <a:rPr lang="en-US" altLang="zh-CN" smtClean="0"/>
              <a:t>doc.: IEEE 802.15-&lt;doc#&gt;</a:t>
            </a:r>
            <a:endParaRPr lang="en-US" altLang="zh-CN"/>
          </a:p>
        </p:txBody>
      </p:sp>
      <p:sp>
        <p:nvSpPr>
          <p:cNvPr id="5" name="日期占位符 4"/>
          <p:cNvSpPr>
            <a:spLocks noGrp="1"/>
          </p:cNvSpPr>
          <p:nvPr>
            <p:ph type="dt" idx="11"/>
          </p:nvPr>
        </p:nvSpPr>
        <p:spPr/>
        <p:txBody>
          <a:bodyPr/>
          <a:lstStyle/>
          <a:p>
            <a:r>
              <a:rPr lang="en-US" altLang="zh-CN" smtClean="0"/>
              <a:t>&lt;month year&gt;</a:t>
            </a:r>
            <a:endParaRPr lang="en-US" altLang="zh-CN"/>
          </a:p>
        </p:txBody>
      </p:sp>
      <p:sp>
        <p:nvSpPr>
          <p:cNvPr id="6" name="页脚占位符 5"/>
          <p:cNvSpPr>
            <a:spLocks noGrp="1"/>
          </p:cNvSpPr>
          <p:nvPr>
            <p:ph type="ftr" sz="quarter" idx="12"/>
          </p:nvPr>
        </p:nvSpPr>
        <p:spPr/>
        <p:txBody>
          <a:bodyPr/>
          <a:lstStyle/>
          <a:p>
            <a:pPr lvl="4"/>
            <a:r>
              <a:rPr lang="en-US" altLang="zh-CN" smtClean="0"/>
              <a:t>&lt;author&gt;, &lt;company&gt;</a:t>
            </a:r>
            <a:endParaRPr lang="en-US" altLang="zh-CN"/>
          </a:p>
        </p:txBody>
      </p:sp>
      <p:sp>
        <p:nvSpPr>
          <p:cNvPr id="7" name="灯片编号占位符 6"/>
          <p:cNvSpPr>
            <a:spLocks noGrp="1"/>
          </p:cNvSpPr>
          <p:nvPr>
            <p:ph type="sldNum" sz="quarter" idx="13"/>
          </p:nvPr>
        </p:nvSpPr>
        <p:spPr/>
        <p:txBody>
          <a:bodyPr/>
          <a:lstStyle/>
          <a:p>
            <a:r>
              <a:rPr lang="en-US" altLang="zh-CN" smtClean="0"/>
              <a:t>Page </a:t>
            </a:r>
            <a:fld id="{3E35A601-F755-4C51-AD02-9F62E92B8E5E}" type="slidenum">
              <a:rPr lang="en-US" altLang="zh-CN" smtClean="0"/>
              <a:pPr/>
              <a:t>5</a:t>
            </a:fld>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zh-CN" smtClean="0"/>
              <a:t>Slide </a:t>
            </a:r>
            <a:fld id="{78FA3202-FC50-4E38-A7EC-BB1F03B338EC}" type="slidenum">
              <a:rPr lang="en-US" altLang="zh-CN" smtClean="0"/>
              <a:pPr/>
              <a:t>‹#›</a:t>
            </a:fld>
            <a:endParaRPr lang="en-US" altLang="zh-CN"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6" name="标题 5"/>
          <p:cNvSpPr>
            <a:spLocks noGrp="1"/>
          </p:cNvSpPr>
          <p:nvPr>
            <p:ph type="title"/>
          </p:nvPr>
        </p:nvSpPr>
        <p:spPr>
          <a:xfrm>
            <a:off x="685800" y="685800"/>
            <a:ext cx="7772400" cy="814374"/>
          </a:xfrm>
        </p:spPr>
        <p:txBody>
          <a:bodyPr/>
          <a:lstStyle/>
          <a:p>
            <a:r>
              <a:rPr lang="zh-CN" altLang="en-US" dirty="0" smtClean="0"/>
              <a:t>单击此处编辑母版标题样式</a:t>
            </a:r>
            <a:endParaRPr lang="zh-CN" altLang="en-US" dirty="0"/>
          </a:p>
        </p:txBody>
      </p:sp>
      <p:sp>
        <p:nvSpPr>
          <p:cNvPr id="8" name="灯片编号占位符 7"/>
          <p:cNvSpPr>
            <a:spLocks noGrp="1"/>
          </p:cNvSpPr>
          <p:nvPr>
            <p:ph type="sldNum" sz="quarter" idx="11"/>
          </p:nvPr>
        </p:nvSpPr>
        <p:spPr/>
        <p:txBody>
          <a:bodyPr/>
          <a:lstStyle/>
          <a:p>
            <a:r>
              <a:rPr lang="en-US" altLang="zh-CN" smtClean="0"/>
              <a:t>Slide </a:t>
            </a:r>
            <a:fld id="{78FA3202-FC50-4E38-A7EC-BB1F03B338EC}" type="slidenum">
              <a:rPr lang="en-US" altLang="zh-CN" smtClean="0"/>
              <a:pPr/>
              <a:t>‹#›</a:t>
            </a:fld>
            <a:endParaRPr lang="en-US" altLang="zh-CN"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zh-CN" altLang="en-US" smtClean="0"/>
              <a:t>单击此处编辑母版标题样式</a:t>
            </a:r>
            <a:endParaRPr lang="en-US" altLang="zh-CN"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en-US" altLang="zh-CN" dirty="0" smtClean="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宋体" charset="-122"/>
              </a:defRPr>
            </a:lvl1pPr>
          </a:lstStyle>
          <a:p>
            <a:r>
              <a:rPr lang="en-US" altLang="zh-CN" dirty="0"/>
              <a:t>Slide </a:t>
            </a:r>
            <a:fld id="{78FA3202-FC50-4E38-A7EC-BB1F03B338EC}" type="slidenum">
              <a:rPr lang="en-US" altLang="zh-CN"/>
              <a:pPr/>
              <a:t>‹#›</a:t>
            </a:fld>
            <a:endParaRPr lang="en-US" altLang="zh-CN" dirty="0"/>
          </a:p>
        </p:txBody>
      </p:sp>
      <p:sp>
        <p:nvSpPr>
          <p:cNvPr id="1031" name="Rectangle 7"/>
          <p:cNvSpPr>
            <a:spLocks noChangeArrowheads="1"/>
          </p:cNvSpPr>
          <p:nvPr/>
        </p:nvSpPr>
        <p:spPr bwMode="auto">
          <a:xfrm>
            <a:off x="3714744" y="396875"/>
            <a:ext cx="4743456" cy="215444"/>
          </a:xfrm>
          <a:prstGeom prst="rect">
            <a:avLst/>
          </a:prstGeom>
          <a:noFill/>
          <a:ln w="9525">
            <a:noFill/>
            <a:miter lim="800000"/>
            <a:headEnd/>
            <a:tailEnd/>
          </a:ln>
          <a:effectLst/>
        </p:spPr>
        <p:txBody>
          <a:bodyPr wrap="square" lIns="0" tIns="0" rIns="0" bIns="0" anchor="b">
            <a:spAutoFit/>
          </a:bodyPr>
          <a:lstStyle/>
          <a:p>
            <a:pPr lvl="4" algn="r"/>
            <a:r>
              <a:rPr lang="en-US" altLang="zh-CN" sz="1400" b="1" dirty="0">
                <a:ea typeface="宋体" charset="-122"/>
              </a:rPr>
              <a:t>doc.: </a:t>
            </a:r>
            <a:r>
              <a:rPr lang="en-US" altLang="zh-CN" sz="1400" b="1" i="0" kern="1200" dirty="0" smtClean="0">
                <a:solidFill>
                  <a:schemeClr val="tx1"/>
                </a:solidFill>
                <a:latin typeface="Times New Roman" pitchFamily="18" charset="0"/>
                <a:ea typeface="+mn-ea"/>
                <a:cs typeface="+mn-cs"/>
              </a:rPr>
              <a:t>15-11-0867-00-004k</a:t>
            </a:r>
            <a:endParaRPr lang="en-US" altLang="zh-CN" sz="1600" b="1" dirty="0">
              <a:ea typeface="宋体"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1033" name="Rectangle 9"/>
          <p:cNvSpPr>
            <a:spLocks noChangeArrowheads="1"/>
          </p:cNvSpPr>
          <p:nvPr/>
        </p:nvSpPr>
        <p:spPr bwMode="auto">
          <a:xfrm>
            <a:off x="685800" y="6500834"/>
            <a:ext cx="711200" cy="182562"/>
          </a:xfrm>
          <a:prstGeom prst="rect">
            <a:avLst/>
          </a:prstGeom>
          <a:noFill/>
          <a:ln w="9525">
            <a:noFill/>
            <a:miter lim="800000"/>
            <a:headEnd/>
            <a:tailEnd/>
          </a:ln>
          <a:effectLst/>
        </p:spPr>
        <p:txBody>
          <a:bodyPr lIns="0" tIns="0" rIns="0" bIns="0">
            <a:spAutoFit/>
          </a:bodyPr>
          <a:lstStyle/>
          <a:p>
            <a:r>
              <a:rPr lang="en-US" altLang="zh-CN" dirty="0">
                <a:ea typeface="宋体"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14" name="Rectangle 9"/>
          <p:cNvSpPr>
            <a:spLocks noChangeArrowheads="1"/>
          </p:cNvSpPr>
          <p:nvPr userDrawn="1"/>
        </p:nvSpPr>
        <p:spPr bwMode="auto">
          <a:xfrm>
            <a:off x="714348" y="357166"/>
            <a:ext cx="1428760" cy="215444"/>
          </a:xfrm>
          <a:prstGeom prst="rect">
            <a:avLst/>
          </a:prstGeom>
          <a:noFill/>
          <a:ln w="9525">
            <a:noFill/>
            <a:miter lim="800000"/>
            <a:headEnd/>
            <a:tailEnd/>
          </a:ln>
          <a:effectLst/>
        </p:spPr>
        <p:txBody>
          <a:bodyPr wrap="square" lIns="0" tIns="0" rIns="0" bIns="0">
            <a:spAutoFit/>
          </a:bodyPr>
          <a:lstStyle/>
          <a:p>
            <a:r>
              <a:rPr lang="en-US" altLang="zh-CN" sz="1400" b="1" dirty="0" smtClean="0">
                <a:ea typeface="宋体" charset="-122"/>
              </a:rPr>
              <a:t>December, 2011</a:t>
            </a:r>
            <a:endParaRPr lang="en-US" altLang="zh-CN" sz="1400" b="1" dirty="0">
              <a:ea typeface="宋体" charset="-122"/>
            </a:endParaRPr>
          </a:p>
        </p:txBody>
      </p:sp>
      <p:sp>
        <p:nvSpPr>
          <p:cNvPr id="15" name="Rectangle 9"/>
          <p:cNvSpPr>
            <a:spLocks noChangeArrowheads="1"/>
          </p:cNvSpPr>
          <p:nvPr userDrawn="1"/>
        </p:nvSpPr>
        <p:spPr bwMode="auto">
          <a:xfrm>
            <a:off x="5357818" y="6500834"/>
            <a:ext cx="3214710" cy="184666"/>
          </a:xfrm>
          <a:prstGeom prst="rect">
            <a:avLst/>
          </a:prstGeom>
          <a:noFill/>
          <a:ln w="9525">
            <a:noFill/>
            <a:miter lim="800000"/>
            <a:headEnd/>
            <a:tailEnd/>
          </a:ln>
          <a:effectLst/>
        </p:spPr>
        <p:txBody>
          <a:bodyPr wrap="square" lIns="0" tIns="0" rIns="0" bIns="0">
            <a:spAutoFit/>
          </a:bodyPr>
          <a:lstStyle/>
          <a:p>
            <a:pPr algn="r"/>
            <a:r>
              <a:rPr lang="en-US" altLang="zh-CN" dirty="0" smtClean="0"/>
              <a:t>&lt;Xiang Wang&gt;, &lt;WSNIRI&gt;</a:t>
            </a:r>
            <a:endParaRPr lang="en-US" altLang="zh-CN" dirty="0"/>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r>
              <a:rPr lang="en-US" altLang="zh-CN" smtClean="0"/>
              <a:t>Slide </a:t>
            </a:r>
            <a:fld id="{78FA3202-FC50-4E38-A7EC-BB1F03B338EC}" type="slidenum">
              <a:rPr lang="en-US" altLang="zh-CN" smtClean="0"/>
              <a:pPr/>
              <a:t>1</a:t>
            </a:fld>
            <a:endParaRPr lang="en-US" altLang="zh-CN" dirty="0"/>
          </a:p>
        </p:txBody>
      </p:sp>
      <p:sp>
        <p:nvSpPr>
          <p:cNvPr id="4" name="矩形 3"/>
          <p:cNvSpPr/>
          <p:nvPr/>
        </p:nvSpPr>
        <p:spPr>
          <a:xfrm>
            <a:off x="500034" y="714356"/>
            <a:ext cx="8286808" cy="4524315"/>
          </a:xfrm>
          <a:prstGeom prst="rect">
            <a:avLst/>
          </a:prstGeom>
        </p:spPr>
        <p:txBody>
          <a:bodyPr wrap="square">
            <a:spAutoFit/>
          </a:bodyPr>
          <a:lstStyle/>
          <a:p>
            <a:pPr algn="ctr">
              <a:defRPr/>
            </a:pPr>
            <a:r>
              <a:rPr lang="en-US" altLang="ko-KR" sz="1600" b="1" u="sng" dirty="0" smtClean="0">
                <a:solidFill>
                  <a:schemeClr val="tx2"/>
                </a:solidFill>
                <a:effectLst>
                  <a:outerShdw blurRad="38100" dist="38100" dir="2700000" algn="tl">
                    <a:srgbClr val="C0C0C0"/>
                  </a:outerShdw>
                </a:effectLst>
                <a:ea typeface="굴림" charset="-127"/>
              </a:rPr>
              <a:t>Project: IEEE P802.15 Working Group for Wireless Personal Area Networks (WPANs)</a:t>
            </a:r>
            <a:endParaRPr lang="en-US" altLang="ko-KR" sz="1600" b="1" dirty="0" smtClean="0">
              <a:solidFill>
                <a:schemeClr val="tx2"/>
              </a:solidFill>
              <a:ea typeface="굴림" charset="-127"/>
            </a:endParaRPr>
          </a:p>
          <a:p>
            <a:pPr>
              <a:defRPr/>
            </a:pPr>
            <a:endParaRPr lang="en-US" altLang="ko-KR" sz="1600" dirty="0" smtClean="0">
              <a:solidFill>
                <a:schemeClr val="tx2"/>
              </a:solidFill>
              <a:ea typeface="굴림" charset="-127"/>
            </a:endParaRPr>
          </a:p>
          <a:p>
            <a:pPr>
              <a:spcBef>
                <a:spcPts val="0"/>
              </a:spcBef>
              <a:spcAft>
                <a:spcPts val="0"/>
              </a:spcAft>
              <a:defRPr/>
            </a:pPr>
            <a:r>
              <a:rPr lang="en-US" altLang="ko-KR" sz="1600" b="1" dirty="0" smtClean="0">
                <a:solidFill>
                  <a:schemeClr val="tx2"/>
                </a:solidFill>
                <a:ea typeface="굴림" charset="-127"/>
              </a:rPr>
              <a:t>Submission Title:</a:t>
            </a:r>
            <a:r>
              <a:rPr lang="en-US" altLang="ko-KR" sz="1600" dirty="0" smtClean="0">
                <a:solidFill>
                  <a:schemeClr val="tx2"/>
                </a:solidFill>
                <a:ea typeface="굴림" charset="-127"/>
              </a:rPr>
              <a:t> [O-QPSK modulator draft text]	</a:t>
            </a:r>
          </a:p>
          <a:p>
            <a:pPr>
              <a:spcBef>
                <a:spcPts val="0"/>
              </a:spcBef>
              <a:spcAft>
                <a:spcPts val="0"/>
              </a:spcAft>
              <a:defRPr/>
            </a:pPr>
            <a:r>
              <a:rPr lang="en-US" altLang="ko-KR" sz="1600" b="1" dirty="0" smtClean="0">
                <a:solidFill>
                  <a:schemeClr val="tx2"/>
                </a:solidFill>
                <a:ea typeface="굴림" charset="-127"/>
              </a:rPr>
              <a:t>Date Submitted</a:t>
            </a:r>
            <a:r>
              <a:rPr lang="en-US" altLang="ko-KR" sz="1600" b="1" dirty="0" smtClean="0">
                <a:ea typeface="굴림" charset="-127"/>
              </a:rPr>
              <a:t>: </a:t>
            </a:r>
            <a:r>
              <a:rPr lang="en-US" altLang="ko-KR" sz="1600" dirty="0" smtClean="0">
                <a:ea typeface="굴림" charset="-127"/>
              </a:rPr>
              <a:t>[December, 2011]</a:t>
            </a:r>
          </a:p>
          <a:p>
            <a:pPr>
              <a:spcBef>
                <a:spcPts val="0"/>
              </a:spcBef>
              <a:spcAft>
                <a:spcPts val="0"/>
              </a:spcAft>
              <a:defRPr/>
            </a:pPr>
            <a:r>
              <a:rPr lang="en-US" altLang="ko-KR" sz="1600" b="1" dirty="0" smtClean="0">
                <a:ea typeface="굴림" charset="-127"/>
              </a:rPr>
              <a:t>Source:</a:t>
            </a:r>
            <a:r>
              <a:rPr lang="en-US" altLang="ko-KR" sz="1600" dirty="0" smtClean="0">
                <a:ea typeface="굴림" charset="-127"/>
              </a:rPr>
              <a:t> [Xiang Wang, </a:t>
            </a:r>
            <a:r>
              <a:rPr lang="en-US" altLang="ko-KR" sz="1600" dirty="0" err="1" smtClean="0">
                <a:ea typeface="굴림" charset="-127"/>
              </a:rPr>
              <a:t>Jie</a:t>
            </a:r>
            <a:r>
              <a:rPr lang="en-US" altLang="ko-KR" sz="1600" dirty="0" smtClean="0">
                <a:ea typeface="굴림" charset="-127"/>
              </a:rPr>
              <a:t> </a:t>
            </a:r>
            <a:r>
              <a:rPr lang="en-US" altLang="ko-KR" sz="1600" dirty="0" err="1" smtClean="0">
                <a:ea typeface="굴림" charset="-127"/>
              </a:rPr>
              <a:t>Shen</a:t>
            </a:r>
            <a:r>
              <a:rPr lang="en-US" altLang="ko-KR" sz="1600" dirty="0" smtClean="0">
                <a:ea typeface="굴림" charset="-127"/>
              </a:rPr>
              <a:t>] </a:t>
            </a:r>
          </a:p>
          <a:p>
            <a:pPr>
              <a:spcBef>
                <a:spcPts val="0"/>
              </a:spcBef>
              <a:spcAft>
                <a:spcPts val="0"/>
              </a:spcAft>
              <a:defRPr/>
            </a:pPr>
            <a:r>
              <a:rPr lang="en-US" altLang="ko-KR" sz="1600" b="1" dirty="0" smtClean="0">
                <a:ea typeface="굴림" charset="-127"/>
              </a:rPr>
              <a:t>Company</a:t>
            </a:r>
            <a:r>
              <a:rPr lang="en-US" altLang="ko-KR" sz="1600" dirty="0" smtClean="0">
                <a:ea typeface="굴림" charset="-127"/>
              </a:rPr>
              <a:t>: [Wuxi </a:t>
            </a:r>
            <a:r>
              <a:rPr lang="en-US" altLang="ko-KR" sz="1600" dirty="0" err="1" smtClean="0">
                <a:ea typeface="굴림" charset="-127"/>
              </a:rPr>
              <a:t>SensingNet</a:t>
            </a:r>
            <a:r>
              <a:rPr lang="en-US" altLang="ko-KR" sz="1600" dirty="0" smtClean="0">
                <a:ea typeface="굴림" charset="-127"/>
              </a:rPr>
              <a:t> </a:t>
            </a:r>
            <a:r>
              <a:rPr lang="en-US" sz="1600" dirty="0" smtClean="0"/>
              <a:t>Industrialization Research Institute</a:t>
            </a:r>
            <a:r>
              <a:rPr lang="en-US" altLang="ko-KR" sz="1600" dirty="0" smtClean="0">
                <a:ea typeface="굴림" charset="-127"/>
              </a:rPr>
              <a:t>]</a:t>
            </a:r>
          </a:p>
          <a:p>
            <a:pPr>
              <a:spcBef>
                <a:spcPts val="0"/>
              </a:spcBef>
              <a:spcAft>
                <a:spcPts val="0"/>
              </a:spcAft>
              <a:defRPr/>
            </a:pPr>
            <a:r>
              <a:rPr lang="en-US" altLang="ko-KR" sz="1600" dirty="0" smtClean="0">
                <a:ea typeface="굴림" charset="-127"/>
              </a:rPr>
              <a:t>  Address [No.767, </a:t>
            </a:r>
            <a:r>
              <a:rPr lang="en-US" altLang="ko-KR" sz="1600" dirty="0" err="1" smtClean="0">
                <a:ea typeface="굴림" charset="-127"/>
              </a:rPr>
              <a:t>Jinzhong</a:t>
            </a:r>
            <a:r>
              <a:rPr lang="en-US" altLang="ko-KR" sz="1600" dirty="0" smtClean="0">
                <a:ea typeface="굴림" charset="-127"/>
              </a:rPr>
              <a:t> Rd, Shanghai]</a:t>
            </a:r>
          </a:p>
          <a:p>
            <a:pPr>
              <a:spcBef>
                <a:spcPts val="0"/>
              </a:spcBef>
              <a:spcAft>
                <a:spcPts val="0"/>
              </a:spcAft>
              <a:defRPr/>
            </a:pPr>
            <a:r>
              <a:rPr lang="en-US" altLang="ko-KR" sz="1600" dirty="0" smtClean="0">
                <a:ea typeface="굴림" charset="-127"/>
              </a:rPr>
              <a:t>  Voice:[+86-021-52188899-635], FAX: [+86-021-52182002]</a:t>
            </a:r>
          </a:p>
          <a:p>
            <a:pPr>
              <a:spcBef>
                <a:spcPts val="0"/>
              </a:spcBef>
              <a:spcAft>
                <a:spcPts val="0"/>
              </a:spcAft>
              <a:defRPr/>
            </a:pPr>
            <a:r>
              <a:rPr lang="en-US" altLang="ko-KR" sz="1600" dirty="0" smtClean="0">
                <a:ea typeface="굴림" charset="-127"/>
              </a:rPr>
              <a:t>  E- Mail:[wilsonwangxiang@gmail.com</a:t>
            </a:r>
            <a:r>
              <a:rPr lang="en-US" altLang="ko-KR" sz="1600" dirty="0" smtClean="0">
                <a:solidFill>
                  <a:schemeClr val="tx2"/>
                </a:solidFill>
                <a:ea typeface="굴림" charset="-127"/>
              </a:rPr>
              <a:t>]	</a:t>
            </a:r>
          </a:p>
          <a:p>
            <a:pPr>
              <a:spcBef>
                <a:spcPts val="0"/>
              </a:spcBef>
              <a:spcAft>
                <a:spcPts val="0"/>
              </a:spcAft>
              <a:defRPr/>
            </a:pPr>
            <a:r>
              <a:rPr lang="en-US" altLang="ko-KR" sz="1600" b="1" dirty="0" smtClean="0">
                <a:solidFill>
                  <a:schemeClr val="tx2"/>
                </a:solidFill>
                <a:ea typeface="굴림" charset="-127"/>
              </a:rPr>
              <a:t>Re:</a:t>
            </a:r>
            <a:r>
              <a:rPr lang="en-US" altLang="ko-KR" sz="1600" dirty="0" smtClean="0">
                <a:solidFill>
                  <a:schemeClr val="tx2"/>
                </a:solidFill>
                <a:ea typeface="굴림" charset="-127"/>
              </a:rPr>
              <a:t> </a:t>
            </a:r>
            <a:r>
              <a:rPr lang="en-US" altLang="ko-KR" sz="1600" dirty="0" smtClean="0">
                <a:solidFill>
                  <a:schemeClr val="tx2"/>
                </a:solidFill>
                <a:ea typeface="굴림" charset="-127"/>
              </a:rPr>
              <a:t>[]</a:t>
            </a:r>
            <a:endParaRPr lang="en-US" altLang="ko-KR" sz="1600" dirty="0" smtClean="0">
              <a:solidFill>
                <a:schemeClr val="tx2"/>
              </a:solidFill>
              <a:ea typeface="굴림" charset="-127"/>
            </a:endParaRPr>
          </a:p>
          <a:p>
            <a:pPr>
              <a:spcBef>
                <a:spcPts val="0"/>
              </a:spcBef>
              <a:spcAft>
                <a:spcPts val="0"/>
              </a:spcAft>
              <a:defRPr/>
            </a:pPr>
            <a:r>
              <a:rPr lang="en-US" altLang="ko-KR" sz="1600" b="1" dirty="0" smtClean="0">
                <a:solidFill>
                  <a:schemeClr val="tx2"/>
                </a:solidFill>
                <a:ea typeface="굴림" charset="-127"/>
              </a:rPr>
              <a:t>Abstract:</a:t>
            </a:r>
            <a:r>
              <a:rPr lang="en-US" altLang="ko-KR" sz="1600" dirty="0" smtClean="0">
                <a:solidFill>
                  <a:schemeClr val="tx2"/>
                </a:solidFill>
                <a:ea typeface="굴림" charset="-127"/>
              </a:rPr>
              <a:t>	[</a:t>
            </a:r>
            <a:r>
              <a:rPr lang="en-US" altLang="ko-KR" sz="1600" dirty="0" smtClean="0">
                <a:ea typeface="Batang" pitchFamily="18" charset="-127"/>
                <a:cs typeface="Times New Roman" pitchFamily="18" charset="0"/>
              </a:rPr>
              <a:t>Draft Text </a:t>
            </a:r>
            <a:r>
              <a:rPr lang="en-US" altLang="ja-JP" sz="1600" dirty="0" smtClean="0">
                <a:ea typeface="Batang" pitchFamily="18" charset="-127"/>
                <a:cs typeface="Times New Roman" pitchFamily="18" charset="0"/>
              </a:rPr>
              <a:t>for TG4k</a:t>
            </a:r>
            <a:r>
              <a:rPr lang="en-US" altLang="ko-KR" sz="1600" dirty="0" smtClean="0">
                <a:solidFill>
                  <a:schemeClr val="tx2"/>
                </a:solidFill>
                <a:ea typeface="굴림" charset="-127"/>
              </a:rPr>
              <a:t>]</a:t>
            </a:r>
          </a:p>
          <a:p>
            <a:pPr>
              <a:spcBef>
                <a:spcPts val="0"/>
              </a:spcBef>
              <a:spcAft>
                <a:spcPts val="0"/>
              </a:spcAft>
              <a:defRPr/>
            </a:pPr>
            <a:r>
              <a:rPr lang="en-US" altLang="ko-KR" sz="1600" b="1" dirty="0" smtClean="0">
                <a:solidFill>
                  <a:schemeClr val="tx2"/>
                </a:solidFill>
                <a:ea typeface="굴림" charset="-127"/>
              </a:rPr>
              <a:t>Purpose:</a:t>
            </a:r>
            <a:r>
              <a:rPr lang="en-US" altLang="ko-KR" sz="1600" dirty="0" smtClean="0">
                <a:solidFill>
                  <a:schemeClr val="tx2"/>
                </a:solidFill>
                <a:ea typeface="굴림" charset="-127"/>
              </a:rPr>
              <a:t>	[</a:t>
            </a:r>
            <a:r>
              <a:rPr lang="en-US" altLang="ko-KR" sz="1600" dirty="0" smtClean="0">
                <a:ea typeface="굴림" pitchFamily="50" charset="-127"/>
              </a:rPr>
              <a:t>To be considered in IEEE 802.15.4k</a:t>
            </a:r>
            <a:r>
              <a:rPr lang="en-US" altLang="ko-KR" sz="1600" dirty="0" smtClean="0">
                <a:solidFill>
                  <a:schemeClr val="tx2"/>
                </a:solidFill>
                <a:ea typeface="굴림" charset="-127"/>
              </a:rPr>
              <a:t>]</a:t>
            </a:r>
          </a:p>
          <a:p>
            <a:pPr>
              <a:defRPr/>
            </a:pPr>
            <a:r>
              <a:rPr lang="en-US" altLang="ko-KR" sz="1600" b="1" dirty="0" smtClean="0">
                <a:solidFill>
                  <a:schemeClr val="tx2"/>
                </a:solidFill>
                <a:ea typeface="굴림" charset="-127"/>
              </a:rPr>
              <a:t>Notice:</a:t>
            </a:r>
            <a:r>
              <a:rPr lang="en-US" altLang="ko-KR" sz="1600" dirty="0" smtClean="0">
                <a:solidFill>
                  <a:schemeClr val="tx2"/>
                </a:solidFill>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smtClean="0">
                <a:solidFill>
                  <a:schemeClr val="tx2"/>
                </a:solidFill>
                <a:ea typeface="굴림" charset="-127"/>
              </a:rPr>
              <a:t>Release:</a:t>
            </a:r>
            <a:r>
              <a:rPr lang="en-US" altLang="ko-KR" sz="1600" dirty="0" smtClean="0">
                <a:solidFill>
                  <a:schemeClr val="tx2"/>
                </a:solidFill>
                <a:ea typeface="굴림" charset="-127"/>
              </a:rPr>
              <a:t>	The contributor acknowledges and accepts that this contribution becomes the property of IEEE and may be made publicly available by P802.15.	</a:t>
            </a:r>
            <a:endParaRPr lang="en-US" altLang="ko-KR" sz="1600" dirty="0">
              <a:solidFill>
                <a:schemeClr val="tx2"/>
              </a:solidFill>
              <a:ea typeface="굴림" charset="-127"/>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smtClean="0">
                <a:solidFill>
                  <a:schemeClr val="accent1">
                    <a:lumMod val="75000"/>
                  </a:schemeClr>
                </a:solidFill>
              </a:rPr>
              <a:t>Reference Modulator Diagram</a:t>
            </a:r>
            <a:endParaRPr lang="zh-CN" altLang="en-US" b="1" dirty="0">
              <a:solidFill>
                <a:schemeClr val="accent1">
                  <a:lumMod val="75000"/>
                </a:schemeClr>
              </a:solidFill>
            </a:endParaRPr>
          </a:p>
        </p:txBody>
      </p:sp>
      <p:sp>
        <p:nvSpPr>
          <p:cNvPr id="3" name="灯片编号占位符 2"/>
          <p:cNvSpPr>
            <a:spLocks noGrp="1"/>
          </p:cNvSpPr>
          <p:nvPr>
            <p:ph type="sldNum" sz="quarter" idx="11"/>
          </p:nvPr>
        </p:nvSpPr>
        <p:spPr/>
        <p:txBody>
          <a:bodyPr/>
          <a:lstStyle/>
          <a:p>
            <a:r>
              <a:rPr lang="en-US" altLang="zh-CN" smtClean="0"/>
              <a:t>Slide </a:t>
            </a:r>
            <a:fld id="{78FA3202-FC50-4E38-A7EC-BB1F03B338EC}" type="slidenum">
              <a:rPr lang="en-US" altLang="zh-CN" smtClean="0"/>
              <a:pPr/>
              <a:t>2</a:t>
            </a:fld>
            <a:endParaRPr lang="en-US" altLang="zh-CN" dirty="0"/>
          </a:p>
        </p:txBody>
      </p:sp>
      <p:graphicFrame>
        <p:nvGraphicFramePr>
          <p:cNvPr id="1030" name="Object 6"/>
          <p:cNvGraphicFramePr>
            <a:graphicFrameLocks noChangeAspect="1"/>
          </p:cNvGraphicFramePr>
          <p:nvPr/>
        </p:nvGraphicFramePr>
        <p:xfrm>
          <a:off x="1692275" y="1773238"/>
          <a:ext cx="5934075" cy="2914650"/>
        </p:xfrm>
        <a:graphic>
          <a:graphicData uri="http://schemas.openxmlformats.org/presentationml/2006/ole">
            <p:oleObj spid="_x0000_s1030" name="Visio" r:id="rId4" imgW="13457340" imgH="6602712" progId="Visio.Drawing.11">
              <p:embed/>
            </p:oleObj>
          </a:graphicData>
        </a:graphic>
      </p:graphicFrame>
      <p:sp>
        <p:nvSpPr>
          <p:cNvPr id="15" name="TextBox 14"/>
          <p:cNvSpPr txBox="1"/>
          <p:nvPr/>
        </p:nvSpPr>
        <p:spPr>
          <a:xfrm>
            <a:off x="683568" y="5045114"/>
            <a:ext cx="7786742" cy="400110"/>
          </a:xfrm>
          <a:prstGeom prst="rect">
            <a:avLst/>
          </a:prstGeom>
          <a:noFill/>
        </p:spPr>
        <p:txBody>
          <a:bodyPr wrap="square" rtlCol="0">
            <a:spAutoFit/>
          </a:bodyPr>
          <a:lstStyle/>
          <a:p>
            <a:pPr>
              <a:buFont typeface="Arial" pitchFamily="34" charset="0"/>
              <a:buChar char="•"/>
            </a:pPr>
            <a:r>
              <a:rPr lang="en-US" sz="2000" b="1" dirty="0" smtClean="0"/>
              <a:t> BPSK Modulator -&gt; BPSK/O-QPSK Modulator</a:t>
            </a:r>
            <a:endParaRPr lang="en-US" sz="1600" b="1"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smtClean="0">
                <a:solidFill>
                  <a:schemeClr val="accent1">
                    <a:lumMod val="75000"/>
                  </a:schemeClr>
                </a:solidFill>
              </a:rPr>
              <a:t>O-QPSK Modulator</a:t>
            </a:r>
            <a:endParaRPr lang="zh-CN" altLang="en-US" b="1" dirty="0">
              <a:solidFill>
                <a:schemeClr val="accent1">
                  <a:lumMod val="75000"/>
                </a:schemeClr>
              </a:solidFill>
            </a:endParaRPr>
          </a:p>
        </p:txBody>
      </p:sp>
      <p:sp>
        <p:nvSpPr>
          <p:cNvPr id="3" name="灯片编号占位符 2"/>
          <p:cNvSpPr>
            <a:spLocks noGrp="1"/>
          </p:cNvSpPr>
          <p:nvPr>
            <p:ph type="sldNum" sz="quarter" idx="11"/>
          </p:nvPr>
        </p:nvSpPr>
        <p:spPr/>
        <p:txBody>
          <a:bodyPr/>
          <a:lstStyle/>
          <a:p>
            <a:r>
              <a:rPr lang="en-US" altLang="zh-CN" smtClean="0"/>
              <a:t>Slide </a:t>
            </a:r>
            <a:fld id="{78FA3202-FC50-4E38-A7EC-BB1F03B338EC}" type="slidenum">
              <a:rPr lang="en-US" altLang="zh-CN" smtClean="0"/>
              <a:pPr/>
              <a:t>3</a:t>
            </a:fld>
            <a:endParaRPr lang="en-US" altLang="zh-CN" dirty="0"/>
          </a:p>
        </p:txBody>
      </p:sp>
      <p:sp>
        <p:nvSpPr>
          <p:cNvPr id="6" name="TextBox 5"/>
          <p:cNvSpPr txBox="1"/>
          <p:nvPr/>
        </p:nvSpPr>
        <p:spPr>
          <a:xfrm>
            <a:off x="642910" y="1714488"/>
            <a:ext cx="7786742" cy="2677656"/>
          </a:xfrm>
          <a:prstGeom prst="rect">
            <a:avLst/>
          </a:prstGeom>
          <a:noFill/>
        </p:spPr>
        <p:txBody>
          <a:bodyPr wrap="square" rtlCol="0">
            <a:spAutoFit/>
          </a:bodyPr>
          <a:lstStyle/>
          <a:p>
            <a:pPr>
              <a:buFont typeface="Arial" pitchFamily="34" charset="0"/>
              <a:buChar char="•"/>
            </a:pPr>
            <a:r>
              <a:rPr lang="en-US" sz="2000" b="1" dirty="0" smtClean="0"/>
              <a:t> O-QPSK Modulator</a:t>
            </a:r>
          </a:p>
          <a:p>
            <a:r>
              <a:rPr lang="en-US" altLang="zh-CN" sz="1600" dirty="0" smtClean="0"/>
              <a:t>The chip sequences representing each data symbol are modulated onto the carrier using O-QPSK with pulse shaping. For even-indexed symbol, the even-indexed chips are modulated onto the in-phase (I) carrier, and odd-indexed chips are modulated onto the </a:t>
            </a:r>
            <a:r>
              <a:rPr lang="en-US" altLang="zh-CN" sz="1600" dirty="0" err="1" smtClean="0"/>
              <a:t>quadrature</a:t>
            </a:r>
            <a:r>
              <a:rPr lang="en-US" altLang="zh-CN" sz="1600" dirty="0" smtClean="0"/>
              <a:t>-phase (Q) carrier. For odd-indexed symbol, even-indexed chips are modulated onto the </a:t>
            </a:r>
            <a:r>
              <a:rPr lang="en-US" altLang="zh-CN" sz="1600" dirty="0" err="1" smtClean="0"/>
              <a:t>quadrature</a:t>
            </a:r>
            <a:r>
              <a:rPr lang="en-US" altLang="zh-CN" sz="1600" dirty="0" smtClean="0"/>
              <a:t>-phase (Q) carrier, and odd-indexed chips are modulated onto the in-phase (I) carrier. To form the offset between I-phase and Q-phase chip modulation, the Q-phase chips shall be delayed by </a:t>
            </a:r>
            <a:r>
              <a:rPr lang="en-US" altLang="zh-CN" sz="1600" dirty="0" err="1" smtClean="0"/>
              <a:t>Tc</a:t>
            </a:r>
            <a:r>
              <a:rPr lang="en-US" altLang="zh-CN" sz="1600" dirty="0" smtClean="0"/>
              <a:t> with respect to the I-phase chips, as illustrated in Figure 1, where </a:t>
            </a:r>
            <a:r>
              <a:rPr lang="en-US" altLang="zh-CN" sz="1600" dirty="0" err="1" smtClean="0"/>
              <a:t>Tc</a:t>
            </a:r>
            <a:r>
              <a:rPr lang="en-US" altLang="zh-CN" sz="1600" dirty="0" smtClean="0"/>
              <a:t> is the inverse of the chip rate.</a:t>
            </a:r>
            <a:endParaRPr lang="en-US" sz="1600" dirty="0" smtClean="0"/>
          </a:p>
          <a:p>
            <a:pPr>
              <a:buFont typeface="Arial" pitchFamily="34" charset="0"/>
              <a:buChar char="•"/>
            </a:pPr>
            <a:endParaRPr lang="en-US" sz="1600" b="1" dirty="0" smtClean="0"/>
          </a:p>
        </p:txBody>
      </p:sp>
      <p:pic>
        <p:nvPicPr>
          <p:cNvPr id="8195" name="Picture 3"/>
          <p:cNvPicPr>
            <a:picLocks noChangeAspect="1" noChangeArrowheads="1"/>
          </p:cNvPicPr>
          <p:nvPr/>
        </p:nvPicPr>
        <p:blipFill>
          <a:blip r:embed="rId3" cstate="print"/>
          <a:srcRect/>
          <a:stretch>
            <a:fillRect/>
          </a:stretch>
        </p:blipFill>
        <p:spPr bwMode="auto">
          <a:xfrm>
            <a:off x="1691680" y="4077072"/>
            <a:ext cx="5591175" cy="1000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smtClean="0">
                <a:solidFill>
                  <a:schemeClr val="accent1">
                    <a:lumMod val="75000"/>
                  </a:schemeClr>
                </a:solidFill>
              </a:rPr>
              <a:t>Pulse shape</a:t>
            </a:r>
            <a:endParaRPr lang="zh-CN" altLang="en-US" b="1" dirty="0">
              <a:solidFill>
                <a:schemeClr val="accent1">
                  <a:lumMod val="75000"/>
                </a:schemeClr>
              </a:solidFill>
            </a:endParaRPr>
          </a:p>
        </p:txBody>
      </p:sp>
      <p:sp>
        <p:nvSpPr>
          <p:cNvPr id="3" name="灯片编号占位符 2"/>
          <p:cNvSpPr>
            <a:spLocks noGrp="1"/>
          </p:cNvSpPr>
          <p:nvPr>
            <p:ph type="sldNum" sz="quarter" idx="11"/>
          </p:nvPr>
        </p:nvSpPr>
        <p:spPr/>
        <p:txBody>
          <a:bodyPr/>
          <a:lstStyle/>
          <a:p>
            <a:r>
              <a:rPr lang="en-US" altLang="zh-CN" smtClean="0"/>
              <a:t>Slide </a:t>
            </a:r>
            <a:fld id="{78FA3202-FC50-4E38-A7EC-BB1F03B338EC}" type="slidenum">
              <a:rPr lang="en-US" altLang="zh-CN" smtClean="0"/>
              <a:pPr/>
              <a:t>4</a:t>
            </a:fld>
            <a:endParaRPr lang="en-US" altLang="zh-CN" dirty="0"/>
          </a:p>
        </p:txBody>
      </p:sp>
      <p:sp>
        <p:nvSpPr>
          <p:cNvPr id="6" name="TextBox 5"/>
          <p:cNvSpPr txBox="1"/>
          <p:nvPr/>
        </p:nvSpPr>
        <p:spPr>
          <a:xfrm>
            <a:off x="642910" y="1714488"/>
            <a:ext cx="7786742" cy="892552"/>
          </a:xfrm>
          <a:prstGeom prst="rect">
            <a:avLst/>
          </a:prstGeom>
          <a:noFill/>
        </p:spPr>
        <p:txBody>
          <a:bodyPr wrap="square" rtlCol="0">
            <a:spAutoFit/>
          </a:bodyPr>
          <a:lstStyle/>
          <a:p>
            <a:pPr>
              <a:buFont typeface="Arial" pitchFamily="34" charset="0"/>
              <a:buChar char="•"/>
            </a:pPr>
            <a:r>
              <a:rPr lang="en-US" sz="2000" b="1" dirty="0" smtClean="0"/>
              <a:t> Pulse shape</a:t>
            </a:r>
          </a:p>
          <a:p>
            <a:r>
              <a:rPr lang="en-US" altLang="zh-CN" sz="1600" dirty="0" smtClean="0"/>
              <a:t>Same as IEEE802.15.4-2011 O-QPSK PHY 10.2.6</a:t>
            </a:r>
            <a:endParaRPr lang="en-US" sz="1600" dirty="0" smtClean="0"/>
          </a:p>
          <a:p>
            <a:pPr>
              <a:buFont typeface="Arial" pitchFamily="34" charset="0"/>
              <a:buChar char="•"/>
            </a:pPr>
            <a:endParaRPr lang="en-US" sz="1600" b="1"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smtClean="0">
                <a:solidFill>
                  <a:schemeClr val="accent1">
                    <a:lumMod val="75000"/>
                  </a:schemeClr>
                </a:solidFill>
              </a:rPr>
              <a:t>Chip transmission order</a:t>
            </a:r>
            <a:endParaRPr lang="zh-CN" altLang="en-US" b="1" dirty="0">
              <a:solidFill>
                <a:schemeClr val="accent1">
                  <a:lumMod val="75000"/>
                </a:schemeClr>
              </a:solidFill>
            </a:endParaRPr>
          </a:p>
        </p:txBody>
      </p:sp>
      <p:sp>
        <p:nvSpPr>
          <p:cNvPr id="3" name="灯片编号占位符 2"/>
          <p:cNvSpPr>
            <a:spLocks noGrp="1"/>
          </p:cNvSpPr>
          <p:nvPr>
            <p:ph type="sldNum" sz="quarter" idx="11"/>
          </p:nvPr>
        </p:nvSpPr>
        <p:spPr/>
        <p:txBody>
          <a:bodyPr/>
          <a:lstStyle/>
          <a:p>
            <a:r>
              <a:rPr lang="en-US" altLang="zh-CN" smtClean="0"/>
              <a:t>Slide </a:t>
            </a:r>
            <a:fld id="{78FA3202-FC50-4E38-A7EC-BB1F03B338EC}" type="slidenum">
              <a:rPr lang="en-US" altLang="zh-CN" smtClean="0"/>
              <a:pPr/>
              <a:t>5</a:t>
            </a:fld>
            <a:endParaRPr lang="en-US" altLang="zh-CN" dirty="0"/>
          </a:p>
        </p:txBody>
      </p:sp>
      <p:sp>
        <p:nvSpPr>
          <p:cNvPr id="6" name="TextBox 5"/>
          <p:cNvSpPr txBox="1"/>
          <p:nvPr/>
        </p:nvSpPr>
        <p:spPr>
          <a:xfrm>
            <a:off x="642910" y="1714488"/>
            <a:ext cx="7786742" cy="1138773"/>
          </a:xfrm>
          <a:prstGeom prst="rect">
            <a:avLst/>
          </a:prstGeom>
          <a:noFill/>
        </p:spPr>
        <p:txBody>
          <a:bodyPr wrap="square" rtlCol="0">
            <a:spAutoFit/>
          </a:bodyPr>
          <a:lstStyle/>
          <a:p>
            <a:pPr>
              <a:buFont typeface="Arial" pitchFamily="34" charset="0"/>
              <a:buChar char="•"/>
            </a:pPr>
            <a:r>
              <a:rPr lang="en-US" sz="2000" b="1" dirty="0" smtClean="0"/>
              <a:t> Chip transmission order</a:t>
            </a:r>
          </a:p>
          <a:p>
            <a:r>
              <a:rPr lang="en-US" altLang="zh-CN" sz="1600" dirty="0" smtClean="0"/>
              <a:t>During each symbol period, the least significant chip, c</a:t>
            </a:r>
            <a:r>
              <a:rPr lang="en-US" altLang="zh-CN" sz="1600" baseline="-25000" dirty="0" smtClean="0"/>
              <a:t>0</a:t>
            </a:r>
            <a:r>
              <a:rPr lang="en-US" altLang="zh-CN" sz="1600" dirty="0" smtClean="0"/>
              <a:t>, is transmitted first, and the most significant chip, c</a:t>
            </a:r>
            <a:r>
              <a:rPr lang="en-US" altLang="zh-CN" sz="1600" baseline="-25000" dirty="0" smtClean="0"/>
              <a:t>SF-1</a:t>
            </a:r>
            <a:r>
              <a:rPr lang="en-US" altLang="zh-CN" sz="1600" dirty="0" smtClean="0"/>
              <a:t>, is transmitted last.</a:t>
            </a:r>
            <a:endParaRPr lang="en-US" sz="1600" dirty="0" smtClean="0"/>
          </a:p>
          <a:p>
            <a:pPr>
              <a:buFont typeface="Arial" pitchFamily="34" charset="0"/>
              <a:buChar char="•"/>
            </a:pPr>
            <a:endParaRPr lang="en-US" sz="1600" b="1"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自定义 1">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主题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主题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主题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867</TotalTime>
  <Words>307</Words>
  <Application>Microsoft Office PowerPoint</Application>
  <PresentationFormat>全屏显示(4:3)</PresentationFormat>
  <Paragraphs>50</Paragraphs>
  <Slides>5</Slides>
  <Notes>5</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5</vt:i4>
      </vt:variant>
    </vt:vector>
  </HeadingPairs>
  <TitlesOfParts>
    <vt:vector size="7" baseType="lpstr">
      <vt:lpstr>IEEE-P802_15</vt:lpstr>
      <vt:lpstr>Visio</vt:lpstr>
      <vt:lpstr>幻灯片 1</vt:lpstr>
      <vt:lpstr>Reference Modulator Diagram</vt:lpstr>
      <vt:lpstr>O-QPSK Modulator</vt:lpstr>
      <vt:lpstr>Pulse shape</vt:lpstr>
      <vt:lpstr>Chip transmission order</vt:lpstr>
    </vt:vector>
  </TitlesOfParts>
  <Company>微软中国</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subject>IEEE 802.15 &lt;subject&gt;</dc:subject>
  <dc:creator>微软用户</dc:creator>
  <dc:description>&lt;doc#&gt;</dc:description>
  <cp:lastModifiedBy>Wilson</cp:lastModifiedBy>
  <cp:revision>313</cp:revision>
  <cp:lastPrinted>1998-02-10T13:28:06Z</cp:lastPrinted>
  <dcterms:created xsi:type="dcterms:W3CDTF">2011-07-15T22:39:14Z</dcterms:created>
  <dcterms:modified xsi:type="dcterms:W3CDTF">2011-12-01T02:32:04Z</dcterms:modified>
</cp:coreProperties>
</file>