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A5B34A2-FBD8-4451-BC0F-ED7F2658DAE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4683550-F92A-4E8B-9E22-231D1EB821E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3E88260-E695-419A-8218-5B16E620B4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B8ADFFD-9032-469B-B778-71FF8ABF57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3D79093F-5F5C-4283-B0B7-722907D9EA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D46D5E5-F766-4CB4-B6F4-89F5D3FF27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9652BD9-49F6-43A8-8CCB-227FBA0456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14C96472-C0CB-4ACB-8058-0D52E7A24F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68A41D3D-5305-45E3-A639-6B5B25BAA3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C649234C-4D60-4329-A9EF-8F0F563C22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November 2011</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EA948106-AB3F-40E7-BB24-16CDA155A9FE}" type="slidenum">
              <a:rPr lang="en-US"/>
              <a:pPr/>
              <a:t>‹#›</a:t>
            </a:fld>
            <a:endParaRPr lang="en-US"/>
          </a:p>
        </p:txBody>
      </p:sp>
      <p:sp>
        <p:nvSpPr>
          <p:cNvPr id="5" name="TextBox 4"/>
          <p:cNvSpPr txBox="1"/>
          <p:nvPr userDrawn="1"/>
        </p:nvSpPr>
        <p:spPr>
          <a:xfrm>
            <a:off x="7882590" y="385755"/>
            <a:ext cx="1337610" cy="215444"/>
          </a:xfrm>
          <a:prstGeom prst="rect">
            <a:avLst/>
          </a:prstGeom>
          <a:solidFill>
            <a:schemeClr val="bg1"/>
          </a:solidFill>
        </p:spPr>
        <p:txBody>
          <a:bodyPr wrap="square" lIns="0" tIns="0" rIns="0" bIns="0" rtlCol="0">
            <a:spAutoFit/>
          </a:bodyPr>
          <a:lstStyle/>
          <a:p>
            <a:r>
              <a:rPr lang="en-US" sz="1400" b="1" dirty="0" smtClean="0"/>
              <a:t>11-0835-01-004g</a:t>
            </a:r>
            <a:endParaRPr lang="en-US" sz="14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65B65535-8D86-4803-89C0-149B116A26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66AB4CC-6480-4B0B-B723-F11643D882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F2E67C7-2019-48D3-A459-E190679AC5C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d@sunrisemicr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E78F58E7-C9EC-442E-A601-76B170F24ED2}" type="slidenum">
              <a:rPr lang="en-US"/>
              <a:pPr/>
              <a:t>1</a:t>
            </a:fld>
            <a:endParaRPr lang="en-US"/>
          </a:p>
        </p:txBody>
      </p:sp>
      <p:sp>
        <p:nvSpPr>
          <p:cNvPr id="27651" name="Rectangle 3"/>
          <p:cNvSpPr>
            <a:spLocks noChangeArrowheads="1"/>
          </p:cNvSpPr>
          <p:nvPr/>
        </p:nvSpPr>
        <p:spPr bwMode="auto">
          <a:xfrm>
            <a:off x="152400" y="609600"/>
            <a:ext cx="8991600" cy="412420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Motion</a:t>
            </a:r>
            <a:r>
              <a:rPr lang="en-US" sz="1600" dirty="0"/>
              <a:t>	</a:t>
            </a:r>
          </a:p>
          <a:p>
            <a:r>
              <a:rPr lang="en-US" sz="1600" b="1" dirty="0"/>
              <a:t>Date Submitted: </a:t>
            </a:r>
            <a:r>
              <a:rPr lang="en-US" sz="1600" dirty="0" smtClean="0"/>
              <a:t>10 November 2011</a:t>
            </a:r>
            <a:endParaRPr lang="en-US" sz="1600" dirty="0"/>
          </a:p>
          <a:p>
            <a:r>
              <a:rPr lang="en-US" sz="1600" b="1" dirty="0"/>
              <a:t>Source:</a:t>
            </a:r>
            <a:r>
              <a:rPr lang="en-US" sz="1600" dirty="0"/>
              <a:t> </a:t>
            </a:r>
            <a:r>
              <a:rPr lang="en-US" sz="1600" dirty="0" smtClean="0"/>
              <a:t>Ed Callaway;  </a:t>
            </a:r>
            <a:r>
              <a:rPr lang="en-US" sz="1600" b="1" dirty="0" smtClean="0"/>
              <a:t>Company: </a:t>
            </a:r>
            <a:r>
              <a:rPr lang="en-US" sz="1600" dirty="0" smtClean="0"/>
              <a:t>Sunrise Micro Devices</a:t>
            </a:r>
            <a:endParaRPr lang="en-US" sz="1600" dirty="0"/>
          </a:p>
          <a:p>
            <a:r>
              <a:rPr lang="en-US" sz="1600" b="1" dirty="0" smtClean="0"/>
              <a:t>Address:  </a:t>
            </a:r>
            <a:r>
              <a:rPr lang="en-US" sz="1600" dirty="0" smtClean="0"/>
              <a:t>9181 Glades Road, Suite 125, Boca Raton, Florida 33434-3941, USA</a:t>
            </a:r>
            <a:endParaRPr lang="en-US" sz="1600" dirty="0"/>
          </a:p>
          <a:p>
            <a:r>
              <a:rPr lang="en-US" sz="1600" b="1" dirty="0">
                <a:solidFill>
                  <a:schemeClr val="tx2"/>
                </a:solidFill>
              </a:rPr>
              <a:t>Voice</a:t>
            </a:r>
            <a:r>
              <a:rPr lang="en-US" sz="1600" b="1" dirty="0" smtClean="0">
                <a:solidFill>
                  <a:schemeClr val="tx2"/>
                </a:solidFill>
              </a:rPr>
              <a:t>:</a:t>
            </a:r>
            <a:r>
              <a:rPr lang="en-US" sz="1600" dirty="0" smtClean="0">
                <a:solidFill>
                  <a:schemeClr val="tx2"/>
                </a:solidFill>
              </a:rPr>
              <a:t> +1-954-608-7537;  </a:t>
            </a:r>
            <a:r>
              <a:rPr lang="en-US" sz="1600" b="1" dirty="0" smtClean="0">
                <a:solidFill>
                  <a:schemeClr val="tx2"/>
                </a:solidFill>
              </a:rPr>
              <a:t>E-Mail: </a:t>
            </a:r>
            <a:r>
              <a:rPr lang="en-US" sz="1600" dirty="0" smtClean="0">
                <a:solidFill>
                  <a:schemeClr val="tx2"/>
                </a:solidFill>
                <a:hlinkClick r:id="rId2"/>
              </a:rPr>
              <a:t>ed@sunrisemicro.com</a:t>
            </a:r>
            <a:endParaRPr lang="en-US" dirty="0">
              <a:solidFill>
                <a:schemeClr val="tx2"/>
              </a:solidFill>
            </a:endParaRPr>
          </a:p>
          <a:p>
            <a:pPr>
              <a:spcBef>
                <a:spcPts val="600"/>
              </a:spcBef>
              <a:spcAft>
                <a:spcPts val="600"/>
              </a:spcAft>
            </a:pPr>
            <a:r>
              <a:rPr lang="en-US" sz="1600" b="1" dirty="0" err="1" smtClean="0">
                <a:solidFill>
                  <a:schemeClr val="tx2"/>
                </a:solidFill>
              </a:rPr>
              <a:t>Abtract</a:t>
            </a:r>
            <a:r>
              <a:rPr lang="en-US" sz="1600" b="1" dirty="0">
                <a:solidFill>
                  <a:schemeClr val="tx2"/>
                </a:solidFill>
              </a:rPr>
              <a:t>:</a:t>
            </a:r>
            <a:r>
              <a:rPr lang="en-US" sz="1600" dirty="0">
                <a:solidFill>
                  <a:schemeClr val="tx2"/>
                </a:solidFill>
              </a:rPr>
              <a:t>	</a:t>
            </a:r>
            <a:r>
              <a:rPr lang="en-US" sz="1600" dirty="0" smtClean="0">
                <a:solidFill>
                  <a:schemeClr val="tx2"/>
                </a:solidFill>
              </a:rPr>
              <a:t>Motion to move 15.4g Draft 7 to REVCOM</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Move 15.4g Draft 7 to REVCOM</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2</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TG Motion</a:t>
            </a:r>
            <a:endParaRPr lang="en-US" dirty="0"/>
          </a:p>
        </p:txBody>
      </p:sp>
      <p:sp>
        <p:nvSpPr>
          <p:cNvPr id="26627" name="Rectangle 3"/>
          <p:cNvSpPr>
            <a:spLocks noGrp="1" noChangeArrowheads="1"/>
          </p:cNvSpPr>
          <p:nvPr>
            <p:ph type="subTitle" idx="1"/>
          </p:nvPr>
        </p:nvSpPr>
        <p:spPr>
          <a:xfrm>
            <a:off x="365759" y="1861435"/>
            <a:ext cx="8509745" cy="3520462"/>
          </a:xfrm>
        </p:spPr>
        <p:txBody>
          <a:bodyPr/>
          <a:lstStyle/>
          <a:p>
            <a:pPr algn="l"/>
            <a:r>
              <a:rPr lang="en-US" dirty="0" smtClean="0"/>
              <a:t>Move that Task Group 4g request the </a:t>
            </a:r>
            <a:r>
              <a:rPr lang="en-US" dirty="0" smtClean="0">
                <a:solidFill>
                  <a:schemeClr val="tx1"/>
                </a:solidFill>
                <a:latin typeface="+mn-lt"/>
                <a:ea typeface="+mn-ea"/>
                <a:cs typeface="+mn-cs"/>
              </a:rPr>
              <a:t>802.15 </a:t>
            </a:r>
            <a:r>
              <a:rPr lang="en-US" dirty="0">
                <a:solidFill>
                  <a:schemeClr val="tx1"/>
                </a:solidFill>
                <a:latin typeface="+mn-lt"/>
                <a:ea typeface="+mn-ea"/>
                <a:cs typeface="+mn-cs"/>
              </a:rPr>
              <a:t>WG </a:t>
            </a:r>
            <a:r>
              <a:rPr lang="en-US" dirty="0" smtClean="0">
                <a:solidFill>
                  <a:schemeClr val="tx1"/>
                </a:solidFill>
                <a:latin typeface="+mn-lt"/>
                <a:ea typeface="+mn-ea"/>
                <a:cs typeface="+mn-cs"/>
              </a:rPr>
              <a:t>to request </a:t>
            </a:r>
            <a:r>
              <a:rPr lang="en-US" dirty="0">
                <a:solidFill>
                  <a:schemeClr val="tx1"/>
                </a:solidFill>
                <a:latin typeface="+mn-lt"/>
                <a:ea typeface="+mn-ea"/>
                <a:cs typeface="+mn-cs"/>
              </a:rPr>
              <a:t>conditional </a:t>
            </a:r>
            <a:r>
              <a:rPr lang="en-US" dirty="0" smtClean="0">
                <a:solidFill>
                  <a:schemeClr val="tx1"/>
                </a:solidFill>
                <a:latin typeface="+mn-lt"/>
                <a:ea typeface="+mn-ea"/>
                <a:cs typeface="+mn-cs"/>
              </a:rPr>
              <a:t>approval </a:t>
            </a:r>
            <a:r>
              <a:rPr lang="en-US" dirty="0">
                <a:solidFill>
                  <a:schemeClr val="tx1"/>
                </a:solidFill>
                <a:latin typeface="+mn-lt"/>
                <a:ea typeface="+mn-ea"/>
                <a:cs typeface="+mn-cs"/>
              </a:rPr>
              <a:t>from the </a:t>
            </a:r>
            <a:r>
              <a:rPr lang="en-US" dirty="0" smtClean="0">
                <a:solidFill>
                  <a:schemeClr val="tx1"/>
                </a:solidFill>
                <a:latin typeface="+mn-lt"/>
                <a:ea typeface="+mn-ea"/>
                <a:cs typeface="+mn-cs"/>
              </a:rPr>
              <a:t>802 EC </a:t>
            </a:r>
            <a:r>
              <a:rPr lang="en-US" dirty="0">
                <a:solidFill>
                  <a:schemeClr val="tx1"/>
                </a:solidFill>
                <a:latin typeface="+mn-lt"/>
                <a:ea typeface="+mn-ea"/>
                <a:cs typeface="+mn-cs"/>
              </a:rPr>
              <a:t>to submit </a:t>
            </a:r>
            <a:r>
              <a:rPr lang="en-US" dirty="0" smtClean="0">
                <a:solidFill>
                  <a:schemeClr val="tx1"/>
                </a:solidFill>
                <a:latin typeface="+mn-lt"/>
                <a:ea typeface="+mn-ea"/>
                <a:cs typeface="+mn-cs"/>
              </a:rPr>
              <a:t>the P802.15.4g-D07 draft </a:t>
            </a:r>
            <a:r>
              <a:rPr lang="en-US" dirty="0">
                <a:solidFill>
                  <a:schemeClr val="tx1"/>
                </a:solidFill>
                <a:latin typeface="+mn-lt"/>
                <a:ea typeface="+mn-ea"/>
                <a:cs typeface="+mn-cs"/>
              </a:rPr>
              <a:t>amendment to </a:t>
            </a:r>
            <a:r>
              <a:rPr lang="en-US" dirty="0" err="1" smtClean="0">
                <a:solidFill>
                  <a:schemeClr val="tx1"/>
                </a:solidFill>
                <a:latin typeface="+mn-lt"/>
                <a:ea typeface="+mn-ea"/>
                <a:cs typeface="+mn-cs"/>
              </a:rPr>
              <a:t>RevCom</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a:p>
            <a:pPr algn="l"/>
            <a:r>
              <a:rPr lang="en-US" dirty="0">
                <a:solidFill>
                  <a:schemeClr val="tx1"/>
                </a:solidFill>
                <a:latin typeface="+mn-lt"/>
                <a:ea typeface="+mn-ea"/>
                <a:cs typeface="+mn-cs"/>
              </a:rPr>
              <a:t>Moved </a:t>
            </a:r>
            <a:r>
              <a:rPr lang="en-US" dirty="0" smtClean="0">
                <a:solidFill>
                  <a:schemeClr val="tx1"/>
                </a:solidFill>
                <a:latin typeface="+mn-lt"/>
                <a:ea typeface="+mn-ea"/>
                <a:cs typeface="+mn-cs"/>
              </a:rPr>
              <a:t>by: Ed Callaway</a:t>
            </a:r>
          </a:p>
          <a:p>
            <a:pPr algn="l"/>
            <a:r>
              <a:rPr lang="en-US" dirty="0"/>
              <a:t>S</a:t>
            </a:r>
            <a:r>
              <a:rPr lang="en-US" dirty="0" smtClean="0">
                <a:solidFill>
                  <a:schemeClr val="tx1"/>
                </a:solidFill>
                <a:latin typeface="+mn-lt"/>
                <a:ea typeface="+mn-ea"/>
                <a:cs typeface="+mn-cs"/>
              </a:rPr>
              <a:t>econded by:</a:t>
            </a:r>
            <a:endParaRPr lang="en-US" dirty="0">
              <a:solidFill>
                <a:schemeClr val="tx1"/>
              </a:solidFill>
              <a:latin typeface="+mn-lt"/>
              <a:ea typeface="+mn-ea"/>
              <a:cs typeface="+mn-cs"/>
            </a:endParaRPr>
          </a:p>
        </p:txBody>
      </p:sp>
      <p:sp>
        <p:nvSpPr>
          <p:cNvPr id="7" name="Rectangle 6"/>
          <p:cNvSpPr/>
          <p:nvPr/>
        </p:nvSpPr>
        <p:spPr>
          <a:xfrm>
            <a:off x="7889967" y="360960"/>
            <a:ext cx="1090042" cy="230832"/>
          </a:xfrm>
          <a:prstGeom prst="rect">
            <a:avLst/>
          </a:prstGeom>
          <a:solidFill>
            <a:schemeClr val="bg1"/>
          </a:solidFill>
        </p:spPr>
        <p:txBody>
          <a:bodyPr wrap="none" lIns="0" tIns="0" rIns="0" bIns="0" anchor="b" anchorCtr="0">
            <a:spAutoFit/>
          </a:bodyPr>
          <a:lstStyle/>
          <a:p>
            <a:r>
              <a:rPr lang="en-US" sz="1500" b="1" dirty="0" smtClean="0"/>
              <a:t>0835-01-004g</a:t>
            </a:r>
            <a:endParaRPr lang="en-US" sz="15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3</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WG Motion</a:t>
            </a:r>
            <a:endParaRPr lang="en-US" dirty="0"/>
          </a:p>
        </p:txBody>
      </p:sp>
      <p:sp>
        <p:nvSpPr>
          <p:cNvPr id="26627" name="Rectangle 3"/>
          <p:cNvSpPr>
            <a:spLocks noGrp="1" noChangeArrowheads="1"/>
          </p:cNvSpPr>
          <p:nvPr>
            <p:ph type="subTitle" idx="1"/>
          </p:nvPr>
        </p:nvSpPr>
        <p:spPr>
          <a:xfrm>
            <a:off x="182881" y="1861435"/>
            <a:ext cx="8692624" cy="3520462"/>
          </a:xfrm>
        </p:spPr>
        <p:txBody>
          <a:bodyPr/>
          <a:lstStyle/>
          <a:p>
            <a:pPr algn="l"/>
            <a:r>
              <a:rPr lang="en-US" dirty="0" smtClean="0"/>
              <a:t>Move that the </a:t>
            </a:r>
            <a:r>
              <a:rPr lang="en-US" dirty="0" smtClean="0">
                <a:solidFill>
                  <a:schemeClr val="tx1"/>
                </a:solidFill>
                <a:latin typeface="+mn-lt"/>
                <a:ea typeface="+mn-ea"/>
                <a:cs typeface="+mn-cs"/>
              </a:rPr>
              <a:t>802.15 </a:t>
            </a:r>
            <a:r>
              <a:rPr lang="en-US" dirty="0">
                <a:solidFill>
                  <a:schemeClr val="tx1"/>
                </a:solidFill>
                <a:latin typeface="+mn-lt"/>
                <a:ea typeface="+mn-ea"/>
                <a:cs typeface="+mn-cs"/>
              </a:rPr>
              <a:t>WG </a:t>
            </a:r>
            <a:r>
              <a:rPr lang="en-US" dirty="0" smtClean="0">
                <a:solidFill>
                  <a:schemeClr val="tx1"/>
                </a:solidFill>
                <a:latin typeface="+mn-lt"/>
                <a:ea typeface="+mn-ea"/>
                <a:cs typeface="+mn-cs"/>
              </a:rPr>
              <a:t>requests </a:t>
            </a:r>
            <a:r>
              <a:rPr lang="en-US" dirty="0">
                <a:solidFill>
                  <a:schemeClr val="tx1"/>
                </a:solidFill>
                <a:latin typeface="+mn-lt"/>
                <a:ea typeface="+mn-ea"/>
                <a:cs typeface="+mn-cs"/>
              </a:rPr>
              <a:t>conditional </a:t>
            </a:r>
            <a:r>
              <a:rPr lang="en-US" dirty="0" smtClean="0">
                <a:solidFill>
                  <a:schemeClr val="tx1"/>
                </a:solidFill>
                <a:latin typeface="+mn-lt"/>
                <a:ea typeface="+mn-ea"/>
                <a:cs typeface="+mn-cs"/>
              </a:rPr>
              <a:t>approval </a:t>
            </a:r>
            <a:r>
              <a:rPr lang="en-US" dirty="0">
                <a:solidFill>
                  <a:schemeClr val="tx1"/>
                </a:solidFill>
                <a:latin typeface="+mn-lt"/>
                <a:ea typeface="+mn-ea"/>
                <a:cs typeface="+mn-cs"/>
              </a:rPr>
              <a:t>from the </a:t>
            </a:r>
            <a:r>
              <a:rPr lang="en-US" dirty="0" smtClean="0">
                <a:solidFill>
                  <a:schemeClr val="tx1"/>
                </a:solidFill>
                <a:latin typeface="+mn-lt"/>
                <a:ea typeface="+mn-ea"/>
                <a:cs typeface="+mn-cs"/>
              </a:rPr>
              <a:t>802 EC </a:t>
            </a:r>
            <a:r>
              <a:rPr lang="en-US" dirty="0">
                <a:solidFill>
                  <a:schemeClr val="tx1"/>
                </a:solidFill>
                <a:latin typeface="+mn-lt"/>
                <a:ea typeface="+mn-ea"/>
                <a:cs typeface="+mn-cs"/>
              </a:rPr>
              <a:t>to submit </a:t>
            </a:r>
            <a:r>
              <a:rPr lang="en-US" dirty="0" smtClean="0">
                <a:solidFill>
                  <a:schemeClr val="tx1"/>
                </a:solidFill>
                <a:latin typeface="+mn-lt"/>
                <a:ea typeface="+mn-ea"/>
                <a:cs typeface="+mn-cs"/>
              </a:rPr>
              <a:t>the P802.15.4g-D07 draft </a:t>
            </a:r>
            <a:r>
              <a:rPr lang="en-US" dirty="0">
                <a:solidFill>
                  <a:schemeClr val="tx1"/>
                </a:solidFill>
                <a:latin typeface="+mn-lt"/>
                <a:ea typeface="+mn-ea"/>
                <a:cs typeface="+mn-cs"/>
              </a:rPr>
              <a:t>amendment to </a:t>
            </a:r>
            <a:r>
              <a:rPr lang="en-US" dirty="0" err="1" smtClean="0">
                <a:solidFill>
                  <a:schemeClr val="tx1"/>
                </a:solidFill>
                <a:latin typeface="+mn-lt"/>
                <a:ea typeface="+mn-ea"/>
                <a:cs typeface="+mn-cs"/>
              </a:rPr>
              <a:t>RevCom</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a:p>
            <a:pPr algn="l"/>
            <a:r>
              <a:rPr lang="en-US" dirty="0">
                <a:solidFill>
                  <a:schemeClr val="tx1"/>
                </a:solidFill>
                <a:latin typeface="+mn-lt"/>
                <a:ea typeface="+mn-ea"/>
                <a:cs typeface="+mn-cs"/>
              </a:rPr>
              <a:t>Moved </a:t>
            </a:r>
            <a:r>
              <a:rPr lang="en-US" dirty="0" smtClean="0">
                <a:solidFill>
                  <a:schemeClr val="tx1"/>
                </a:solidFill>
                <a:latin typeface="+mn-lt"/>
                <a:ea typeface="+mn-ea"/>
                <a:cs typeface="+mn-cs"/>
              </a:rPr>
              <a:t>by: Ed Callaway</a:t>
            </a:r>
          </a:p>
          <a:p>
            <a:pPr algn="l"/>
            <a:r>
              <a:rPr lang="en-US" dirty="0"/>
              <a:t>S</a:t>
            </a:r>
            <a:r>
              <a:rPr lang="en-US" dirty="0" smtClean="0">
                <a:solidFill>
                  <a:schemeClr val="tx1"/>
                </a:solidFill>
                <a:latin typeface="+mn-lt"/>
                <a:ea typeface="+mn-ea"/>
                <a:cs typeface="+mn-cs"/>
              </a:rPr>
              <a:t>econded by:</a:t>
            </a:r>
            <a:endParaRPr lang="en-US" dirty="0">
              <a:solidFill>
                <a:schemeClr val="tx1"/>
              </a:solidFill>
              <a:latin typeface="+mn-lt"/>
              <a:ea typeface="+mn-ea"/>
              <a:cs typeface="+mn-cs"/>
            </a:endParaRPr>
          </a:p>
        </p:txBody>
      </p:sp>
      <p:sp>
        <p:nvSpPr>
          <p:cNvPr id="7" name="Rectangle 6"/>
          <p:cNvSpPr/>
          <p:nvPr/>
        </p:nvSpPr>
        <p:spPr>
          <a:xfrm>
            <a:off x="7889967" y="360960"/>
            <a:ext cx="1090042" cy="230832"/>
          </a:xfrm>
          <a:prstGeom prst="rect">
            <a:avLst/>
          </a:prstGeom>
          <a:solidFill>
            <a:schemeClr val="bg1"/>
          </a:solidFill>
        </p:spPr>
        <p:txBody>
          <a:bodyPr wrap="none" lIns="0" tIns="0" rIns="0" bIns="0" anchor="b" anchorCtr="0">
            <a:spAutoFit/>
          </a:bodyPr>
          <a:lstStyle/>
          <a:p>
            <a:r>
              <a:rPr lang="en-US" sz="1500" b="1" dirty="0" smtClean="0"/>
              <a:t>0835-01-004g</a:t>
            </a:r>
            <a:endParaRPr lang="en-US" sz="1500" b="1" dirty="0"/>
          </a:p>
        </p:txBody>
      </p:sp>
    </p:spTree>
  </p:cSld>
  <p:clrMapOvr>
    <a:masterClrMapping/>
  </p:clrMapOvr>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48</TotalTime>
  <Words>111</Words>
  <Application>Microsoft Office PowerPoint</Application>
  <PresentationFormat>On-screen Show (4:3)</PresentationFormat>
  <Paragraphs>30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 Template</vt:lpstr>
      <vt:lpstr>Slide 1</vt:lpstr>
      <vt:lpstr>TG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&lt;doc#&gt;</dc:description>
  <cp:lastModifiedBy>Ed Callaway</cp:lastModifiedBy>
  <cp:revision>6</cp:revision>
  <cp:lastPrinted>1998-02-10T13:28:06Z</cp:lastPrinted>
  <dcterms:created xsi:type="dcterms:W3CDTF">2011-11-10T14:22:45Z</dcterms:created>
  <dcterms:modified xsi:type="dcterms:W3CDTF">2011-11-10T16:57:52Z</dcterms:modified>
</cp:coreProperties>
</file>