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56" r:id="rId3"/>
    <p:sldId id="261" r:id="rId4"/>
    <p:sldId id="26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0" y="394156"/>
            <a:ext cx="464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802.15-11/0832r0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Liaison Report 802.18 to 802.15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November 10, 2011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Summary of 802.18 actions at the November 2011 Plenary  Meeting in Atlanta.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of the actions taken by the RR-TAG at this session.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400" dirty="0" smtClean="0">
                <a:latin typeface="+mn-lt"/>
              </a:rPr>
              <a:t>Documents Approved by the RR-TAG</a:t>
            </a:r>
            <a:endParaRPr lang="en-US" sz="2400" dirty="0"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September 2011 Plenary Meeting Minutes, 18-11/77r3.</a:t>
            </a:r>
          </a:p>
          <a:p>
            <a:r>
              <a:rPr lang="en-GB" sz="2000" dirty="0" err="1" smtClean="0"/>
              <a:t>Comment_FCC_Progeny_M-LMS_Waiver</a:t>
            </a:r>
            <a:r>
              <a:rPr lang="en-GB" sz="2000" dirty="0" smtClean="0"/>
              <a:t>, 18-11/90r2.</a:t>
            </a:r>
          </a:p>
          <a:p>
            <a:pPr lvl="1"/>
            <a:r>
              <a:rPr lang="en-GB" sz="1600" dirty="0" smtClean="0"/>
              <a:t>Matthew Johnson presented 18-11/84r0, LMS Overview, as background information related to the proceeding.</a:t>
            </a:r>
          </a:p>
          <a:p>
            <a:pPr lvl="1"/>
            <a:r>
              <a:rPr lang="en-GB" sz="1600" dirty="0" smtClean="0"/>
              <a:t>John Notor presented 18-11/87r0, FCC Actions Related to Progeny LMS, along with a review of previously submitted comments from IEEE 802.18 related to Progeny LMS, 18-08/31d3</a:t>
            </a:r>
            <a:r>
              <a:rPr lang="en-US" sz="1600" dirty="0" smtClean="0"/>
              <a:t>. </a:t>
            </a:r>
            <a:endParaRPr lang="en-GB" sz="1600" dirty="0" smtClean="0"/>
          </a:p>
          <a:p>
            <a:pPr lvl="1"/>
            <a:r>
              <a:rPr lang="en-GB" sz="1600" dirty="0" smtClean="0"/>
              <a:t>The comments approved opposed the waiver request.</a:t>
            </a:r>
          </a:p>
          <a:p>
            <a:r>
              <a:rPr lang="en-GB" sz="2000" dirty="0" err="1" smtClean="0"/>
              <a:t>Comments_FCC_PTC</a:t>
            </a:r>
            <a:r>
              <a:rPr lang="en-GB" sz="2000" dirty="0" smtClean="0"/>
              <a:t>,</a:t>
            </a:r>
            <a:r>
              <a:rPr lang="en-US" sz="2000" dirty="0" smtClean="0"/>
              <a:t> </a:t>
            </a:r>
            <a:r>
              <a:rPr lang="en-GB" sz="2000" dirty="0" smtClean="0"/>
              <a:t>18-11/91r1. </a:t>
            </a:r>
          </a:p>
          <a:p>
            <a:pPr lvl="1"/>
            <a:r>
              <a:rPr lang="en-GB" sz="1600" dirty="0" smtClean="0"/>
              <a:t>The comments approved noted that IEEE 802.15 had formed an Interest Group on Positive Train Control.</a:t>
            </a:r>
          </a:p>
          <a:p>
            <a:pPr>
              <a:buNone/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Other Activity</a:t>
            </a:r>
            <a:endParaRPr lang="en-US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lvl="0"/>
            <a:r>
              <a:rPr lang="en-GB" sz="1900" dirty="0" smtClean="0"/>
              <a:t>Richard Kennedy, RR-TAG liaison with 802.11, presented document 18-11/88r0, FCC Regulations and Multi-band Operation. </a:t>
            </a:r>
          </a:p>
          <a:p>
            <a:pPr lvl="1"/>
            <a:r>
              <a:rPr lang="en-GB" sz="1600" dirty="0" smtClean="0"/>
              <a:t>The concept of multiband operation is becoming increasingly important in the developing new standards. Current 802.11 task groups that are anticipating multiband operation include </a:t>
            </a:r>
            <a:r>
              <a:rPr lang="en-GB" sz="1600" dirty="0" err="1" smtClean="0"/>
              <a:t>TGad</a:t>
            </a:r>
            <a:r>
              <a:rPr lang="en-GB" sz="1600" dirty="0" smtClean="0"/>
              <a:t>, </a:t>
            </a:r>
            <a:r>
              <a:rPr lang="en-GB" sz="1600" dirty="0" err="1" smtClean="0"/>
              <a:t>TGaf</a:t>
            </a:r>
            <a:r>
              <a:rPr lang="en-GB" sz="1600" dirty="0" smtClean="0"/>
              <a:t>, and </a:t>
            </a:r>
            <a:r>
              <a:rPr lang="en-GB" sz="1600" dirty="0" err="1" smtClean="0"/>
              <a:t>TGai</a:t>
            </a:r>
            <a:r>
              <a:rPr lang="en-GB" sz="1600" dirty="0" smtClean="0"/>
              <a:t>.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1900" dirty="0" smtClean="0"/>
              <a:t>John Notor reviewed document </a:t>
            </a:r>
            <a:r>
              <a:rPr lang="en-GB" sz="1900" dirty="0" smtClean="0"/>
              <a:t>15-11/819r2, PTC Spectrum Overview.</a:t>
            </a:r>
          </a:p>
          <a:p>
            <a:pPr lvl="1"/>
            <a:r>
              <a:rPr lang="en-US" sz="1600" dirty="0" smtClean="0"/>
              <a:t>A revised version of this document, 15-11/819r3, was presented to IEEE 802.15 </a:t>
            </a:r>
            <a:r>
              <a:rPr lang="en-US" sz="1600" dirty="0" err="1" smtClean="0"/>
              <a:t>IGptc</a:t>
            </a:r>
            <a:r>
              <a:rPr lang="en-US" sz="1600" dirty="0" smtClean="0"/>
              <a:t> at the Wednesday PM2 session.</a:t>
            </a:r>
          </a:p>
          <a:p>
            <a:pPr lvl="1">
              <a:buNone/>
            </a:pPr>
            <a:endParaRPr lang="en-US" sz="1600" dirty="0" smtClean="0"/>
          </a:p>
          <a:p>
            <a:pPr lvl="0"/>
            <a:r>
              <a:rPr lang="en-GB" sz="1900" dirty="0" smtClean="0"/>
              <a:t>Peter </a:t>
            </a:r>
            <a:r>
              <a:rPr lang="en-GB" sz="1900" dirty="0" err="1" smtClean="0"/>
              <a:t>Ecclesine</a:t>
            </a:r>
            <a:r>
              <a:rPr lang="en-GB" sz="1900" dirty="0" smtClean="0"/>
              <a:t> presented an overview of TVWS regulatory activity in document 18-11/89r0, TVWS Regulatory Update.</a:t>
            </a:r>
          </a:p>
          <a:p>
            <a:pPr lvl="1"/>
            <a:r>
              <a:rPr lang="en-GB" sz="1600" dirty="0" smtClean="0"/>
              <a:t>A version of this document was originally presented by Peter at a Wireless Communications Alliance Futures SIG meeting in Sunnyvale, CA, in October 2011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+mn-lt"/>
              </a:rPr>
              <a:t>Teleconferences Scheduled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No teleconferences have been scheduled between now and the March 2011 802 Wireless Interim in Okinawa.</a:t>
            </a:r>
          </a:p>
          <a:p>
            <a:pPr lvl="1"/>
            <a:r>
              <a:rPr lang="en-US" sz="1600" dirty="0" smtClean="0"/>
              <a:t>The Chair’s authorization to call teleconference meetings as necessary was renewed through the March 2012 plenary.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131</TotalTime>
  <Words>569</Words>
  <Application>Microsoft Macintosh PowerPoint</Application>
  <PresentationFormat>On-screen Show (4:3)</PresentationFormat>
  <Paragraphs>48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</vt:lpstr>
      <vt:lpstr>Slide 1</vt:lpstr>
      <vt:lpstr>Documents Approved by the RR-TAG</vt:lpstr>
      <vt:lpstr>Other Activity</vt:lpstr>
      <vt:lpstr>Teleconferences Scheduled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802.15</dc:title>
  <dc:subject>IEEE 802.15 &lt;subject&gt;</dc:subject>
  <dc:creator>John H Notor</dc:creator>
  <cp:keywords/>
  <dc:description>&lt;doc#&gt;</dc:description>
  <cp:lastModifiedBy>John H Notor</cp:lastModifiedBy>
  <cp:revision>56</cp:revision>
  <cp:lastPrinted>1998-02-10T13:28:06Z</cp:lastPrinted>
  <dcterms:created xsi:type="dcterms:W3CDTF">2011-11-10T14:47:04Z</dcterms:created>
  <dcterms:modified xsi:type="dcterms:W3CDTF">2011-11-10T14:47:26Z</dcterms:modified>
  <cp:category/>
</cp:coreProperties>
</file>