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1" r:id="rId3"/>
    <p:sldId id="263" r:id="rId4"/>
    <p:sldId id="262" r:id="rId5"/>
    <p:sldId id="256" r:id="rId6"/>
    <p:sldId id="26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1" d="100"/>
          <a:sy n="61" d="100"/>
        </p:scale>
        <p:origin x="-39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3" d="100"/>
          <a:sy n="53" d="100"/>
        </p:scale>
        <p:origin x="-1830" y="-84"/>
      </p:cViewPr>
      <p:guideLst>
        <p:guide orient="horz" pos="2923"/>
        <p:guide pos="2184"/>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F431075E-E91A-4AD4-A3B2-F35F2EF5E546}" type="slidenum">
              <a:rPr lang="en-US" altLang="ja-JP"/>
              <a:pPr>
                <a:defRPr/>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8196"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1D4C7330-3C9C-417E-888B-48A14DE55AA0}" type="slidenum">
              <a:rPr lang="en-US" altLang="ja-JP"/>
              <a:pPr>
                <a:defRPr/>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 1"/>
          <p:cNvSpPr>
            <a:spLocks noGrp="1" noRot="1" noChangeAspect="1" noTextEdit="1"/>
          </p:cNvSpPr>
          <p:nvPr>
            <p:ph type="sldImg"/>
          </p:nvPr>
        </p:nvSpPr>
        <p:spPr>
          <a:xfrm>
            <a:off x="1154113" y="701675"/>
            <a:ext cx="4625975" cy="3468688"/>
          </a:xfrm>
          <a:ln/>
        </p:spPr>
      </p:sp>
      <p:sp>
        <p:nvSpPr>
          <p:cNvPr id="9219" name="ノート プレースホルダ 2"/>
          <p:cNvSpPr>
            <a:spLocks noGrp="1"/>
          </p:cNvSpPr>
          <p:nvPr>
            <p:ph type="body" idx="1"/>
          </p:nvPr>
        </p:nvSpPr>
        <p:spPr>
          <a:noFill/>
          <a:ln/>
        </p:spPr>
        <p:txBody>
          <a:bodyPr/>
          <a:lstStyle/>
          <a:p>
            <a:endParaRPr kumimoji="1" lang="ja-JP" altLang="en-US" dirty="0" smtClean="0">
              <a:latin typeface="Times New Roman" pitchFamily="18" charset="0"/>
            </a:endParaRPr>
          </a:p>
        </p:txBody>
      </p:sp>
      <p:sp>
        <p:nvSpPr>
          <p:cNvPr id="9220" name="ヘッダー プレースホルダ 3"/>
          <p:cNvSpPr>
            <a:spLocks noGrp="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9221" name="日付プレースホルダ 4"/>
          <p:cNvSpPr>
            <a:spLocks noGrp="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9222" name="フッター プレースホルダ 5"/>
          <p:cNvSpPr>
            <a:spLocks noGrp="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9223" name="スライド番号プレースホルダ 6"/>
          <p:cNvSpPr>
            <a:spLocks noGrp="1"/>
          </p:cNvSpPr>
          <p:nvPr>
            <p:ph type="sldNum" sz="quarter" idx="5"/>
          </p:nvPr>
        </p:nvSpPr>
        <p:spPr>
          <a:noFill/>
        </p:spPr>
        <p:txBody>
          <a:bodyPr/>
          <a:lstStyle/>
          <a:p>
            <a:r>
              <a:rPr lang="en-US" altLang="ja-JP" dirty="0" smtClean="0">
                <a:latin typeface="Times New Roman" pitchFamily="18" charset="0"/>
              </a:rPr>
              <a:t>Page </a:t>
            </a:r>
            <a:fld id="{5BB1FBDF-0285-4286-A0F3-6B9F826993E3}" type="slidenum">
              <a:rPr lang="en-US" altLang="ja-JP" smtClean="0">
                <a:latin typeface="Times New Roman" pitchFamily="18" charset="0"/>
              </a:rPr>
              <a:pPr/>
              <a:t>1</a:t>
            </a:fld>
            <a:endParaRPr lang="en-US" altLang="ja-JP"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5</a:t>
            </a:fld>
            <a:endParaRPr lang="en-US" altLang="ja-JP" dirty="0" smtClean="0">
              <a:latin typeface="Times New Roman" pitchFamily="18" charset="0"/>
            </a:endParaRPr>
          </a:p>
        </p:txBody>
      </p:sp>
      <p:sp>
        <p:nvSpPr>
          <p:cNvPr id="10246" name="Rectangle 2"/>
          <p:cNvSpPr>
            <a:spLocks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CDB94E1D-87B0-4219-81EB-ACD286BBF37E}"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685800" y="377825"/>
            <a:ext cx="1600200" cy="215900"/>
          </a:xfrm>
        </p:spPr>
        <p:txBody>
          <a:bodyPr/>
          <a:lstStyle>
            <a:lvl1pPr>
              <a:defRPr smtClean="0"/>
            </a:lvl1pPr>
          </a:lstStyle>
          <a:p>
            <a:pPr>
              <a:defRPr/>
            </a:pPr>
            <a:r>
              <a:rPr lang="en-US" altLang="ja-JP" dirty="0"/>
              <a:t>November 2011</a:t>
            </a:r>
            <a:endParaRPr lang="en-US" altLang="ja-JP" dirty="0"/>
          </a:p>
        </p:txBody>
      </p:sp>
      <p:sp>
        <p:nvSpPr>
          <p:cNvPr id="5" name="Rectangle 5"/>
          <p:cNvSpPr>
            <a:spLocks noGrp="1" noChangeArrowheads="1"/>
          </p:cNvSpPr>
          <p:nvPr>
            <p:ph type="ftr" sz="quarter" idx="11"/>
          </p:nvPr>
        </p:nvSpPr>
        <p:spPr/>
        <p:txBody>
          <a:bodyPr/>
          <a:lstStyle>
            <a:lvl1pPr>
              <a:defRPr/>
            </a:lvl1pPr>
          </a:lstStyle>
          <a:p>
            <a:pPr>
              <a:defRPr/>
            </a:pPr>
            <a:r>
              <a:rPr lang="ja-JP" altLang="en-US" dirty="0"/>
              <a:t>Shoichi Kitazawa, ATR</a:t>
            </a:r>
            <a:endParaRPr lang="en-US" altLang="ja-JP"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ja-JP" dirty="0"/>
              <a:t>Slide </a:t>
            </a:r>
            <a:fld id="{29A4BFA6-B654-4AD1-9016-41C4765CBD37}"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CAECD0-4E41-4E31-A147-875B65E048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November 2011</a:t>
            </a:r>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BB0628-A7C8-4E96-853C-0B64830D58BF}"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a:t>November 2011</a:t>
            </a:r>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C599886-D6FD-4EE2-B03A-71366CDE602E}" type="slidenum">
              <a:rPr lang="en-US" altLang="ja-JP"/>
              <a:pPr>
                <a:defRPr/>
              </a:pPr>
              <a:t>&lt;#&gt;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atin typeface="Times New Roman" pitchFamily="16" charset="0"/>
                <a:ea typeface="ＭＳ Ｐゴシック" pitchFamily="50" charset="-128"/>
              </a:defRPr>
            </a:lvl1pPr>
          </a:lstStyle>
          <a:p>
            <a:pPr>
              <a:defRPr/>
            </a:pPr>
            <a:r>
              <a:rPr lang="en-US" altLang="ja-JP" dirty="0"/>
              <a:t>November 2011</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6" charset="0"/>
                <a:ea typeface="ＭＳ Ｐゴシック" pitchFamily="50" charset="-128"/>
              </a:defRPr>
            </a:lvl1pPr>
          </a:lstStyle>
          <a:p>
            <a:pPr>
              <a:defRPr/>
            </a:pPr>
            <a:r>
              <a:rPr lang="ja-JP" altLang="en-US" dirty="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6" charset="0"/>
                <a:ea typeface="ＭＳ Ｐゴシック" pitchFamily="50" charset="-128"/>
              </a:defRPr>
            </a:lvl1pPr>
          </a:lstStyle>
          <a:p>
            <a:pPr>
              <a:defRPr/>
            </a:pPr>
            <a:r>
              <a:rPr lang="en-US" altLang="ja-JP" dirty="0"/>
              <a:t>Slide </a:t>
            </a:r>
            <a:fld id="{6EF7CE75-698C-407B-B57B-574C79E1AC10}" type="slidenum">
              <a:rPr lang="en-US" altLang="ja-JP"/>
              <a:pPr>
                <a:defRPr/>
              </a:pPr>
              <a:t>&lt;#&gt;</a:t>
            </a:fld>
            <a:endParaRPr lang="en-US" altLang="ja-JP" dirty="0"/>
          </a:p>
        </p:txBody>
      </p:sp>
      <p:sp>
        <p:nvSpPr>
          <p:cNvPr id="1031" name="Rectangle 7"/>
          <p:cNvSpPr>
            <a:spLocks noChangeArrowheads="1"/>
          </p:cNvSpPr>
          <p:nvPr/>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903288" lvl="4" algn="r">
              <a:defRPr/>
            </a:pPr>
            <a:r>
              <a:rPr lang="en-US" altLang="ja-JP" sz="1400" b="1" dirty="0">
                <a:latin typeface="Times New Roman" pitchFamily="16" charset="0"/>
                <a:ea typeface="ＭＳ Ｐゴシック" pitchFamily="50" charset="-128"/>
              </a:rPr>
              <a:t>doc.: IEEE </a:t>
            </a:r>
            <a:r>
              <a:rPr lang="en-US" altLang="ja-JP" sz="1400" b="1" dirty="0">
                <a:latin typeface="Times New Roman" pitchFamily="16" charset="0"/>
                <a:ea typeface="ＭＳ Ｐゴシック" pitchFamily="50" charset="-128"/>
              </a:rPr>
              <a:t>802.</a:t>
            </a:r>
            <a:r>
              <a:rPr lang="en-US" altLang="ja-JP" sz="1400" b="1" dirty="0"/>
              <a:t>15-11-0830-00-0sru</a:t>
            </a:r>
            <a:endParaRPr lang="en-US" altLang="ja-JP" sz="1400" b="1" dirty="0">
              <a:latin typeface="Times New Roman" pitchFamily="16" charset="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Tree>
  </p:cSld>
  <p:clrMap bg1="lt1" tx1="dk1" bg2="lt2" tx2="dk2" accent1="accent1" accent2="accent2" accent3="accent3" accent4="accent4" accent5="accent5" accent6="accent6" hlink="hlink" folHlink="folHlink"/>
  <p:sldLayoutIdLst>
    <p:sldLayoutId id="2147483723" r:id="rId1"/>
    <p:sldLayoutId id="2147483727" r:id="rId2"/>
    <p:sldLayoutId id="2147483724" r:id="rId3"/>
    <p:sldLayoutId id="2147483725" r:id="rId4"/>
    <p:sldLayoutId id="2147483726" r:id="rId5"/>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 1"/>
          <p:cNvSpPr>
            <a:spLocks noGrp="1"/>
          </p:cNvSpPr>
          <p:nvPr>
            <p:ph type="dt" sz="quarter" idx="10"/>
          </p:nvPr>
        </p:nvSpPr>
        <p:spPr>
          <a:noFill/>
        </p:spPr>
        <p:txBody>
          <a:bodyPr/>
          <a:lstStyle/>
          <a:p>
            <a:r>
              <a:rPr lang="en-US" altLang="ja-JP" dirty="0">
                <a:latin typeface="Times New Roman" pitchFamily="18" charset="0"/>
              </a:rPr>
              <a:t>November 2011</a:t>
            </a:r>
          </a:p>
        </p:txBody>
      </p:sp>
      <p:sp>
        <p:nvSpPr>
          <p:cNvPr id="3075" name="フッター プレースホルダ 2"/>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3076" name="スライド番号プレースホルダ 3"/>
          <p:cNvSpPr>
            <a:spLocks noGrp="1"/>
          </p:cNvSpPr>
          <p:nvPr>
            <p:ph type="sldNum" sz="quarter" idx="12"/>
          </p:nvPr>
        </p:nvSpPr>
        <p:spPr>
          <a:noFill/>
        </p:spPr>
        <p:txBody>
          <a:bodyPr/>
          <a:lstStyle/>
          <a:p>
            <a:r>
              <a:rPr lang="en-US" altLang="ja-JP" dirty="0" smtClean="0">
                <a:latin typeface="Times New Roman" pitchFamily="18" charset="0"/>
              </a:rPr>
              <a:t>Slide </a:t>
            </a:r>
            <a:fld id="{455D16D8-4D79-4666-9202-18CBFD30108D}" type="slidenum">
              <a:rPr lang="en-US" altLang="ja-JP" smtClean="0">
                <a:latin typeface="Times New Roman" pitchFamily="18" charset="0"/>
              </a:rPr>
              <a:pPr/>
              <a:t>1</a:t>
            </a:fld>
            <a:endParaRPr lang="en-US" altLang="ja-JP" dirty="0" smtClean="0">
              <a:latin typeface="Times New Roman" pitchFamily="18" charset="0"/>
            </a:endParaRPr>
          </a:p>
        </p:txBody>
      </p:sp>
      <p:sp>
        <p:nvSpPr>
          <p:cNvPr id="27651" name="Rectangle 3"/>
          <p:cNvSpPr>
            <a:spLocks noChangeArrowheads="1"/>
          </p:cNvSpPr>
          <p:nvPr/>
        </p:nvSpPr>
        <p:spPr bwMode="auto">
          <a:xfrm>
            <a:off x="152400" y="609600"/>
            <a:ext cx="8991600" cy="4945063"/>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ea typeface="ＭＳ Ｐゴシック" pitchFamily="50" charset="-128"/>
              </a:rPr>
              <a:t>Project: IEEE P802.15 Working Group for Wireless Personal Area Networks (WPANs)</a:t>
            </a:r>
            <a:endParaRPr lang="en-US" altLang="ja-JP" sz="1600" b="1" dirty="0">
              <a:solidFill>
                <a:schemeClr val="tx2"/>
              </a:solidFill>
              <a:latin typeface="Times New Roman" pitchFamily="16" charset="0"/>
              <a:ea typeface="ＭＳ Ｐゴシック" pitchFamily="50" charset="-128"/>
            </a:endParaRPr>
          </a:p>
          <a:p>
            <a:pPr>
              <a:defRPr/>
            </a:pPr>
            <a:endParaRPr lang="en-US" altLang="ja-JP" sz="1600" dirty="0">
              <a:solidFill>
                <a:schemeClr val="tx2"/>
              </a:solidFill>
              <a:latin typeface="Times New Roman" pitchFamily="16" charset="0"/>
              <a:ea typeface="ＭＳ Ｐゴシック" pitchFamily="50" charset="-128"/>
            </a:endParaRPr>
          </a:p>
          <a:p>
            <a:pPr>
              <a:defRPr/>
            </a:pPr>
            <a:r>
              <a:rPr lang="en-US" altLang="ja-JP" sz="1600" b="1" dirty="0">
                <a:solidFill>
                  <a:schemeClr val="tx2"/>
                </a:solidFill>
                <a:latin typeface="Times New Roman" pitchFamily="16" charset="0"/>
                <a:ea typeface="ＭＳ Ｐゴシック" pitchFamily="50" charset="-128"/>
              </a:rPr>
              <a:t>Submission Title:</a:t>
            </a:r>
            <a:r>
              <a:rPr lang="en-US" altLang="ja-JP" sz="1600" dirty="0">
                <a:solidFill>
                  <a:schemeClr val="tx2"/>
                </a:solidFill>
                <a:latin typeface="Times New Roman" pitchFamily="16" charset="0"/>
                <a:ea typeface="ＭＳ Ｐゴシック" pitchFamily="50" charset="-128"/>
              </a:rPr>
              <a:t> </a:t>
            </a:r>
            <a:r>
              <a:rPr lang="en-US" altLang="ja-JP" sz="1600" dirty="0">
                <a:latin typeface="Times New Roman" pitchFamily="16" charset="0"/>
              </a:rPr>
              <a:t>IG SRU Closing Report for November 2011</a:t>
            </a:r>
            <a:r>
              <a:rPr lang="en-US" altLang="ja-JP" sz="1600" dirty="0">
                <a:solidFill>
                  <a:schemeClr val="tx2"/>
                </a:solidFill>
                <a:latin typeface="Times New Roman" pitchFamily="16" charset="0"/>
                <a:ea typeface="ＭＳ Ｐゴシック" pitchFamily="50" charset="-128"/>
              </a:rPr>
              <a:t>	</a:t>
            </a:r>
          </a:p>
          <a:p>
            <a:pPr>
              <a:defRPr/>
            </a:pPr>
            <a:r>
              <a:rPr lang="en-US" altLang="ja-JP" sz="1600" b="1" dirty="0">
                <a:solidFill>
                  <a:schemeClr val="tx2"/>
                </a:solidFill>
                <a:latin typeface="Times New Roman" pitchFamily="16" charset="0"/>
                <a:ea typeface="ＭＳ Ｐゴシック" pitchFamily="50" charset="-128"/>
              </a:rPr>
              <a:t>Date Submitted: </a:t>
            </a:r>
            <a:r>
              <a:rPr lang="en-US" altLang="ja-JP" sz="1600" b="1" dirty="0">
                <a:solidFill>
                  <a:schemeClr val="tx2"/>
                </a:solidFill>
                <a:latin typeface="Times New Roman" pitchFamily="16" charset="0"/>
                <a:ea typeface="ＭＳ Ｐゴシック" pitchFamily="50" charset="-128"/>
              </a:rPr>
              <a:t>10 November </a:t>
            </a:r>
            <a:r>
              <a:rPr lang="en-US" altLang="ja-JP" sz="1600" b="1" dirty="0">
                <a:solidFill>
                  <a:schemeClr val="tx2"/>
                </a:solidFill>
                <a:latin typeface="Times New Roman" pitchFamily="16" charset="0"/>
                <a:ea typeface="ＭＳ Ｐゴシック" pitchFamily="50" charset="-128"/>
              </a:rPr>
              <a:t>2011</a:t>
            </a:r>
            <a:r>
              <a:rPr lang="en-US" altLang="ja-JP" sz="1600" dirty="0">
                <a:solidFill>
                  <a:schemeClr val="tx2"/>
                </a:solidFill>
                <a:latin typeface="Times New Roman" pitchFamily="16" charset="0"/>
                <a:ea typeface="ＭＳ Ｐゴシック" pitchFamily="50" charset="-128"/>
              </a:rPr>
              <a:t>	</a:t>
            </a:r>
          </a:p>
          <a:p>
            <a:pPr>
              <a:defRPr/>
            </a:pPr>
            <a:r>
              <a:rPr lang="en-US" altLang="ja-JP" sz="1600" b="1" dirty="0">
                <a:latin typeface="Times New Roman" pitchFamily="16" charset="0"/>
                <a:ea typeface="ＭＳ Ｐゴシック" pitchFamily="50" charset="-128"/>
              </a:rPr>
              <a:t>Source:</a:t>
            </a:r>
            <a:r>
              <a:rPr lang="en-US" altLang="ja-JP" sz="1600" dirty="0">
                <a:latin typeface="Times New Roman" pitchFamily="16" charset="0"/>
                <a:ea typeface="ＭＳ Ｐゴシック" pitchFamily="50" charset="-128"/>
              </a:rPr>
              <a:t> [Shoichi Kitazawa] Company [ATR]</a:t>
            </a:r>
          </a:p>
          <a:p>
            <a:pPr>
              <a:defRPr/>
            </a:pPr>
            <a:r>
              <a:rPr lang="en-US" altLang="ja-JP" sz="1600" dirty="0">
                <a:latin typeface="Times New Roman" pitchFamily="16" charset="0"/>
                <a:ea typeface="ＭＳ Ｐゴシック" pitchFamily="50" charset="-128"/>
              </a:rPr>
              <a:t>Address [</a:t>
            </a:r>
            <a:r>
              <a:rPr lang="fi-FI" altLang="ja-JP" sz="1600" dirty="0">
                <a:latin typeface="Times New Roman" pitchFamily="16" charset="0"/>
                <a:ea typeface="ＭＳ Ｐゴシック" pitchFamily="50" charset="-128"/>
              </a:rPr>
              <a:t>2-2-2, Hikaridai Seika, Kyoto, 619-0288, JAPAN</a:t>
            </a:r>
            <a:r>
              <a:rPr lang="en-US" altLang="ja-JP" sz="1600" dirty="0">
                <a:latin typeface="Times New Roman" pitchFamily="16" charset="0"/>
                <a:ea typeface="ＭＳ Ｐゴシック" pitchFamily="50" charset="-128"/>
              </a:rPr>
              <a:t>]</a:t>
            </a:r>
          </a:p>
          <a:p>
            <a:pPr>
              <a:defRPr/>
            </a:pPr>
            <a:r>
              <a:rPr lang="en-US" altLang="ja-JP" sz="1600" dirty="0">
                <a:latin typeface="Times New Roman" pitchFamily="16" charset="0"/>
                <a:ea typeface="ＭＳ Ｐゴシック" pitchFamily="50" charset="-128"/>
              </a:rPr>
              <a:t>Voice:[+81-774-95-1565], FAX: [+81-774-95-1565], E-Mail:[kitazawa@atr.jp]</a:t>
            </a:r>
            <a:r>
              <a:rPr lang="en-US" altLang="ja-JP" sz="1600" dirty="0">
                <a:solidFill>
                  <a:schemeClr val="tx2"/>
                </a:solidFill>
                <a:latin typeface="Times New Roman" pitchFamily="16" charset="0"/>
                <a:ea typeface="ＭＳ Ｐゴシック" pitchFamily="50" charset="-128"/>
              </a:rPr>
              <a:t>	</a:t>
            </a:r>
          </a:p>
          <a:p>
            <a:pPr>
              <a:spcBef>
                <a:spcPts val="600"/>
              </a:spcBef>
              <a:spcAft>
                <a:spcPts val="600"/>
              </a:spcAft>
              <a:defRPr/>
            </a:pPr>
            <a:r>
              <a:rPr lang="en-US" altLang="ja-JP" sz="1600" b="1" dirty="0">
                <a:solidFill>
                  <a:schemeClr val="tx2"/>
                </a:solidFill>
                <a:latin typeface="Times New Roman" pitchFamily="16" charset="0"/>
                <a:ea typeface="ＭＳ Ｐゴシック" pitchFamily="50" charset="-128"/>
              </a:rPr>
              <a:t>Re:</a:t>
            </a:r>
            <a:endParaRPr lang="en-US" altLang="ja-JP" sz="1600" dirty="0">
              <a:solidFill>
                <a:schemeClr val="tx2"/>
              </a:solidFill>
              <a:latin typeface="Times New Roman" pitchFamily="16" charset="0"/>
              <a:ea typeface="ＭＳ Ｐゴシック" pitchFamily="50" charset="-128"/>
            </a:endParaRPr>
          </a:p>
          <a:p>
            <a:pPr>
              <a:spcBef>
                <a:spcPts val="100"/>
              </a:spcBef>
              <a:spcAft>
                <a:spcPts val="100"/>
              </a:spcAft>
              <a:defRPr/>
            </a:pPr>
            <a:endParaRPr lang="en-US" altLang="ja-JP" dirty="0">
              <a:solidFill>
                <a:schemeClr val="accent2"/>
              </a:solidFill>
              <a:latin typeface="Times New Roman" pitchFamily="16" charset="0"/>
              <a:ea typeface="ＭＳ Ｐゴシック" pitchFamily="50" charset="-128"/>
            </a:endParaRPr>
          </a:p>
          <a:p>
            <a:pPr>
              <a:spcBef>
                <a:spcPts val="100"/>
              </a:spcBef>
              <a:spcAft>
                <a:spcPts val="100"/>
              </a:spcAft>
              <a:defRPr/>
            </a:pPr>
            <a:r>
              <a:rPr lang="en-US" altLang="ja-JP" dirty="0">
                <a:solidFill>
                  <a:schemeClr val="accent2"/>
                </a:solidFill>
                <a:latin typeface="Times New Roman" pitchFamily="16" charset="0"/>
                <a:ea typeface="ＭＳ Ｐゴシック" pitchFamily="50" charset="-128"/>
              </a:rPr>
              <a:t>	</a:t>
            </a:r>
            <a:endParaRPr lang="en-US" altLang="ja-JP" dirty="0">
              <a:solidFill>
                <a:schemeClr val="tx2"/>
              </a:solidFill>
              <a:latin typeface="Times New Roman" pitchFamily="16" charset="0"/>
              <a:ea typeface="ＭＳ Ｐゴシック" pitchFamily="50" charset="-128"/>
            </a:endParaRPr>
          </a:p>
          <a:p>
            <a:pPr>
              <a:spcBef>
                <a:spcPts val="600"/>
              </a:spcBef>
              <a:spcAft>
                <a:spcPts val="600"/>
              </a:spcAft>
              <a:defRPr/>
            </a:pPr>
            <a:r>
              <a:rPr lang="en-US" altLang="ja-JP" sz="1600" b="1" dirty="0">
                <a:solidFill>
                  <a:schemeClr val="tx2"/>
                </a:solidFill>
                <a:latin typeface="Times New Roman" pitchFamily="16" charset="0"/>
                <a:ea typeface="ＭＳ Ｐゴシック" pitchFamily="50" charset="-128"/>
              </a:rPr>
              <a:t>Abstract:</a:t>
            </a:r>
            <a:r>
              <a:rPr lang="en-US" altLang="ja-JP" sz="1600" dirty="0">
                <a:solidFill>
                  <a:schemeClr val="tx2"/>
                </a:solidFill>
                <a:latin typeface="Times New Roman" pitchFamily="16" charset="0"/>
                <a:ea typeface="ＭＳ Ｐゴシック" pitchFamily="50" charset="-128"/>
              </a:rPr>
              <a:t>	</a:t>
            </a:r>
            <a:r>
              <a:rPr lang="en-US" altLang="ja-JP" sz="1600" dirty="0">
                <a:latin typeface="Times New Roman" pitchFamily="16" charset="0"/>
                <a:ea typeface="ＭＳ Ｐゴシック" pitchFamily="50" charset="-128"/>
              </a:rPr>
              <a:t>Closing report of IG SRU</a:t>
            </a:r>
          </a:p>
          <a:p>
            <a:pPr>
              <a:spcBef>
                <a:spcPts val="600"/>
              </a:spcBef>
              <a:spcAft>
                <a:spcPts val="600"/>
              </a:spcAft>
              <a:defRPr/>
            </a:pPr>
            <a:r>
              <a:rPr lang="en-US" altLang="ja-JP" sz="1600" b="1" dirty="0">
                <a:solidFill>
                  <a:schemeClr val="tx2"/>
                </a:solidFill>
                <a:latin typeface="Times New Roman" pitchFamily="16" charset="0"/>
                <a:ea typeface="ＭＳ Ｐゴシック" pitchFamily="50" charset="-128"/>
              </a:rPr>
              <a:t>Purpose:</a:t>
            </a:r>
            <a:r>
              <a:rPr lang="en-US" altLang="ja-JP" sz="1600" dirty="0">
                <a:solidFill>
                  <a:schemeClr val="tx2"/>
                </a:solidFill>
                <a:latin typeface="Times New Roman" pitchFamily="16" charset="0"/>
                <a:ea typeface="ＭＳ Ｐゴシック" pitchFamily="50" charset="-128"/>
              </a:rPr>
              <a:t>	</a:t>
            </a:r>
            <a:r>
              <a:rPr lang="en-US" altLang="ja-JP" sz="1600" dirty="0"/>
              <a:t> Information to 802.15 WG</a:t>
            </a:r>
            <a:endParaRPr lang="en-US" altLang="ja-JP" sz="1600" dirty="0">
              <a:solidFill>
                <a:schemeClr val="tx2"/>
              </a:solidFill>
              <a:latin typeface="Times New Roman" pitchFamily="16" charset="0"/>
              <a:ea typeface="ＭＳ Ｐゴシック" pitchFamily="50" charset="-128"/>
            </a:endParaRPr>
          </a:p>
          <a:p>
            <a:pPr>
              <a:defRPr/>
            </a:pPr>
            <a:r>
              <a:rPr lang="en-US" altLang="ja-JP" sz="1600" b="1" dirty="0">
                <a:solidFill>
                  <a:schemeClr val="tx2"/>
                </a:solidFill>
                <a:latin typeface="Times New Roman" pitchFamily="16" charset="0"/>
                <a:ea typeface="ＭＳ Ｐゴシック" pitchFamily="50" charset="-128"/>
              </a:rPr>
              <a:t>Notice:</a:t>
            </a:r>
            <a:r>
              <a:rPr lang="en-US" altLang="ja-JP" sz="1600" dirty="0">
                <a:solidFill>
                  <a:schemeClr val="tx2"/>
                </a:solidFill>
                <a:latin typeface="Times New Roman" pitchFamily="16" charset="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ea typeface="ＭＳ Ｐゴシック" pitchFamily="50" charset="-128"/>
              </a:rPr>
              <a:t>Release:</a:t>
            </a:r>
            <a:r>
              <a:rPr lang="en-US" altLang="ja-JP" sz="1600" dirty="0">
                <a:solidFill>
                  <a:schemeClr val="tx2"/>
                </a:solidFill>
                <a:latin typeface="Times New Roman" pitchFamily="16" charset="0"/>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dirty="0">
                <a:latin typeface="Times New Roman" pitchFamily="18" charset="0"/>
              </a:rPr>
              <a:t>November 2011</a:t>
            </a: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4</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a:t>
            </a:r>
            <a:r>
              <a:rPr lang="en-US" altLang="ja-JP" sz="3200" dirty="0" smtClean="0">
                <a:ea typeface="ＭＳ Ｐゴシック" pitchFamily="50" charset="-128"/>
              </a:rPr>
              <a:t>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Atlanta, GA</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10 November,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required based upon contributions.</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r>
              <a:rPr lang="en-US" altLang="ja-JP" sz="2800" dirty="0" smtClean="0">
                <a:ea typeface="ＭＳ Ｐゴシック" pitchFamily="50" charset="-128"/>
              </a:rPr>
              <a:t>.</a:t>
            </a:r>
          </a:p>
          <a:p>
            <a:r>
              <a:rPr lang="en-US" altLang="ja-JP" sz="2800" dirty="0" smtClean="0">
                <a:ea typeface="ＭＳ Ｐゴシック" pitchFamily="50" charset="-128"/>
              </a:rPr>
              <a:t>IG Life time:</a:t>
            </a:r>
            <a:r>
              <a:rPr kumimoji="1" lang="en-US" altLang="ja-JP" sz="2800" dirty="0" smtClean="0">
                <a:ea typeface="ＭＳ Ｐゴシック" pitchFamily="50" charset="-128"/>
              </a:rPr>
              <a:t> </a:t>
            </a:r>
            <a:r>
              <a:rPr kumimoji="1" lang="en-US" altLang="ja-JP" sz="2800" strike="dblStrike" dirty="0" smtClean="0">
                <a:ea typeface="ＭＳ Ｐゴシック" pitchFamily="50" charset="-128"/>
              </a:rPr>
              <a:t>until March 2012. </a:t>
            </a:r>
          </a:p>
          <a:p>
            <a:pPr>
              <a:buNone/>
            </a:pPr>
            <a:r>
              <a:rPr kumimoji="1" lang="en-US" altLang="ja-JP" sz="2800" dirty="0" smtClean="0">
                <a:ea typeface="ＭＳ Ｐゴシック" pitchFamily="50" charset="-128"/>
              </a:rPr>
              <a:t> </a:t>
            </a:r>
            <a:r>
              <a:rPr kumimoji="1" lang="en-US" altLang="ja-JP" sz="2800" dirty="0" smtClean="0">
                <a:ea typeface="ＭＳ Ｐゴシック" pitchFamily="50" charset="-128"/>
              </a:rPr>
              <a:t>   </a:t>
            </a:r>
            <a:r>
              <a:rPr lang="en-US" altLang="ja-JP" sz="2800" dirty="0" smtClean="0">
                <a:ea typeface="ＭＳ Ｐゴシック" pitchFamily="50" charset="-128"/>
              </a:rPr>
              <a:t>IG SRU continue discussing this topic until technical interests end.</a:t>
            </a:r>
            <a:endParaRPr lang="ja-JP" altLang="en-US" sz="2800" dirty="0" smtClean="0">
              <a:ea typeface="ＭＳ Ｐゴシック" pitchFamily="50" charset="-128"/>
            </a:endParaRPr>
          </a:p>
        </p:txBody>
      </p:sp>
      <p:sp>
        <p:nvSpPr>
          <p:cNvPr id="5124" name="日付プレースホルダー 3"/>
          <p:cNvSpPr>
            <a:spLocks noGrp="1"/>
          </p:cNvSpPr>
          <p:nvPr>
            <p:ph type="dt" sz="quarter" idx="10"/>
          </p:nvPr>
        </p:nvSpPr>
        <p:spPr>
          <a:noFill/>
        </p:spPr>
        <p:txBody>
          <a:bodyPr/>
          <a:lstStyle/>
          <a:p>
            <a:r>
              <a:rPr lang="en-US" altLang="ja-JP" dirty="0">
                <a:latin typeface="Times New Roman" pitchFamily="18" charset="0"/>
              </a:rPr>
              <a:t>November 2011</a:t>
            </a: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85800" y="381000"/>
            <a:ext cx="1600200" cy="212725"/>
          </a:xfrm>
          <a:noFill/>
        </p:spPr>
        <p:txBody>
          <a:bodyPr/>
          <a:lstStyle/>
          <a:p>
            <a:r>
              <a:rPr lang="en-US" altLang="ja-JP" dirty="0">
                <a:latin typeface="Times New Roman" pitchFamily="18" charset="0"/>
              </a:rPr>
              <a:t>November 2011</a:t>
            </a:r>
          </a:p>
        </p:txBody>
      </p:sp>
      <p:sp>
        <p:nvSpPr>
          <p:cNvPr id="6147"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6148"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E0456853-1AB2-49FF-B460-D0F59362F46B}" type="slidenum">
              <a:rPr lang="en-US" altLang="ja-JP" smtClean="0">
                <a:latin typeface="Times New Roman" pitchFamily="18" charset="0"/>
              </a:rPr>
              <a:pPr/>
              <a:t>4</a:t>
            </a:fld>
            <a:endParaRPr lang="en-US" altLang="ja-JP" dirty="0" smtClean="0">
              <a:latin typeface="Times New Roman" pitchFamily="18" charset="0"/>
            </a:endParaRPr>
          </a:p>
        </p:txBody>
      </p:sp>
      <p:sp>
        <p:nvSpPr>
          <p:cNvPr id="614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6150" name="コンテンツ プレースホルダ 6"/>
          <p:cNvSpPr>
            <a:spLocks noGrp="1"/>
          </p:cNvSpPr>
          <p:nvPr>
            <p:ph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Smart Antenna Opportunities for Spectrum Resource Usage Improvements </a:t>
            </a:r>
            <a:r>
              <a:rPr lang="en-US" altLang="ja-JP" sz="2000" dirty="0" smtClean="0">
                <a:solidFill>
                  <a:schemeClr val="tx1"/>
                </a:solidFill>
                <a:latin typeface="+mn-lt"/>
              </a:rPr>
              <a:t>(15-11-0871r0)</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Performance simulation of DSA </a:t>
            </a:r>
            <a:r>
              <a:rPr lang="en-US" altLang="ja-JP" sz="2000" dirty="0" smtClean="0">
                <a:ea typeface="ＭＳ Ｐゴシック" pitchFamily="50" charset="-128"/>
              </a:rPr>
              <a:t>system</a:t>
            </a:r>
            <a:r>
              <a:rPr lang="ja-JP" altLang="en-US" sz="2000" dirty="0" smtClean="0">
                <a:ea typeface="ＭＳ Ｐゴシック" pitchFamily="50" charset="-128"/>
              </a:rPr>
              <a:t>　</a:t>
            </a:r>
            <a:r>
              <a:rPr lang="en-US" altLang="ja-JP" sz="2000" dirty="0" smtClean="0">
                <a:solidFill>
                  <a:schemeClr val="tx1"/>
                </a:solidFill>
                <a:latin typeface="+mn-lt"/>
              </a:rPr>
              <a:t>(</a:t>
            </a:r>
            <a:r>
              <a:rPr lang="en-US" altLang="ja-JP" sz="2000" dirty="0" smtClean="0">
                <a:solidFill>
                  <a:schemeClr val="tx1"/>
                </a:solidFill>
                <a:latin typeface="+mn-lt"/>
              </a:rPr>
              <a:t>15-11-0764r1)</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Draft plan of IG SRU 1st version of technical </a:t>
            </a:r>
            <a:r>
              <a:rPr lang="en-US" altLang="ja-JP" sz="2000" dirty="0" smtClean="0">
                <a:ea typeface="ＭＳ Ｐゴシック" pitchFamily="50" charset="-128"/>
              </a:rPr>
              <a:t>document</a:t>
            </a:r>
            <a:r>
              <a:rPr lang="ja-JP" altLang="en-US" sz="2000" dirty="0" smtClean="0">
                <a:ea typeface="ＭＳ Ｐゴシック" pitchFamily="50" charset="-128"/>
              </a:rPr>
              <a:t>　</a:t>
            </a:r>
            <a:r>
              <a:rPr lang="en-US" altLang="ja-JP" sz="2000" dirty="0" smtClean="0">
                <a:solidFill>
                  <a:schemeClr val="tx1"/>
                </a:solidFill>
                <a:latin typeface="+mn-lt"/>
              </a:rPr>
              <a:t>(15-11-0813r1)</a:t>
            </a: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Schedule</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Tutorial session in March, 2012</a:t>
            </a:r>
          </a:p>
          <a:p>
            <a:pPr lvl="1">
              <a:lnSpc>
                <a:spcPct val="80000"/>
              </a:lnSpc>
            </a:pPr>
            <a:r>
              <a:rPr lang="en-US" altLang="ja-JP" sz="2000" dirty="0" smtClean="0">
                <a:ea typeface="ＭＳ Ｐゴシック" pitchFamily="50" charset="-128"/>
              </a:rPr>
              <a:t>Call for Contributions</a:t>
            </a:r>
            <a:endParaRPr lang="en-US" altLang="ja-JP" sz="1600" dirty="0" smtClean="0">
              <a:ea typeface="ＭＳ Ｐゴシック" pitchFamily="50" charset="-128"/>
            </a:endParaRPr>
          </a:p>
          <a:p>
            <a:pPr>
              <a:lnSpc>
                <a:spcPct val="80000"/>
              </a:lnSpc>
            </a:pPr>
            <a:r>
              <a:rPr lang="en-US" altLang="ja-JP" sz="2400" dirty="0" smtClean="0">
                <a:ea typeface="ＭＳ Ｐゴシック" pitchFamily="50" charset="-128"/>
              </a:rPr>
              <a:t>Report </a:t>
            </a:r>
            <a:r>
              <a:rPr lang="en-US" altLang="ja-JP" sz="2400" dirty="0" smtClean="0">
                <a:ea typeface="ＭＳ Ｐゴシック" pitchFamily="50" charset="-128"/>
              </a:rPr>
              <a:t>on progress to WG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dirty="0">
                <a:latin typeface="Times New Roman" pitchFamily="18" charset="0"/>
              </a:rPr>
              <a:t>November 2011</a:t>
            </a: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5</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4th meeting </a:t>
            </a:r>
            <a:r>
              <a:rPr lang="en-US" altLang="ko-KR" sz="2200" dirty="0" smtClean="0">
                <a:ea typeface="굴림" pitchFamily="34" charset="-127"/>
              </a:rPr>
              <a:t>was called to order 9 November 2011 at 8:15 and finished at 9:45.</a:t>
            </a:r>
          </a:p>
          <a:p>
            <a:pPr lvl="1">
              <a:lnSpc>
                <a:spcPct val="80000"/>
              </a:lnSpc>
            </a:pPr>
            <a:r>
              <a:rPr lang="en-US" altLang="ja-JP" sz="1900" dirty="0" smtClean="0">
                <a:ea typeface="ＭＳ Ｐゴシック" pitchFamily="50" charset="-128"/>
              </a:rPr>
              <a:t>13 Attendee</a:t>
            </a:r>
          </a:p>
          <a:p>
            <a:pPr lvl="1">
              <a:lnSpc>
                <a:spcPct val="80000"/>
              </a:lnSpc>
            </a:pPr>
            <a:r>
              <a:rPr lang="en-US" altLang="ja-JP" sz="1900" dirty="0" smtClean="0">
                <a:ea typeface="ＭＳ Ｐゴシック" pitchFamily="50" charset="-128"/>
              </a:rPr>
              <a:t>Approve meeting agenda (15-11-0713r1)</a:t>
            </a:r>
          </a:p>
          <a:p>
            <a:pPr lvl="1">
              <a:lnSpc>
                <a:spcPct val="80000"/>
              </a:lnSpc>
            </a:pPr>
            <a:r>
              <a:rPr lang="en-US" altLang="ja-JP" sz="1900" dirty="0" smtClean="0">
                <a:ea typeface="ＭＳ Ｐゴシック" pitchFamily="50" charset="-128"/>
              </a:rPr>
              <a:t>Approve meeting minutes (15-11-0755r0).</a:t>
            </a:r>
          </a:p>
          <a:p>
            <a:pPr>
              <a:lnSpc>
                <a:spcPct val="80000"/>
              </a:lnSpc>
            </a:pPr>
            <a:r>
              <a:rPr lang="en-US" altLang="ja-JP" sz="2200" dirty="0" smtClean="0">
                <a:ea typeface="ＭＳ Ｐゴシック" pitchFamily="50" charset="-128"/>
              </a:rPr>
              <a:t>2 Technical Presentations</a:t>
            </a:r>
            <a:r>
              <a:rPr lang="en-US" altLang="ja-JP" sz="2200" dirty="0" smtClean="0">
                <a:ea typeface="ＭＳ Ｐゴシック" pitchFamily="50" charset="-128"/>
              </a:rPr>
              <a:t>.</a:t>
            </a:r>
          </a:p>
          <a:p>
            <a:pPr lvl="1">
              <a:lnSpc>
                <a:spcPct val="80000"/>
              </a:lnSpc>
            </a:pPr>
            <a:r>
              <a:rPr lang="en-US" altLang="ja-JP" sz="1800" dirty="0" smtClean="0">
                <a:ea typeface="ＭＳ Ｐゴシック" pitchFamily="50" charset="-128"/>
              </a:rPr>
              <a:t>Smart Antenna Opportunities for Spectrum Resource Usage Improvements (15-11-0871r0)</a:t>
            </a:r>
          </a:p>
          <a:p>
            <a:pPr lvl="1">
              <a:lnSpc>
                <a:spcPct val="80000"/>
              </a:lnSpc>
            </a:pPr>
            <a:r>
              <a:rPr lang="en-US" altLang="ja-JP" sz="1800" dirty="0" smtClean="0">
                <a:ea typeface="ＭＳ Ｐゴシック" pitchFamily="50" charset="-128"/>
              </a:rPr>
              <a:t>Performance simulation of DSA system (15-11-0764r1</a:t>
            </a:r>
            <a:r>
              <a:rPr lang="en-US" altLang="ja-JP" sz="1800" dirty="0" smtClean="0">
                <a:ea typeface="ＭＳ Ｐゴシック" pitchFamily="50" charset="-128"/>
              </a:rPr>
              <a:t>)</a:t>
            </a:r>
          </a:p>
          <a:p>
            <a:pPr>
              <a:lnSpc>
                <a:spcPct val="80000"/>
              </a:lnSpc>
            </a:pPr>
            <a:r>
              <a:rPr lang="en-US" altLang="ko-KR" sz="2400" dirty="0" smtClean="0"/>
              <a:t>Discussed Table of Contents of Technical Document</a:t>
            </a:r>
            <a:endParaRPr lang="en-US" altLang="ja-JP" sz="2200" dirty="0" smtClean="0">
              <a:ea typeface="ＭＳ Ｐゴシック" pitchFamily="50" charset="-128"/>
            </a:endParaRPr>
          </a:p>
          <a:p>
            <a:pPr lvl="1">
              <a:lnSpc>
                <a:spcPct val="80000"/>
              </a:lnSpc>
            </a:pPr>
            <a:r>
              <a:rPr lang="en-US" altLang="ja-JP" sz="1800" dirty="0" smtClean="0">
                <a:ea typeface="ＭＳ Ｐゴシック" pitchFamily="50" charset="-128"/>
              </a:rPr>
              <a:t>Draft plan of IG SRU 1st version of technical document (15-11-0813r1</a:t>
            </a:r>
            <a:r>
              <a:rPr lang="en-US" altLang="ja-JP" sz="1800" dirty="0" smtClean="0">
                <a:ea typeface="ＭＳ Ｐゴシック" pitchFamily="50" charset="-128"/>
              </a:rPr>
              <a:t>)</a:t>
            </a:r>
          </a:p>
          <a:p>
            <a:pPr lvl="1">
              <a:lnSpc>
                <a:spcPct val="80000"/>
              </a:lnSpc>
            </a:pPr>
            <a:r>
              <a:rPr lang="en-US" altLang="ja-JP" sz="1800" dirty="0" smtClean="0">
                <a:ea typeface="ＭＳ Ｐゴシック" pitchFamily="50" charset="-128"/>
              </a:rPr>
              <a:t>1</a:t>
            </a:r>
            <a:r>
              <a:rPr lang="en-US" altLang="ja-JP" sz="1800" baseline="30000" dirty="0" smtClean="0">
                <a:ea typeface="ＭＳ Ｐゴシック" pitchFamily="50" charset="-128"/>
              </a:rPr>
              <a:t>st</a:t>
            </a:r>
            <a:r>
              <a:rPr lang="en-US" altLang="ja-JP" sz="1800" dirty="0" smtClean="0">
                <a:ea typeface="ＭＳ Ｐゴシック" pitchFamily="50" charset="-128"/>
              </a:rPr>
              <a:t> version will be submitted at March 2012 Plenary meeting.</a:t>
            </a:r>
            <a:endParaRPr lang="en-US" altLang="ja-JP" sz="1900" dirty="0" smtClean="0">
              <a:ea typeface="ＭＳ Ｐゴシック" pitchFamily="50" charset="-128"/>
            </a:endParaRPr>
          </a:p>
          <a:p>
            <a:pPr>
              <a:lnSpc>
                <a:spcPct val="80000"/>
              </a:lnSpc>
            </a:pPr>
            <a:r>
              <a:rPr lang="en-US" altLang="ja-JP" sz="2300" dirty="0" smtClean="0">
                <a:ea typeface="ＭＳ Ｐゴシック" pitchFamily="50" charset="-128"/>
              </a:rPr>
              <a:t>Others</a:t>
            </a:r>
          </a:p>
          <a:p>
            <a:pPr lvl="1">
              <a:lnSpc>
                <a:spcPct val="80000"/>
              </a:lnSpc>
            </a:pPr>
            <a:r>
              <a:rPr lang="en-US" altLang="ja-JP" sz="1900" dirty="0" smtClean="0">
                <a:ea typeface="ＭＳ Ｐゴシック" pitchFamily="50" charset="-128"/>
              </a:rPr>
              <a:t>Planning to presentation at WNG meeting at March 2012.</a:t>
            </a:r>
          </a:p>
          <a:p>
            <a:pPr lvl="1">
              <a:lnSpc>
                <a:spcPct val="80000"/>
              </a:lnSpc>
            </a:pPr>
            <a:r>
              <a:rPr lang="en-US" altLang="ja-JP" sz="2000" dirty="0" smtClean="0">
                <a:ea typeface="ＭＳ Ｐゴシック" pitchFamily="50" charset="-128"/>
              </a:rPr>
              <a:t>Next meeting will held plenary meeting at March 2012.</a:t>
            </a:r>
            <a:endParaRPr lang="ja-JP" altLang="en-US" sz="20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March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Hearing presentation.</a:t>
            </a:r>
          </a:p>
          <a:p>
            <a:r>
              <a:rPr kumimoji="1" lang="en-US" altLang="ja-JP" dirty="0" smtClean="0"/>
              <a:t>Editing 1</a:t>
            </a:r>
            <a:r>
              <a:rPr kumimoji="1" lang="en-US" altLang="ja-JP" baseline="30000" dirty="0" smtClean="0"/>
              <a:t>st</a:t>
            </a:r>
            <a:r>
              <a:rPr kumimoji="1" lang="en-US" altLang="ja-JP" dirty="0" smtClean="0"/>
              <a:t> version of Technical document.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smtClean="0"/>
              <a:t>November 2011</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6</a:t>
            </a:fld>
            <a:endParaRPr lang="en-US" altLang="ja-JP"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txDef>
      <a:spPr>
        <a:solidFill>
          <a:schemeClr val="bg1"/>
        </a:solidFill>
      </a:spPr>
      <a:bodyPr wrap="square" tIns="36000" bIns="46800" rtlCol="0">
        <a:spAutoFit/>
      </a:bodyPr>
      <a:lstStyle>
        <a:defPPr>
          <a:defRPr kumimoji="1" sz="1400" b="1" dirty="0" smtClean="0">
            <a:latin typeface="Times New Roman" pitchFamily="18" charset="0"/>
            <a:cs typeface="Times New Roman" pitchFamily="18" charset="0"/>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714</TotalTime>
  <Words>337</Words>
  <Application>Microsoft Office PowerPoint</Application>
  <PresentationFormat>画面に合わせる (4:3)</PresentationFormat>
  <Paragraphs>75</Paragraphs>
  <Slides>6</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Times New Roman</vt:lpstr>
      <vt:lpstr>Arial</vt:lpstr>
      <vt:lpstr>ＭＳ Ｐゴシック</vt:lpstr>
      <vt:lpstr>굴림</vt:lpstr>
      <vt:lpstr>IEEE-P802_15</vt:lpstr>
      <vt:lpstr>スライド 1</vt:lpstr>
      <vt:lpstr>IEEE 802.15 IG SRU  4th  Meeting Closing report  Atlanta, GA  10 November, 2011</vt:lpstr>
      <vt:lpstr>Draft plan of IG SRU schedule</vt:lpstr>
      <vt:lpstr>Agenda Items for the Week</vt:lpstr>
      <vt:lpstr>Accomplishment for the meeting</vt:lpstr>
      <vt:lpstr>Plan for March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&lt;11-0298-00-0sru&gt;</dc:description>
  <cp:lastModifiedBy>kitazawa</cp:lastModifiedBy>
  <cp:revision>21</cp:revision>
  <cp:lastPrinted>1998-02-10T13:28:06Z</cp:lastPrinted>
  <dcterms:created xsi:type="dcterms:W3CDTF">2010-11-03T06:31:56Z</dcterms:created>
  <dcterms:modified xsi:type="dcterms:W3CDTF">2011-11-10T23:39:44Z</dcterms:modified>
</cp:coreProperties>
</file>