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9" r:id="rId3"/>
    <p:sldId id="260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2" d="100"/>
          <a:sy n="7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A1E43BA5-155C-4332-B647-7F190B1C3A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53F7E22-F541-4087-8CD9-D474737C85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0BD004-B578-49C0-8E55-0507DA7CEF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9AED08-EA53-4400-AAE2-9E74F224666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A125B9-707B-41D3-862C-97519BDEA1C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3E7FB-C434-4E6B-BCB6-607121E9F2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28038F4-45BC-4CA2-9B04-8CF73910CB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D3CB9-874E-4297-8E15-8845077710D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153504-61E0-48DD-83E5-56F90A42EA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D3FF29-8600-4811-AC54-D1033E7883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2B9BDED-FF25-4155-B9D1-C6B1A2BAA7E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2008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Rick Roberts, Intel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C8F87A-E25A-4704-ACE0-92709774AA1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Thomas Kürner, TU </a:t>
            </a:r>
            <a:r>
              <a:rPr lang="en-US" err="1"/>
              <a:t>Braunschweig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3B0A6B9-CBC9-4452-A528-EDA03FE425A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657600" y="393700"/>
            <a:ext cx="4800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/>
              <a:t>doc.: IEEE </a:t>
            </a:r>
            <a:r>
              <a:rPr lang="en-US" sz="1400" b="1" dirty="0" smtClean="0"/>
              <a:t>802.15-11/823r0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  <p:sp>
        <p:nvSpPr>
          <p:cNvPr id="1331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94E8BB-86A0-4C5E-AE22-42A6B8932ED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6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3300"/>
                </a:solidFill>
              </a:rPr>
              <a:t>Closing </a:t>
            </a:r>
            <a:r>
              <a:rPr lang="en-US" sz="2400" dirty="0">
                <a:solidFill>
                  <a:srgbClr val="FF3300"/>
                </a:solidFill>
              </a:rPr>
              <a:t>Plenary Meeting </a:t>
            </a:r>
            <a:r>
              <a:rPr lang="en-US" sz="2400" dirty="0" smtClean="0">
                <a:solidFill>
                  <a:srgbClr val="FF3300"/>
                </a:solidFill>
              </a:rPr>
              <a:t>report </a:t>
            </a:r>
            <a:r>
              <a:rPr lang="en-US" sz="2400" dirty="0">
                <a:solidFill>
                  <a:srgbClr val="FF3300"/>
                </a:solidFill>
              </a:rPr>
              <a:t>for IG THz </a:t>
            </a:r>
            <a:r>
              <a:rPr lang="en-US" sz="2400" dirty="0" smtClean="0">
                <a:solidFill>
                  <a:srgbClr val="FF3300"/>
                </a:solidFill>
              </a:rPr>
              <a:t>Group (1/3)</a:t>
            </a:r>
            <a:endParaRPr lang="en-US" sz="2400" dirty="0">
              <a:solidFill>
                <a:srgbClr val="FF3300"/>
              </a:solidFill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1312863"/>
            <a:ext cx="78486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Meeting was called to order at </a:t>
            </a:r>
            <a:r>
              <a:rPr lang="en-US" altLang="ko-KR" sz="1800" dirty="0" smtClean="0">
                <a:ea typeface="굴림" charset="-127"/>
              </a:rPr>
              <a:t>1.30pm </a:t>
            </a:r>
            <a:r>
              <a:rPr lang="en-US" altLang="ko-KR" sz="1800" dirty="0">
                <a:ea typeface="굴림" charset="-127"/>
              </a:rPr>
              <a:t>on </a:t>
            </a:r>
            <a:r>
              <a:rPr lang="en-US" altLang="ko-KR" sz="1800" dirty="0" smtClean="0">
                <a:ea typeface="굴림" charset="-127"/>
              </a:rPr>
              <a:t>November 8 and </a:t>
            </a:r>
            <a:r>
              <a:rPr lang="en-US" altLang="ko-KR" sz="1800" dirty="0">
                <a:ea typeface="굴림" charset="-127"/>
              </a:rPr>
              <a:t>finished at </a:t>
            </a:r>
            <a:r>
              <a:rPr lang="en-US" altLang="ko-KR" sz="1800" dirty="0" smtClean="0">
                <a:ea typeface="굴림" charset="-127"/>
              </a:rPr>
              <a:t>November  </a:t>
            </a:r>
          </a:p>
          <a:p>
            <a:r>
              <a:rPr lang="en-US" altLang="ko-KR" sz="1800" dirty="0" smtClean="0">
                <a:ea typeface="굴림" charset="-127"/>
              </a:rPr>
              <a:t>  10 on 6pm.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1800" dirty="0" smtClean="0">
                <a:ea typeface="굴림" charset="-127"/>
              </a:rPr>
              <a:t> Number of meetings: 4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Total number </a:t>
            </a:r>
            <a:r>
              <a:rPr lang="en-US" altLang="ko-KR" sz="1800" dirty="0">
                <a:ea typeface="굴림" charset="-127"/>
              </a:rPr>
              <a:t>of </a:t>
            </a:r>
            <a:r>
              <a:rPr lang="en-US" altLang="ko-KR" sz="1800" dirty="0" smtClean="0">
                <a:ea typeface="굴림" charset="-127"/>
              </a:rPr>
              <a:t>attendees </a:t>
            </a:r>
            <a:r>
              <a:rPr lang="en-US" altLang="ko-KR" sz="1800" dirty="0" smtClean="0">
                <a:ea typeface="굴림" charset="-127"/>
              </a:rPr>
              <a:t>20</a:t>
            </a:r>
            <a:endParaRPr lang="en-US" altLang="ko-KR" sz="6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</a:t>
            </a:r>
            <a:r>
              <a:rPr lang="en-US" altLang="ko-KR" sz="1800" dirty="0" smtClean="0">
                <a:ea typeface="굴림" charset="-127"/>
              </a:rPr>
              <a:t>Six </a:t>
            </a:r>
            <a:r>
              <a:rPr lang="en-US" altLang="ko-KR" sz="1800" dirty="0">
                <a:ea typeface="굴림" charset="-127"/>
              </a:rPr>
              <a:t>presentations have been made</a:t>
            </a: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800" dirty="0">
                <a:ea typeface="굴림" charset="-127"/>
              </a:rPr>
              <a:t> Presentations on </a:t>
            </a:r>
            <a:r>
              <a:rPr lang="en-US" altLang="ko-KR" sz="1800" dirty="0" smtClean="0">
                <a:ea typeface="굴림" charset="-127"/>
              </a:rPr>
              <a:t>Tuesday PM1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600" dirty="0">
              <a:ea typeface="굴림" charset="-127"/>
            </a:endParaRPr>
          </a:p>
          <a:p>
            <a:r>
              <a:rPr lang="en-US" sz="1800" b="1" u="sng" dirty="0" smtClean="0"/>
              <a:t>Contribution #1 </a:t>
            </a:r>
            <a:r>
              <a:rPr lang="en-US" sz="1800" dirty="0" smtClean="0"/>
              <a:t>Al Gasiewski, University of Boulder (USA), “Remote Sensing Applications of THz bands”; (Document </a:t>
            </a:r>
            <a:r>
              <a:rPr lang="en-US" sz="1800" b="1" dirty="0" smtClean="0"/>
              <a:t>15-11-0765-00-0thz</a:t>
            </a:r>
            <a:r>
              <a:rPr lang="en-US" sz="1800" dirty="0" smtClean="0"/>
              <a:t>)</a:t>
            </a:r>
          </a:p>
          <a:p>
            <a:endParaRPr lang="de-DE" sz="1800" dirty="0" smtClean="0"/>
          </a:p>
          <a:p>
            <a:r>
              <a:rPr lang="en-US" sz="1800" b="1" u="sng" dirty="0" smtClean="0"/>
              <a:t>Contribution #2 </a:t>
            </a:r>
            <a:r>
              <a:rPr lang="en-US" sz="1800" dirty="0" smtClean="0"/>
              <a:t>Lothar Moeller, Alcatel Lucent (USA), “Data transmission at 2.5 </a:t>
            </a:r>
            <a:r>
              <a:rPr lang="en-US" sz="1800" dirty="0" err="1" smtClean="0"/>
              <a:t>Gb</a:t>
            </a:r>
            <a:r>
              <a:rPr lang="en-US" sz="1800" dirty="0" smtClean="0"/>
              <a:t>/s with THz and IR Signals through Fog”; (Document </a:t>
            </a:r>
            <a:r>
              <a:rPr lang="en-US" sz="1800" b="1" dirty="0" smtClean="0"/>
              <a:t>15-11-0777-00-0thz</a:t>
            </a:r>
            <a:r>
              <a:rPr lang="en-US" sz="1800" dirty="0" smtClean="0"/>
              <a:t>)</a:t>
            </a:r>
            <a:endParaRPr lang="de-DE" sz="1800" dirty="0" smtClean="0"/>
          </a:p>
          <a:p>
            <a:endParaRPr lang="de-DE" sz="600" dirty="0"/>
          </a:p>
          <a:p>
            <a:r>
              <a:rPr lang="en-US" sz="1800" b="1" dirty="0"/>
              <a:t>   </a:t>
            </a:r>
            <a:endParaRPr lang="en-US" altLang="ko-KR" sz="1800" dirty="0">
              <a:ea typeface="굴림" charset="-127"/>
            </a:endParaRPr>
          </a:p>
          <a:p>
            <a:pPr>
              <a:buFont typeface="Arial" pitchFamily="34" charset="0"/>
              <a:buChar char="•"/>
            </a:pPr>
            <a:endParaRPr lang="en-US" altLang="ko-KR" sz="180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Presentations on Tuesday PM2</a:t>
            </a:r>
          </a:p>
          <a:p>
            <a:pPr>
              <a:buFont typeface="Arial" pitchFamily="34" charset="0"/>
              <a:buChar char="•"/>
              <a:defRPr/>
            </a:pPr>
            <a:endParaRPr lang="en-US" sz="6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#3 </a:t>
            </a:r>
            <a:r>
              <a:rPr lang="en-US" sz="1800" dirty="0" smtClean="0">
                <a:latin typeface="+mj-lt"/>
              </a:rPr>
              <a:t>Thomas Kürner, TU </a:t>
            </a:r>
            <a:r>
              <a:rPr lang="en-US" sz="1800" dirty="0" err="1" smtClean="0">
                <a:latin typeface="+mj-lt"/>
              </a:rPr>
              <a:t>Braunschweig</a:t>
            </a:r>
            <a:r>
              <a:rPr lang="en-US" sz="1800" dirty="0" smtClean="0">
                <a:latin typeface="+mj-lt"/>
              </a:rPr>
              <a:t> (Germany), “Scenarios for the Application of THz Communications”; (Document </a:t>
            </a:r>
            <a:r>
              <a:rPr lang="en-US" sz="1800" b="1" dirty="0" smtClean="0">
                <a:latin typeface="+mj-lt"/>
              </a:rPr>
              <a:t>15-11-0749-00-0thz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Tx/>
              <a:buNone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#4 </a:t>
            </a:r>
            <a:r>
              <a:rPr lang="en-US" sz="1800" dirty="0" smtClean="0">
                <a:latin typeface="+mj-lt"/>
              </a:rPr>
              <a:t>Thomas Kürner, TU </a:t>
            </a:r>
            <a:r>
              <a:rPr lang="en-US" sz="1800" dirty="0" err="1" smtClean="0">
                <a:latin typeface="+mj-lt"/>
              </a:rPr>
              <a:t>Braunschweig</a:t>
            </a:r>
            <a:r>
              <a:rPr lang="en-US" sz="1800" dirty="0" smtClean="0">
                <a:latin typeface="+mj-lt"/>
              </a:rPr>
              <a:t> (Germany), “Call for Applications”; (Document </a:t>
            </a:r>
            <a:r>
              <a:rPr lang="en-US" sz="1800" b="1" dirty="0" smtClean="0">
                <a:latin typeface="+mj-lt"/>
              </a:rPr>
              <a:t>15-11-0779-00-0thz</a:t>
            </a:r>
            <a:r>
              <a:rPr lang="en-US" sz="1800" dirty="0" smtClean="0">
                <a:latin typeface="+mj-lt"/>
              </a:rPr>
              <a:t>)</a:t>
            </a:r>
            <a:endParaRPr lang="de-DE" sz="1800" dirty="0" smtClean="0">
              <a:latin typeface="+mj-lt"/>
            </a:endParaRPr>
          </a:p>
          <a:p>
            <a:pPr>
              <a:buNone/>
              <a:defRPr/>
            </a:pPr>
            <a:endParaRPr lang="en-US" sz="18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#5 </a:t>
            </a:r>
            <a:r>
              <a:rPr lang="en-US" sz="1800" dirty="0" smtClean="0">
                <a:latin typeface="+mj-lt"/>
              </a:rPr>
              <a:t>Rick Roberts, Intel (USA), “THz IG Technical Expectations Document (TED)”; (Document </a:t>
            </a:r>
            <a:r>
              <a:rPr lang="en-US" sz="1800" b="1" dirty="0" smtClean="0">
                <a:latin typeface="+mj-lt"/>
              </a:rPr>
              <a:t>15-11-0745-02-0thz</a:t>
            </a:r>
            <a:r>
              <a:rPr lang="en-US" sz="1800" dirty="0" smtClean="0">
                <a:latin typeface="+mj-lt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Presentation on Thursday PM1</a:t>
            </a:r>
          </a:p>
          <a:p>
            <a:pPr>
              <a:buFont typeface="Arial" pitchFamily="34" charset="0"/>
              <a:buChar char="•"/>
              <a:defRPr/>
            </a:pPr>
            <a:endParaRPr lang="de-DE" sz="600" dirty="0" smtClean="0">
              <a:latin typeface="+mj-lt"/>
            </a:endParaRPr>
          </a:p>
          <a:p>
            <a:pPr>
              <a:buNone/>
              <a:defRPr/>
            </a:pPr>
            <a:r>
              <a:rPr lang="en-US" sz="1800" b="1" dirty="0" smtClean="0">
                <a:latin typeface="+mj-lt"/>
              </a:rPr>
              <a:t>	</a:t>
            </a:r>
            <a:r>
              <a:rPr lang="en-US" sz="1800" b="1" u="sng" dirty="0" smtClean="0">
                <a:latin typeface="+mj-lt"/>
              </a:rPr>
              <a:t>Contribution #6 </a:t>
            </a:r>
            <a:r>
              <a:rPr lang="en-US" sz="1800" dirty="0" smtClean="0">
                <a:latin typeface="+mj-lt"/>
              </a:rPr>
              <a:t>Josep Miquel Jornet Montana, </a:t>
            </a:r>
            <a:r>
              <a:rPr lang="en-US" sz="1800" dirty="0" smtClean="0">
                <a:latin typeface="+mj-lt"/>
              </a:rPr>
              <a:t>Georgia Tech (USA), “Joint Energy and Communication Analysis of Wireless </a:t>
            </a:r>
            <a:r>
              <a:rPr lang="en-US" sz="1800" dirty="0" err="1" smtClean="0">
                <a:latin typeface="+mj-lt"/>
              </a:rPr>
              <a:t>Nanosensor</a:t>
            </a:r>
            <a:r>
              <a:rPr lang="en-US" sz="1800" dirty="0" smtClean="0">
                <a:latin typeface="+mj-lt"/>
              </a:rPr>
              <a:t> Networks in the Terahertz Band”; (Document </a:t>
            </a:r>
            <a:r>
              <a:rPr lang="en-US" sz="1800" b="1" dirty="0" smtClean="0">
                <a:latin typeface="+mj-lt"/>
              </a:rPr>
              <a:t>15-11-0778-00-0thz</a:t>
            </a:r>
            <a:r>
              <a:rPr lang="en-US" sz="1800" dirty="0" smtClean="0">
                <a:latin typeface="+mj-lt"/>
              </a:rPr>
              <a:t>)</a:t>
            </a:r>
            <a:endParaRPr lang="de-DE" sz="1800" dirty="0" smtClean="0">
              <a:latin typeface="+mj-lt"/>
            </a:endParaRPr>
          </a:p>
          <a:p>
            <a:pPr>
              <a:buFontTx/>
              <a:buNone/>
              <a:defRPr/>
            </a:pPr>
            <a:endParaRPr lang="de-DE" sz="1800" dirty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(2/3)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Work on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„Technical </a:t>
            </a:r>
            <a:r>
              <a:rPr lang="de-DE" sz="1800" dirty="0" err="1" smtClean="0">
                <a:latin typeface="+mj-lt"/>
              </a:rPr>
              <a:t>Expectation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Document</a:t>
            </a:r>
            <a:r>
              <a:rPr lang="de-DE" sz="1800" dirty="0" smtClean="0">
                <a:latin typeface="+mj-lt"/>
              </a:rPr>
              <a:t> (TED)“ </a:t>
            </a:r>
            <a:endParaRPr lang="de-DE" sz="180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Several Use cases identified =&gt; may yield to different standards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err="1" smtClean="0">
                <a:latin typeface="+mj-lt"/>
              </a:rPr>
              <a:t>Current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smtClean="0">
                <a:latin typeface="+mj-lt"/>
              </a:rPr>
              <a:t>Version </a:t>
            </a:r>
            <a:r>
              <a:rPr lang="de-DE" sz="1800" dirty="0" smtClean="0">
                <a:latin typeface="+mj-lt"/>
              </a:rPr>
              <a:t>(</a:t>
            </a:r>
            <a:r>
              <a:rPr lang="de-DE" sz="1800" dirty="0" smtClean="0">
                <a:latin typeface="+mj-lt"/>
              </a:rPr>
              <a:t>15-11-0745-04-0thz</a:t>
            </a:r>
            <a:r>
              <a:rPr lang="de-DE" sz="1800" dirty="0" smtClean="0">
                <a:latin typeface="+mj-lt"/>
              </a:rPr>
              <a:t>) </a:t>
            </a:r>
            <a:r>
              <a:rPr lang="de-DE" sz="1800" dirty="0" smtClean="0">
                <a:latin typeface="+mj-lt"/>
              </a:rPr>
              <a:t>on SA </a:t>
            </a:r>
            <a:r>
              <a:rPr lang="de-DE" sz="1800" dirty="0" err="1" smtClean="0">
                <a:latin typeface="+mj-lt"/>
              </a:rPr>
              <a:t>documents</a:t>
            </a:r>
            <a:r>
              <a:rPr lang="de-DE" sz="1800" dirty="0" smtClean="0">
                <a:latin typeface="+mj-lt"/>
              </a:rPr>
              <a:t>: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Further </a:t>
            </a:r>
            <a:r>
              <a:rPr lang="de-DE" sz="1800" dirty="0" err="1" smtClean="0">
                <a:latin typeface="+mj-lt"/>
              </a:rPr>
              <a:t>development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of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the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smtClean="0">
                <a:latin typeface="+mj-lt"/>
              </a:rPr>
              <a:t>TED </a:t>
            </a:r>
            <a:r>
              <a:rPr lang="de-DE" sz="1800" dirty="0" err="1" smtClean="0">
                <a:latin typeface="+mj-lt"/>
              </a:rPr>
              <a:t>at</a:t>
            </a:r>
            <a:r>
              <a:rPr lang="de-DE" sz="1800" dirty="0" smtClean="0">
                <a:latin typeface="+mj-lt"/>
              </a:rPr>
              <a:t> March 2012 </a:t>
            </a:r>
            <a:r>
              <a:rPr lang="de-DE" sz="1800" dirty="0" err="1" smtClean="0">
                <a:latin typeface="+mj-lt"/>
              </a:rPr>
              <a:t>Plenary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based</a:t>
            </a:r>
            <a:r>
              <a:rPr lang="de-DE" sz="1800" dirty="0" smtClean="0">
                <a:latin typeface="+mj-lt"/>
              </a:rPr>
              <a:t> on </a:t>
            </a:r>
            <a:r>
              <a:rPr lang="de-DE" sz="1800" dirty="0" err="1" smtClean="0">
                <a:latin typeface="+mj-lt"/>
              </a:rPr>
              <a:t>input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documents</a:t>
            </a: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A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smtClean="0">
                <a:latin typeface="+mj-lt"/>
              </a:rPr>
              <a:t> “Call </a:t>
            </a:r>
            <a:r>
              <a:rPr lang="de-DE" sz="1800" dirty="0" err="1" smtClean="0">
                <a:latin typeface="+mj-lt"/>
              </a:rPr>
              <a:t>for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Applications</a:t>
            </a:r>
            <a:r>
              <a:rPr lang="de-DE" sz="1800" dirty="0" smtClean="0">
                <a:latin typeface="+mj-lt"/>
              </a:rPr>
              <a:t>“ </a:t>
            </a:r>
            <a:r>
              <a:rPr lang="de-DE" sz="1800" dirty="0" err="1" smtClean="0">
                <a:latin typeface="+mj-lt"/>
              </a:rPr>
              <a:t>has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been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drafted</a:t>
            </a:r>
            <a:endParaRPr lang="de-DE" sz="180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more descriptive text to describe both THz communication, its potential use and the required steps in IEEE 802 standardization for the greater pubic is required. </a:t>
            </a:r>
            <a:endParaRPr lang="en-US" sz="1800" dirty="0" smtClean="0">
              <a:latin typeface="+mj-lt"/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Corresponding paragraphs </a:t>
            </a:r>
            <a:r>
              <a:rPr lang="en-US" sz="1800" dirty="0" smtClean="0">
                <a:latin typeface="+mj-lt"/>
              </a:rPr>
              <a:t>will be drafted within the next two weeks</a:t>
            </a:r>
            <a:r>
              <a:rPr lang="en-US" sz="1800" dirty="0" smtClean="0">
                <a:latin typeface="+mj-lt"/>
              </a:rPr>
              <a:t>.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</a:rPr>
              <a:t>Final document content to be agreed on  a follow-up Conference Call</a:t>
            </a: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j-lt"/>
              </a:rPr>
              <a:t>Web </a:t>
            </a:r>
            <a:r>
              <a:rPr lang="de-DE" sz="1800" dirty="0" smtClean="0">
                <a:latin typeface="+mj-lt"/>
              </a:rPr>
              <a:t>Page </a:t>
            </a:r>
            <a:r>
              <a:rPr lang="de-DE" sz="1800" dirty="0" err="1" smtClean="0">
                <a:latin typeface="+mj-lt"/>
              </a:rPr>
              <a:t>has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been</a:t>
            </a:r>
            <a:r>
              <a:rPr lang="de-DE" sz="1800" dirty="0" smtClean="0">
                <a:latin typeface="+mj-lt"/>
              </a:rPr>
              <a:t> </a:t>
            </a:r>
            <a:r>
              <a:rPr lang="de-DE" sz="1800" dirty="0" err="1" smtClean="0">
                <a:latin typeface="+mj-lt"/>
              </a:rPr>
              <a:t>updated</a:t>
            </a:r>
            <a:r>
              <a:rPr lang="de-DE" sz="1800" dirty="0" smtClean="0">
                <a:latin typeface="+mj-lt"/>
              </a:rPr>
              <a:t> and </a:t>
            </a:r>
            <a:r>
              <a:rPr lang="de-DE" sz="1800" dirty="0" err="1" smtClean="0">
                <a:latin typeface="+mj-lt"/>
              </a:rPr>
              <a:t>is</a:t>
            </a:r>
            <a:r>
              <a:rPr lang="de-DE" sz="1800" dirty="0" smtClean="0">
                <a:latin typeface="+mj-lt"/>
              </a:rPr>
              <a:t> online</a:t>
            </a:r>
          </a:p>
          <a:p>
            <a:pPr>
              <a:buFont typeface="Arial" pitchFamily="34" charset="0"/>
              <a:buChar char="•"/>
              <a:defRPr/>
            </a:pPr>
            <a:endParaRPr lang="de-DE" sz="1800" dirty="0" smtClean="0">
              <a:latin typeface="+mj-lt"/>
            </a:endParaRPr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November 2011</a:t>
            </a:r>
          </a:p>
        </p:txBody>
      </p:sp>
      <p:sp>
        <p:nvSpPr>
          <p:cNvPr id="14340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Thomas Kürner, TU Braunschweig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D96152A4-2865-47F8-B4F7-DE583E80CD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706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3300"/>
                </a:solidFill>
              </a:rPr>
              <a:t>Closing Plenary Meeting report for IG THz Group </a:t>
            </a:r>
            <a:r>
              <a:rPr lang="en-US" sz="2400" dirty="0" smtClean="0">
                <a:solidFill>
                  <a:srgbClr val="FF3300"/>
                </a:solidFill>
              </a:rPr>
              <a:t>(3/3)</a:t>
            </a:r>
            <a:endParaRPr lang="en-US" sz="24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">
  <a:themeElements>
    <a:clrScheme name="IEEE-P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0</TotalTime>
  <Words>269</Words>
  <Application>Microsoft Office PowerPoint</Application>
  <PresentationFormat>Bildschirmpräsentation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IEEE-P802_15</vt:lpstr>
      <vt:lpstr>Folie 1</vt:lpstr>
      <vt:lpstr>Folie 2</vt:lpstr>
      <vt:lpstr>Folie 3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for THz Contributions</dc:title>
  <dc:subject/>
  <dc:creator>Richard D Roberts</dc:creator>
  <cp:keywords/>
  <dc:description>802.15-08/0060r1</dc:description>
  <cp:lastModifiedBy>Thomas Kürner</cp:lastModifiedBy>
  <cp:revision>72</cp:revision>
  <cp:lastPrinted>1998-02-10T13:28:06Z</cp:lastPrinted>
  <dcterms:created xsi:type="dcterms:W3CDTF">2007-10-22T16:21:18Z</dcterms:created>
  <dcterms:modified xsi:type="dcterms:W3CDTF">2011-11-10T23:05:52Z</dcterms:modified>
</cp:coreProperties>
</file>