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6" r:id="rId3"/>
    <p:sldId id="260" r:id="rId4"/>
    <p:sldId id="262" r:id="rId5"/>
    <p:sldId id="263" r:id="rId6"/>
    <p:sldId id="270" r:id="rId7"/>
    <p:sldId id="275" r:id="rId8"/>
    <p:sldId id="265" r:id="rId9"/>
    <p:sldId id="268" r:id="rId10"/>
  </p:sldIdLst>
  <p:sldSz cx="9144000" cy="6858000" type="screen4x3"/>
  <p:notesSz cx="6934200" cy="9280525"/>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97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algn="r" defTabSz="933450" eaLnBrk="0" hangingPunct="0">
              <a:defRPr kumimoji="0" sz="1400" b="1">
                <a:ea typeface="+mn-ea"/>
              </a:defRPr>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defTabSz="933450" eaLnBrk="0" hangingPunct="0">
              <a:defRPr kumimoji="0" sz="1400" b="1">
                <a:ea typeface="+mn-ea"/>
              </a:defRPr>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defTabSz="933450" eaLnBrk="0" hangingPunct="0">
              <a:defRPr kumimoji="0" sz="1000">
                <a:ea typeface="+mn-ea"/>
              </a:defRPr>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ctr" defTabSz="933450" eaLnBrk="0" hangingPunct="0">
              <a:defRPr kumimoji="0" sz="1000">
                <a:ea typeface="+mn-ea"/>
              </a:defRPr>
            </a:lvl1pPr>
          </a:lstStyle>
          <a:p>
            <a:pPr>
              <a:defRPr/>
            </a:pPr>
            <a:r>
              <a:rPr lang="en-US" altLang="ja-JP"/>
              <a:t>Page </a:t>
            </a:r>
            <a:fld id="{552FB405-C1D6-4E3A-9BCB-46B3CE4A8ACE}"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kumimoji="0" lang="ja-JP" altLang="en-US">
              <a:ea typeface="+mn-ea"/>
            </a:endParaRPr>
          </a:p>
        </p:txBody>
      </p:sp>
      <p:sp>
        <p:nvSpPr>
          <p:cNvPr id="3079" name="Rectangle 7"/>
          <p:cNvSpPr>
            <a:spLocks noChangeArrowheads="1"/>
          </p:cNvSpPr>
          <p:nvPr/>
        </p:nvSpPr>
        <p:spPr bwMode="auto">
          <a:xfrm>
            <a:off x="693738" y="8982075"/>
            <a:ext cx="711200" cy="182563"/>
          </a:xfrm>
          <a:prstGeom prst="rect">
            <a:avLst/>
          </a:prstGeom>
          <a:noFill/>
          <a:ln>
            <a:noFill/>
          </a:ln>
          <a:effectLst/>
          <a:extLst/>
        </p:spPr>
        <p:txBody>
          <a:bodyPr lIns="0" tIns="0" rIns="0" bIns="0">
            <a:spAutoFit/>
          </a:bodyPr>
          <a:lstStyle/>
          <a:p>
            <a:pPr defTabSz="933450" eaLnBrk="0" hangingPunct="0">
              <a:defRPr/>
            </a:pPr>
            <a:r>
              <a:rPr kumimoji="0" lang="en-US" altLang="ja-JP">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kumimoji="0" lang="ja-JP" altLang="en-US">
              <a:ea typeface="+mn-ea"/>
            </a:endParaRPr>
          </a:p>
        </p:txBody>
      </p:sp>
    </p:spTree>
    <p:extLst>
      <p:ext uri="{BB962C8B-B14F-4D97-AF65-F5344CB8AC3E}">
        <p14:creationId xmlns:p14="http://schemas.microsoft.com/office/powerpoint/2010/main" val="136375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algn="r" defTabSz="933450" eaLnBrk="0" hangingPunct="0">
              <a:defRPr kumimoji="0" sz="1400" b="1">
                <a:ea typeface="+mn-ea"/>
              </a:defRPr>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defTabSz="933450" eaLnBrk="0" hangingPunct="0">
              <a:defRPr kumimoji="0" sz="1400" b="1">
                <a:ea typeface="+mn-ea"/>
              </a:defRPr>
            </a:lvl1pPr>
          </a:lstStyle>
          <a:p>
            <a:pPr>
              <a:defRPr/>
            </a:pPr>
            <a:r>
              <a:rPr lang="en-US" altLang="ja-JP"/>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p:spPr>
        <p:txBody>
          <a:bodyPr vert="horz" wrap="square" lIns="0" tIns="0" rIns="0" bIns="0" numCol="1" anchor="t" anchorCtr="0" compatLnSpc="1">
            <a:prstTxWarp prst="textNoShape">
              <a:avLst/>
            </a:prstTxWarp>
            <a:spAutoFit/>
          </a:bodyPr>
          <a:lstStyle>
            <a:lvl5pPr marL="457200" lvl="4" algn="r" defTabSz="933450" eaLnBrk="0" hangingPunct="0">
              <a:defRPr kumimoji="0">
                <a:ea typeface="+mn-ea"/>
              </a:defRPr>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defTabSz="933450" eaLnBrk="0" hangingPunct="0">
              <a:defRPr kumimoji="0">
                <a:ea typeface="+mn-ea"/>
              </a:defRPr>
            </a:lvl1pPr>
          </a:lstStyle>
          <a:p>
            <a:pPr>
              <a:defRPr/>
            </a:pPr>
            <a:r>
              <a:rPr lang="en-US" altLang="ja-JP"/>
              <a:t>Page </a:t>
            </a:r>
            <a:fld id="{BA6F4129-3F39-4B73-BC04-904E3B927367}"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p:spPr>
        <p:txBody>
          <a:bodyPr lIns="0" tIns="0" rIns="0" bIns="0">
            <a:spAutoFit/>
          </a:bodyPr>
          <a:lstStyle/>
          <a:p>
            <a:pPr eaLnBrk="0" hangingPunct="0">
              <a:defRPr/>
            </a:pPr>
            <a:r>
              <a:rPr kumimoji="0" lang="en-US" altLang="ja-JP">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kumimoji="0" lang="ja-JP" altLang="en-US">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kumimoji="0" lang="ja-JP" altLang="en-US">
              <a:ea typeface="+mn-ea"/>
            </a:endParaRPr>
          </a:p>
        </p:txBody>
      </p:sp>
    </p:spTree>
    <p:extLst>
      <p:ext uri="{BB962C8B-B14F-4D97-AF65-F5344CB8AC3E}">
        <p14:creationId xmlns:p14="http://schemas.microsoft.com/office/powerpoint/2010/main" val="6410989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スライド イメージ プレースホルダー 1"/>
          <p:cNvSpPr>
            <a:spLocks noGrp="1" noRot="1" noChangeAspect="1"/>
          </p:cNvSpPr>
          <p:nvPr>
            <p:ph type="sldImg"/>
          </p:nvPr>
        </p:nvSpPr>
        <p:spPr>
          <a:xfrm>
            <a:off x="1154113" y="701675"/>
            <a:ext cx="4625975" cy="3468688"/>
          </a:xfrm>
          <a:ln/>
        </p:spPr>
      </p:sp>
      <p:sp>
        <p:nvSpPr>
          <p:cNvPr id="16386" name="ノート プレースホルダー 2"/>
          <p:cNvSpPr>
            <a:spLocks noGrp="1"/>
          </p:cNvSpPr>
          <p:nvPr>
            <p:ph type="body" idx="1"/>
          </p:nvPr>
        </p:nvSpPr>
        <p:spPr>
          <a:noFill/>
        </p:spPr>
        <p:txBody>
          <a:bodyPr/>
          <a:lstStyle/>
          <a:p>
            <a:endParaRPr kumimoji="1" lang="ja-JP" altLang="en-US" smtClean="0"/>
          </a:p>
        </p:txBody>
      </p:sp>
      <p:sp>
        <p:nvSpPr>
          <p:cNvPr id="16387" name="ヘッダー プレースホルダー 3"/>
          <p:cNvSpPr>
            <a:spLocks noGrp="1"/>
          </p:cNvSpPr>
          <p:nvPr>
            <p:ph type="hdr" sz="quarter"/>
          </p:nvPr>
        </p:nvSpPr>
        <p:spPr>
          <a:noFill/>
          <a:ln>
            <a:miter lim="800000"/>
            <a:headEnd/>
            <a:tailEnd/>
          </a:ln>
        </p:spPr>
        <p:txBody>
          <a:bodyPr/>
          <a:lstStyle/>
          <a:p>
            <a:r>
              <a:rPr lang="en-US" altLang="ja-JP" smtClean="0"/>
              <a:t>doc.: IEEE 802.15-&lt;doc#&gt;</a:t>
            </a:r>
          </a:p>
        </p:txBody>
      </p:sp>
      <p:sp>
        <p:nvSpPr>
          <p:cNvPr id="16388" name="日付プレースホルダー 4"/>
          <p:cNvSpPr>
            <a:spLocks noGrp="1"/>
          </p:cNvSpPr>
          <p:nvPr>
            <p:ph type="dt" sz="quarter" idx="1"/>
          </p:nvPr>
        </p:nvSpPr>
        <p:spPr>
          <a:noFill/>
          <a:ln>
            <a:miter lim="800000"/>
            <a:headEnd/>
            <a:tailEnd/>
          </a:ln>
        </p:spPr>
        <p:txBody>
          <a:bodyPr/>
          <a:lstStyle/>
          <a:p>
            <a:r>
              <a:rPr lang="en-US" altLang="ja-JP" smtClean="0"/>
              <a:t>&lt;month year&gt;</a:t>
            </a:r>
          </a:p>
        </p:txBody>
      </p:sp>
      <p:sp>
        <p:nvSpPr>
          <p:cNvPr id="16389" name="フッター プレースホルダー 5"/>
          <p:cNvSpPr>
            <a:spLocks noGrp="1"/>
          </p:cNvSpPr>
          <p:nvPr>
            <p:ph type="ftr" sz="quarter" idx="4"/>
          </p:nvPr>
        </p:nvSpPr>
        <p:spPr>
          <a:noFill/>
          <a:ln>
            <a:miter lim="800000"/>
            <a:headEnd/>
            <a:tailEnd/>
          </a:ln>
        </p:spPr>
        <p:txBody>
          <a:bodyPr/>
          <a:lstStyle/>
          <a:p>
            <a:pPr lvl="4"/>
            <a:r>
              <a:rPr lang="en-US" altLang="ja-JP" smtClean="0"/>
              <a:t>&lt;author&gt;, &lt;company&gt;</a:t>
            </a:r>
          </a:p>
        </p:txBody>
      </p:sp>
      <p:sp>
        <p:nvSpPr>
          <p:cNvPr id="16390" name="スライド番号プレースホルダー 6"/>
          <p:cNvSpPr>
            <a:spLocks noGrp="1"/>
          </p:cNvSpPr>
          <p:nvPr>
            <p:ph type="sldNum" sz="quarter" idx="5"/>
          </p:nvPr>
        </p:nvSpPr>
        <p:spPr>
          <a:noFill/>
          <a:ln>
            <a:miter lim="800000"/>
            <a:headEnd/>
            <a:tailEnd/>
          </a:ln>
        </p:spPr>
        <p:txBody>
          <a:bodyPr/>
          <a:lstStyle/>
          <a:p>
            <a:r>
              <a:rPr lang="en-US" altLang="ja-JP" smtClean="0"/>
              <a:t>Page </a:t>
            </a:r>
            <a:fld id="{0629B4BB-E673-4F15-9070-C8466726C701}" type="slidenum">
              <a:rPr lang="en-US" altLang="ja-JP"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miter lim="800000"/>
            <a:headEnd/>
            <a:tailEnd/>
          </a:ln>
        </p:spPr>
        <p:txBody>
          <a:bodyPr/>
          <a:lstStyle/>
          <a:p>
            <a:r>
              <a:rPr lang="en-US" altLang="ja-JP" smtClean="0"/>
              <a:t>doc.: IEEE 802.15-&lt;doc#&gt;</a:t>
            </a:r>
          </a:p>
        </p:txBody>
      </p:sp>
      <p:sp>
        <p:nvSpPr>
          <p:cNvPr id="20482" name="Rectangle 3"/>
          <p:cNvSpPr>
            <a:spLocks noGrp="1" noChangeArrowheads="1"/>
          </p:cNvSpPr>
          <p:nvPr>
            <p:ph type="dt" sz="quarter" idx="1"/>
          </p:nvPr>
        </p:nvSpPr>
        <p:spPr>
          <a:noFill/>
          <a:ln>
            <a:miter lim="800000"/>
            <a:headEnd/>
            <a:tailEnd/>
          </a:ln>
        </p:spPr>
        <p:txBody>
          <a:bodyPr/>
          <a:lstStyle/>
          <a:p>
            <a:r>
              <a:rPr lang="en-US" altLang="ja-JP" smtClean="0"/>
              <a:t>&lt;month year&gt;</a:t>
            </a:r>
          </a:p>
        </p:txBody>
      </p:sp>
      <p:sp>
        <p:nvSpPr>
          <p:cNvPr id="20483" name="Rectangle 6"/>
          <p:cNvSpPr>
            <a:spLocks noGrp="1" noChangeArrowheads="1"/>
          </p:cNvSpPr>
          <p:nvPr>
            <p:ph type="ftr" sz="quarter" idx="4"/>
          </p:nvPr>
        </p:nvSpPr>
        <p:spPr>
          <a:noFill/>
          <a:ln>
            <a:miter lim="800000"/>
            <a:headEnd/>
            <a:tailEnd/>
          </a:ln>
        </p:spPr>
        <p:txBody>
          <a:bodyPr/>
          <a:lstStyle/>
          <a:p>
            <a:pPr lvl="4"/>
            <a:r>
              <a:rPr lang="en-US" altLang="ja-JP" smtClean="0"/>
              <a:t>&lt;author&gt;, &lt;company&gt;</a:t>
            </a:r>
          </a:p>
        </p:txBody>
      </p:sp>
      <p:sp>
        <p:nvSpPr>
          <p:cNvPr id="20484" name="Rectangle 7"/>
          <p:cNvSpPr>
            <a:spLocks noGrp="1" noChangeArrowheads="1"/>
          </p:cNvSpPr>
          <p:nvPr>
            <p:ph type="sldNum" sz="quarter" idx="5"/>
          </p:nvPr>
        </p:nvSpPr>
        <p:spPr>
          <a:noFill/>
          <a:ln>
            <a:miter lim="800000"/>
            <a:headEnd/>
            <a:tailEnd/>
          </a:ln>
        </p:spPr>
        <p:txBody>
          <a:bodyPr/>
          <a:lstStyle/>
          <a:p>
            <a:r>
              <a:rPr lang="en-US" altLang="ja-JP" smtClean="0"/>
              <a:t>Page </a:t>
            </a:r>
            <a:fld id="{5D3D20A8-4696-4FF0-B477-A14FB684CB10}" type="slidenum">
              <a:rPr lang="en-US" altLang="ja-JP" smtClean="0"/>
              <a:pPr/>
              <a:t>2</a:t>
            </a:fld>
            <a:endParaRPr lang="en-US" altLang="ja-JP" smtClean="0"/>
          </a:p>
        </p:txBody>
      </p:sp>
      <p:sp>
        <p:nvSpPr>
          <p:cNvPr id="20485" name="Rectangle 2"/>
          <p:cNvSpPr>
            <a:spLocks noGrp="1" noRot="1" noChangeAspect="1" noChangeArrowheads="1" noTextEdit="1"/>
          </p:cNvSpPr>
          <p:nvPr>
            <p:ph type="sldImg"/>
          </p:nvPr>
        </p:nvSpPr>
        <p:spPr>
          <a:xfrm>
            <a:off x="1154113" y="701675"/>
            <a:ext cx="4625975" cy="3468688"/>
          </a:xfrm>
          <a:ln/>
        </p:spPr>
      </p:sp>
      <p:sp>
        <p:nvSpPr>
          <p:cNvPr id="20486" name="Rectangle 3"/>
          <p:cNvSpPr>
            <a:spLocks noGrp="1" noChangeArrowheads="1"/>
          </p:cNvSpPr>
          <p:nvPr>
            <p:ph type="body" idx="1"/>
          </p:nvPr>
        </p:nvSpPr>
        <p:spPr>
          <a:noFill/>
        </p:spPr>
        <p:txBody>
          <a:bodyPr/>
          <a:lstStyle/>
          <a:p>
            <a:r>
              <a:rPr lang="en-US" altLang="ja-JP" dirty="0" smtClean="0"/>
              <a:t>FCC</a:t>
            </a:r>
            <a:r>
              <a:rPr lang="en-US" altLang="ja-JP" baseline="0" dirty="0" smtClean="0"/>
              <a:t> Second </a:t>
            </a:r>
            <a:r>
              <a:rPr lang="en-US" altLang="ja-JP" baseline="0" dirty="0" err="1" smtClean="0"/>
              <a:t>MO&amp;O</a:t>
            </a:r>
            <a:r>
              <a:rPr lang="en-US" altLang="ja-JP" baseline="0" dirty="0" smtClean="0"/>
              <a:t> FCC-10-</a:t>
            </a:r>
            <a:r>
              <a:rPr lang="en-US" altLang="ja-JP" baseline="0" dirty="0" err="1" smtClean="0"/>
              <a:t>174A1</a:t>
            </a:r>
            <a:r>
              <a:rPr lang="en-US" altLang="ja-JP" baseline="0" dirty="0" smtClean="0"/>
              <a:t> paragraph 84(Second </a:t>
            </a:r>
            <a:r>
              <a:rPr lang="en-US" altLang="ja-JP" baseline="0" dirty="0" err="1" smtClean="0"/>
              <a:t>RO&amp;O</a:t>
            </a:r>
            <a:r>
              <a:rPr lang="en-US" altLang="ja-JP" baseline="0" dirty="0" smtClean="0"/>
              <a:t>), 85(petitions &amp; replies), 86(decision)</a:t>
            </a:r>
            <a:endParaRPr lang="ja-JP" altLang="ja-JP"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ー 1"/>
          <p:cNvSpPr>
            <a:spLocks noGrp="1" noRot="1" noChangeAspect="1"/>
          </p:cNvSpPr>
          <p:nvPr>
            <p:ph type="sldImg"/>
          </p:nvPr>
        </p:nvSpPr>
        <p:spPr>
          <a:xfrm>
            <a:off x="1154113" y="701675"/>
            <a:ext cx="4625975" cy="3468688"/>
          </a:xfrm>
          <a:ln/>
        </p:spPr>
      </p:sp>
      <p:sp>
        <p:nvSpPr>
          <p:cNvPr id="22530" name="ノート プレースホルダー 2"/>
          <p:cNvSpPr>
            <a:spLocks noGrp="1"/>
          </p:cNvSpPr>
          <p:nvPr>
            <p:ph type="body" idx="1"/>
          </p:nvPr>
        </p:nvSpPr>
        <p:spPr>
          <a:noFill/>
        </p:spPr>
        <p:txBody>
          <a:bodyPr/>
          <a:lstStyle/>
          <a:p>
            <a:endParaRPr kumimoji="1" lang="ja-JP" altLang="en-US" smtClean="0"/>
          </a:p>
        </p:txBody>
      </p:sp>
      <p:sp>
        <p:nvSpPr>
          <p:cNvPr id="22531" name="ヘッダー プレースホルダー 3"/>
          <p:cNvSpPr>
            <a:spLocks noGrp="1"/>
          </p:cNvSpPr>
          <p:nvPr>
            <p:ph type="hdr" sz="quarter"/>
          </p:nvPr>
        </p:nvSpPr>
        <p:spPr>
          <a:noFill/>
          <a:ln>
            <a:miter lim="800000"/>
            <a:headEnd/>
            <a:tailEnd/>
          </a:ln>
        </p:spPr>
        <p:txBody>
          <a:bodyPr/>
          <a:lstStyle/>
          <a:p>
            <a:r>
              <a:rPr lang="en-US" altLang="ja-JP" smtClean="0"/>
              <a:t>doc.: IEEE 802.15-&lt;doc#&gt;</a:t>
            </a:r>
          </a:p>
        </p:txBody>
      </p:sp>
      <p:sp>
        <p:nvSpPr>
          <p:cNvPr id="22532" name="日付プレースホルダー 4"/>
          <p:cNvSpPr>
            <a:spLocks noGrp="1"/>
          </p:cNvSpPr>
          <p:nvPr>
            <p:ph type="dt" sz="quarter" idx="1"/>
          </p:nvPr>
        </p:nvSpPr>
        <p:spPr>
          <a:noFill/>
          <a:ln>
            <a:miter lim="800000"/>
            <a:headEnd/>
            <a:tailEnd/>
          </a:ln>
        </p:spPr>
        <p:txBody>
          <a:bodyPr/>
          <a:lstStyle/>
          <a:p>
            <a:r>
              <a:rPr lang="en-US" altLang="ja-JP" smtClean="0"/>
              <a:t>&lt;month year&gt;</a:t>
            </a:r>
          </a:p>
        </p:txBody>
      </p:sp>
      <p:sp>
        <p:nvSpPr>
          <p:cNvPr id="22533" name="フッター プレースホルダー 5"/>
          <p:cNvSpPr>
            <a:spLocks noGrp="1"/>
          </p:cNvSpPr>
          <p:nvPr>
            <p:ph type="ftr" sz="quarter" idx="4"/>
          </p:nvPr>
        </p:nvSpPr>
        <p:spPr>
          <a:noFill/>
          <a:ln>
            <a:miter lim="800000"/>
            <a:headEnd/>
            <a:tailEnd/>
          </a:ln>
        </p:spPr>
        <p:txBody>
          <a:bodyPr/>
          <a:lstStyle/>
          <a:p>
            <a:pPr lvl="4"/>
            <a:r>
              <a:rPr lang="en-US" altLang="ja-JP" smtClean="0"/>
              <a:t>&lt;author&gt;, &lt;company&gt;</a:t>
            </a:r>
          </a:p>
        </p:txBody>
      </p:sp>
      <p:sp>
        <p:nvSpPr>
          <p:cNvPr id="22534" name="スライド番号プレースホルダー 6"/>
          <p:cNvSpPr>
            <a:spLocks noGrp="1"/>
          </p:cNvSpPr>
          <p:nvPr>
            <p:ph type="sldNum" sz="quarter" idx="5"/>
          </p:nvPr>
        </p:nvSpPr>
        <p:spPr>
          <a:noFill/>
          <a:ln>
            <a:miter lim="800000"/>
            <a:headEnd/>
            <a:tailEnd/>
          </a:ln>
        </p:spPr>
        <p:txBody>
          <a:bodyPr/>
          <a:lstStyle/>
          <a:p>
            <a:r>
              <a:rPr lang="en-US" altLang="ja-JP" smtClean="0"/>
              <a:t>Page </a:t>
            </a:r>
            <a:fld id="{DAA47A23-BAC7-4BA8-BB08-43766A2B500C}" type="slidenum">
              <a:rPr lang="en-US" altLang="ja-JP" smtClean="0"/>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ー 1"/>
          <p:cNvSpPr>
            <a:spLocks noGrp="1" noRot="1" noChangeAspect="1"/>
          </p:cNvSpPr>
          <p:nvPr>
            <p:ph type="sldImg"/>
          </p:nvPr>
        </p:nvSpPr>
        <p:spPr>
          <a:xfrm>
            <a:off x="1154113" y="701675"/>
            <a:ext cx="4625975" cy="3468688"/>
          </a:xfrm>
          <a:ln/>
        </p:spPr>
      </p:sp>
      <p:sp>
        <p:nvSpPr>
          <p:cNvPr id="26626" name="ノート プレースホルダー 2"/>
          <p:cNvSpPr>
            <a:spLocks noGrp="1"/>
          </p:cNvSpPr>
          <p:nvPr>
            <p:ph type="body" idx="1"/>
          </p:nvPr>
        </p:nvSpPr>
        <p:spPr>
          <a:noFill/>
        </p:spPr>
        <p:txBody>
          <a:bodyPr/>
          <a:lstStyle/>
          <a:p>
            <a:endParaRPr kumimoji="1" lang="ja-JP" altLang="en-US" smtClean="0"/>
          </a:p>
        </p:txBody>
      </p:sp>
      <p:sp>
        <p:nvSpPr>
          <p:cNvPr id="26627" name="ヘッダー プレースホルダー 3"/>
          <p:cNvSpPr>
            <a:spLocks noGrp="1"/>
          </p:cNvSpPr>
          <p:nvPr>
            <p:ph type="hdr" sz="quarter"/>
          </p:nvPr>
        </p:nvSpPr>
        <p:spPr>
          <a:noFill/>
          <a:ln>
            <a:miter lim="800000"/>
            <a:headEnd/>
            <a:tailEnd/>
          </a:ln>
        </p:spPr>
        <p:txBody>
          <a:bodyPr/>
          <a:lstStyle/>
          <a:p>
            <a:r>
              <a:rPr lang="en-US" altLang="ja-JP" smtClean="0"/>
              <a:t>doc.: IEEE 802.15-&lt;doc#&gt;</a:t>
            </a:r>
          </a:p>
        </p:txBody>
      </p:sp>
      <p:sp>
        <p:nvSpPr>
          <p:cNvPr id="26628" name="日付プレースホルダー 4"/>
          <p:cNvSpPr>
            <a:spLocks noGrp="1"/>
          </p:cNvSpPr>
          <p:nvPr>
            <p:ph type="dt" sz="quarter" idx="1"/>
          </p:nvPr>
        </p:nvSpPr>
        <p:spPr>
          <a:noFill/>
          <a:ln>
            <a:miter lim="800000"/>
            <a:headEnd/>
            <a:tailEnd/>
          </a:ln>
        </p:spPr>
        <p:txBody>
          <a:bodyPr/>
          <a:lstStyle/>
          <a:p>
            <a:r>
              <a:rPr lang="en-US" altLang="ja-JP" smtClean="0"/>
              <a:t>&lt;month year&gt;</a:t>
            </a:r>
          </a:p>
        </p:txBody>
      </p:sp>
      <p:sp>
        <p:nvSpPr>
          <p:cNvPr id="26629" name="フッター プレースホルダー 5"/>
          <p:cNvSpPr>
            <a:spLocks noGrp="1"/>
          </p:cNvSpPr>
          <p:nvPr>
            <p:ph type="ftr" sz="quarter" idx="4"/>
          </p:nvPr>
        </p:nvSpPr>
        <p:spPr>
          <a:noFill/>
          <a:ln>
            <a:miter lim="800000"/>
            <a:headEnd/>
            <a:tailEnd/>
          </a:ln>
        </p:spPr>
        <p:txBody>
          <a:bodyPr/>
          <a:lstStyle/>
          <a:p>
            <a:pPr lvl="4"/>
            <a:r>
              <a:rPr lang="en-US" altLang="ja-JP" smtClean="0"/>
              <a:t>&lt;author&gt;, &lt;company&gt;</a:t>
            </a:r>
          </a:p>
        </p:txBody>
      </p:sp>
      <p:sp>
        <p:nvSpPr>
          <p:cNvPr id="26630" name="スライド番号プレースホルダー 6"/>
          <p:cNvSpPr>
            <a:spLocks noGrp="1"/>
          </p:cNvSpPr>
          <p:nvPr>
            <p:ph type="sldNum" sz="quarter" idx="5"/>
          </p:nvPr>
        </p:nvSpPr>
        <p:spPr>
          <a:noFill/>
          <a:ln>
            <a:miter lim="800000"/>
            <a:headEnd/>
            <a:tailEnd/>
          </a:ln>
        </p:spPr>
        <p:txBody>
          <a:bodyPr/>
          <a:lstStyle/>
          <a:p>
            <a:r>
              <a:rPr lang="en-US" altLang="ja-JP" smtClean="0"/>
              <a:t>Page </a:t>
            </a:r>
            <a:fld id="{9BABD8BC-1A1F-480B-9772-988B6A1D3867}" type="slidenum">
              <a:rPr lang="en-US" altLang="ja-JP" smtClean="0"/>
              <a:pPr/>
              <a:t>4</a:t>
            </a:fld>
            <a:endParaRPr lang="en-US"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スライド イメージ プレースホルダー 1"/>
          <p:cNvSpPr>
            <a:spLocks noGrp="1" noRot="1" noChangeAspect="1"/>
          </p:cNvSpPr>
          <p:nvPr>
            <p:ph type="sldImg"/>
          </p:nvPr>
        </p:nvSpPr>
        <p:spPr>
          <a:xfrm>
            <a:off x="1154113" y="701675"/>
            <a:ext cx="4625975" cy="3468688"/>
          </a:xfrm>
          <a:ln/>
        </p:spPr>
      </p:sp>
      <p:sp>
        <p:nvSpPr>
          <p:cNvPr id="28674" name="ノート プレースホルダー 2"/>
          <p:cNvSpPr>
            <a:spLocks noGrp="1"/>
          </p:cNvSpPr>
          <p:nvPr>
            <p:ph type="body" idx="1"/>
          </p:nvPr>
        </p:nvSpPr>
        <p:spPr>
          <a:noFill/>
        </p:spPr>
        <p:txBody>
          <a:bodyPr/>
          <a:lstStyle/>
          <a:p>
            <a:r>
              <a:rPr kumimoji="1" lang="en-US" altLang="ja-JP" dirty="0" smtClean="0"/>
              <a:t> BT=1.0</a:t>
            </a:r>
            <a:r>
              <a:rPr kumimoji="1" lang="en-US" altLang="ja-JP" baseline="0" dirty="0" smtClean="0"/>
              <a:t> </a:t>
            </a:r>
            <a:r>
              <a:rPr kumimoji="1" lang="en-US" altLang="ja-JP" baseline="0" dirty="0" err="1" smtClean="0"/>
              <a:t>3dB</a:t>
            </a:r>
            <a:r>
              <a:rPr kumimoji="1" lang="en-US" altLang="ja-JP" baseline="0" dirty="0" smtClean="0"/>
              <a:t> cutoff (loose cutoff), BT=0.5 </a:t>
            </a:r>
            <a:r>
              <a:rPr kumimoji="1" lang="en-US" altLang="ja-JP" baseline="0" dirty="0" err="1" smtClean="0"/>
              <a:t>10dB</a:t>
            </a:r>
            <a:r>
              <a:rPr kumimoji="1" lang="en-US" altLang="ja-JP" baseline="0" dirty="0" smtClean="0"/>
              <a:t> cutoff</a:t>
            </a:r>
            <a:endParaRPr kumimoji="1" lang="ja-JP" altLang="en-US" dirty="0" smtClean="0"/>
          </a:p>
        </p:txBody>
      </p:sp>
      <p:sp>
        <p:nvSpPr>
          <p:cNvPr id="28675" name="ヘッダー プレースホルダー 3"/>
          <p:cNvSpPr>
            <a:spLocks noGrp="1"/>
          </p:cNvSpPr>
          <p:nvPr>
            <p:ph type="hdr" sz="quarter"/>
          </p:nvPr>
        </p:nvSpPr>
        <p:spPr>
          <a:noFill/>
          <a:ln>
            <a:miter lim="800000"/>
            <a:headEnd/>
            <a:tailEnd/>
          </a:ln>
        </p:spPr>
        <p:txBody>
          <a:bodyPr/>
          <a:lstStyle/>
          <a:p>
            <a:r>
              <a:rPr lang="en-US" altLang="ja-JP" smtClean="0"/>
              <a:t>doc.: IEEE 802.15-&lt;doc#&gt;</a:t>
            </a:r>
          </a:p>
        </p:txBody>
      </p:sp>
      <p:sp>
        <p:nvSpPr>
          <p:cNvPr id="28676" name="日付プレースホルダー 4"/>
          <p:cNvSpPr>
            <a:spLocks noGrp="1"/>
          </p:cNvSpPr>
          <p:nvPr>
            <p:ph type="dt" sz="quarter" idx="1"/>
          </p:nvPr>
        </p:nvSpPr>
        <p:spPr>
          <a:noFill/>
          <a:ln>
            <a:miter lim="800000"/>
            <a:headEnd/>
            <a:tailEnd/>
          </a:ln>
        </p:spPr>
        <p:txBody>
          <a:bodyPr/>
          <a:lstStyle/>
          <a:p>
            <a:r>
              <a:rPr lang="en-US" altLang="ja-JP" smtClean="0"/>
              <a:t>&lt;month year&gt;</a:t>
            </a:r>
          </a:p>
        </p:txBody>
      </p:sp>
      <p:sp>
        <p:nvSpPr>
          <p:cNvPr id="28677" name="フッター プレースホルダー 5"/>
          <p:cNvSpPr>
            <a:spLocks noGrp="1"/>
          </p:cNvSpPr>
          <p:nvPr>
            <p:ph type="ftr" sz="quarter" idx="4"/>
          </p:nvPr>
        </p:nvSpPr>
        <p:spPr>
          <a:noFill/>
          <a:ln>
            <a:miter lim="800000"/>
            <a:headEnd/>
            <a:tailEnd/>
          </a:ln>
        </p:spPr>
        <p:txBody>
          <a:bodyPr/>
          <a:lstStyle/>
          <a:p>
            <a:pPr lvl="4"/>
            <a:r>
              <a:rPr lang="en-US" altLang="ja-JP" smtClean="0"/>
              <a:t>&lt;author&gt;, &lt;company&gt;</a:t>
            </a:r>
          </a:p>
        </p:txBody>
      </p:sp>
      <p:sp>
        <p:nvSpPr>
          <p:cNvPr id="28678" name="スライド番号プレースホルダー 6"/>
          <p:cNvSpPr>
            <a:spLocks noGrp="1"/>
          </p:cNvSpPr>
          <p:nvPr>
            <p:ph type="sldNum" sz="quarter" idx="5"/>
          </p:nvPr>
        </p:nvSpPr>
        <p:spPr>
          <a:noFill/>
          <a:ln>
            <a:miter lim="800000"/>
            <a:headEnd/>
            <a:tailEnd/>
          </a:ln>
        </p:spPr>
        <p:txBody>
          <a:bodyPr/>
          <a:lstStyle/>
          <a:p>
            <a:r>
              <a:rPr lang="en-US" altLang="ja-JP" smtClean="0"/>
              <a:t>Page </a:t>
            </a:r>
            <a:fld id="{E9CA57E6-513E-4376-91AF-A089107D4488}" type="slidenum">
              <a:rPr lang="en-US" altLang="ja-JP" smtClean="0"/>
              <a:pPr/>
              <a:t>5</a:t>
            </a:fld>
            <a:endParaRPr lang="en-US"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ー 1"/>
          <p:cNvSpPr>
            <a:spLocks noGrp="1" noRot="1" noChangeAspect="1" noTextEdit="1"/>
          </p:cNvSpPr>
          <p:nvPr>
            <p:ph type="sldImg"/>
          </p:nvPr>
        </p:nvSpPr>
        <p:spPr>
          <a:xfrm>
            <a:off x="1154113" y="701675"/>
            <a:ext cx="4625975" cy="3468688"/>
          </a:xfrm>
          <a:ln/>
        </p:spPr>
      </p:sp>
      <p:sp>
        <p:nvSpPr>
          <p:cNvPr id="43011" name="ノート プレースホルダー 2"/>
          <p:cNvSpPr>
            <a:spLocks noGrp="1"/>
          </p:cNvSpPr>
          <p:nvPr>
            <p:ph type="body" idx="1"/>
          </p:nvPr>
        </p:nvSpPr>
        <p:spPr>
          <a:noFill/>
        </p:spPr>
        <p:txBody>
          <a:bodyPr/>
          <a:lstStyle/>
          <a:p>
            <a:endParaRPr kumimoji="1" lang="ja-JP" altLang="en-US" smtClean="0"/>
          </a:p>
        </p:txBody>
      </p:sp>
      <p:sp>
        <p:nvSpPr>
          <p:cNvPr id="43012" name="ヘッダー プレースホルダー 3"/>
          <p:cNvSpPr txBox="1">
            <a:spLocks noGrp="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kumimoji="0" lang="en-US" altLang="ja-JP" sz="1400" b="1"/>
              <a:t>doc.: IEEE 802.15-&lt;doc#&gt;</a:t>
            </a:r>
          </a:p>
        </p:txBody>
      </p:sp>
      <p:sp>
        <p:nvSpPr>
          <p:cNvPr id="43013" name="日付プレースホルダー 4"/>
          <p:cNvSpPr txBox="1">
            <a:spLocks noGrp="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kumimoji="0" lang="en-US" altLang="ja-JP" sz="1400" b="1"/>
              <a:t>&lt;month year&gt;</a:t>
            </a:r>
          </a:p>
        </p:txBody>
      </p:sp>
      <p:sp>
        <p:nvSpPr>
          <p:cNvPr id="43014" name="フッター プレースホルダー 5"/>
          <p:cNvSpPr txBox="1">
            <a:spLocks noGrp="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kumimoji="0" lang="en-US" altLang="ja-JP"/>
              <a:t>&lt;author&gt;, &lt;company&gt;</a:t>
            </a:r>
          </a:p>
        </p:txBody>
      </p:sp>
      <p:sp>
        <p:nvSpPr>
          <p:cNvPr id="43015" name="スライド番号プレースホルダー 6"/>
          <p:cNvSpPr txBox="1">
            <a:spLocks noGrp="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kumimoji="0" lang="en-US" altLang="ja-JP"/>
              <a:t>Page </a:t>
            </a:r>
            <a:fld id="{A3CDBC63-D81C-4D6A-8945-2C07C0873321}" type="slidenum">
              <a:rPr kumimoji="0" lang="en-US" altLang="ja-JP"/>
              <a:pPr algn="r" defTabSz="933450" eaLnBrk="0" hangingPunct="0"/>
              <a:t>6</a:t>
            </a:fld>
            <a:endParaRPr kumimoji="0"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スライド イメージ プレースホルダー 1"/>
          <p:cNvSpPr>
            <a:spLocks noGrp="1" noRot="1" noChangeAspect="1"/>
          </p:cNvSpPr>
          <p:nvPr>
            <p:ph type="sldImg"/>
          </p:nvPr>
        </p:nvSpPr>
        <p:spPr>
          <a:xfrm>
            <a:off x="1154113" y="701675"/>
            <a:ext cx="4625975" cy="3468688"/>
          </a:xfrm>
          <a:ln/>
        </p:spPr>
      </p:sp>
      <p:sp>
        <p:nvSpPr>
          <p:cNvPr id="28674" name="ノート プレースホルダー 2"/>
          <p:cNvSpPr>
            <a:spLocks noGrp="1"/>
          </p:cNvSpPr>
          <p:nvPr>
            <p:ph type="body" idx="1"/>
          </p:nvPr>
        </p:nvSpPr>
        <p:spPr>
          <a:noFill/>
        </p:spPr>
        <p:txBody>
          <a:bodyPr/>
          <a:lstStyle/>
          <a:p>
            <a:endParaRPr kumimoji="1" lang="ja-JP" altLang="en-US" smtClean="0"/>
          </a:p>
        </p:txBody>
      </p:sp>
      <p:sp>
        <p:nvSpPr>
          <p:cNvPr id="28675" name="ヘッダー プレースホルダー 3"/>
          <p:cNvSpPr>
            <a:spLocks noGrp="1"/>
          </p:cNvSpPr>
          <p:nvPr>
            <p:ph type="hdr" sz="quarter"/>
          </p:nvPr>
        </p:nvSpPr>
        <p:spPr>
          <a:noFill/>
          <a:ln>
            <a:miter lim="800000"/>
            <a:headEnd/>
            <a:tailEnd/>
          </a:ln>
        </p:spPr>
        <p:txBody>
          <a:bodyPr/>
          <a:lstStyle/>
          <a:p>
            <a:r>
              <a:rPr lang="en-US" altLang="ja-JP" smtClean="0"/>
              <a:t>doc.: IEEE 802.15-&lt;doc#&gt;</a:t>
            </a:r>
          </a:p>
        </p:txBody>
      </p:sp>
      <p:sp>
        <p:nvSpPr>
          <p:cNvPr id="28676" name="日付プレースホルダー 4"/>
          <p:cNvSpPr>
            <a:spLocks noGrp="1"/>
          </p:cNvSpPr>
          <p:nvPr>
            <p:ph type="dt" sz="quarter" idx="1"/>
          </p:nvPr>
        </p:nvSpPr>
        <p:spPr>
          <a:noFill/>
          <a:ln>
            <a:miter lim="800000"/>
            <a:headEnd/>
            <a:tailEnd/>
          </a:ln>
        </p:spPr>
        <p:txBody>
          <a:bodyPr/>
          <a:lstStyle/>
          <a:p>
            <a:r>
              <a:rPr lang="en-US" altLang="ja-JP" smtClean="0"/>
              <a:t>&lt;month year&gt;</a:t>
            </a:r>
          </a:p>
        </p:txBody>
      </p:sp>
      <p:sp>
        <p:nvSpPr>
          <p:cNvPr id="28677" name="フッター プレースホルダー 5"/>
          <p:cNvSpPr>
            <a:spLocks noGrp="1"/>
          </p:cNvSpPr>
          <p:nvPr>
            <p:ph type="ftr" sz="quarter" idx="4"/>
          </p:nvPr>
        </p:nvSpPr>
        <p:spPr>
          <a:noFill/>
          <a:ln>
            <a:miter lim="800000"/>
            <a:headEnd/>
            <a:tailEnd/>
          </a:ln>
        </p:spPr>
        <p:txBody>
          <a:bodyPr/>
          <a:lstStyle/>
          <a:p>
            <a:pPr lvl="4"/>
            <a:r>
              <a:rPr lang="en-US" altLang="ja-JP" smtClean="0"/>
              <a:t>&lt;author&gt;, &lt;company&gt;</a:t>
            </a:r>
          </a:p>
        </p:txBody>
      </p:sp>
      <p:sp>
        <p:nvSpPr>
          <p:cNvPr id="28678" name="スライド番号プレースホルダー 6"/>
          <p:cNvSpPr>
            <a:spLocks noGrp="1"/>
          </p:cNvSpPr>
          <p:nvPr>
            <p:ph type="sldNum" sz="quarter" idx="5"/>
          </p:nvPr>
        </p:nvSpPr>
        <p:spPr>
          <a:noFill/>
          <a:ln>
            <a:miter lim="800000"/>
            <a:headEnd/>
            <a:tailEnd/>
          </a:ln>
        </p:spPr>
        <p:txBody>
          <a:bodyPr/>
          <a:lstStyle/>
          <a:p>
            <a:r>
              <a:rPr lang="en-US" altLang="ja-JP" smtClean="0"/>
              <a:t>Page </a:t>
            </a:r>
            <a:fld id="{E9CA57E6-513E-4376-91AF-A089107D4488}" type="slidenum">
              <a:rPr lang="en-US" altLang="ja-JP" smtClean="0"/>
              <a:pPr/>
              <a:t>7</a:t>
            </a:fld>
            <a:endParaRPr lang="en-US"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スライド イメージ プレースホルダー 1"/>
          <p:cNvSpPr>
            <a:spLocks noGrp="1" noRot="1" noChangeAspect="1"/>
          </p:cNvSpPr>
          <p:nvPr>
            <p:ph type="sldImg"/>
          </p:nvPr>
        </p:nvSpPr>
        <p:spPr>
          <a:xfrm>
            <a:off x="1154113" y="701675"/>
            <a:ext cx="4625975" cy="3468688"/>
          </a:xfrm>
          <a:ln/>
        </p:spPr>
      </p:sp>
      <p:sp>
        <p:nvSpPr>
          <p:cNvPr id="34818" name="ノート プレースホルダー 2"/>
          <p:cNvSpPr>
            <a:spLocks noGrp="1"/>
          </p:cNvSpPr>
          <p:nvPr>
            <p:ph type="body" idx="1"/>
          </p:nvPr>
        </p:nvSpPr>
        <p:spPr>
          <a:noFill/>
        </p:spPr>
        <p:txBody>
          <a:bodyPr/>
          <a:lstStyle/>
          <a:p>
            <a:endParaRPr kumimoji="1" lang="ja-JP" altLang="en-US" smtClean="0"/>
          </a:p>
        </p:txBody>
      </p:sp>
      <p:sp>
        <p:nvSpPr>
          <p:cNvPr id="34819" name="ヘッダー プレースホルダー 3"/>
          <p:cNvSpPr>
            <a:spLocks noGrp="1"/>
          </p:cNvSpPr>
          <p:nvPr>
            <p:ph type="hdr" sz="quarter"/>
          </p:nvPr>
        </p:nvSpPr>
        <p:spPr>
          <a:noFill/>
          <a:ln>
            <a:miter lim="800000"/>
            <a:headEnd/>
            <a:tailEnd/>
          </a:ln>
        </p:spPr>
        <p:txBody>
          <a:bodyPr/>
          <a:lstStyle/>
          <a:p>
            <a:r>
              <a:rPr lang="en-US" altLang="ja-JP" smtClean="0"/>
              <a:t>doc.: IEEE 802.15-&lt;doc#&gt;</a:t>
            </a:r>
          </a:p>
        </p:txBody>
      </p:sp>
      <p:sp>
        <p:nvSpPr>
          <p:cNvPr id="34820" name="日付プレースホルダー 4"/>
          <p:cNvSpPr>
            <a:spLocks noGrp="1"/>
          </p:cNvSpPr>
          <p:nvPr>
            <p:ph type="dt" sz="quarter" idx="1"/>
          </p:nvPr>
        </p:nvSpPr>
        <p:spPr>
          <a:noFill/>
          <a:ln>
            <a:miter lim="800000"/>
            <a:headEnd/>
            <a:tailEnd/>
          </a:ln>
        </p:spPr>
        <p:txBody>
          <a:bodyPr/>
          <a:lstStyle/>
          <a:p>
            <a:r>
              <a:rPr lang="en-US" altLang="ja-JP" smtClean="0"/>
              <a:t>&lt;month year&gt;</a:t>
            </a:r>
          </a:p>
        </p:txBody>
      </p:sp>
      <p:sp>
        <p:nvSpPr>
          <p:cNvPr id="34821" name="フッター プレースホルダー 5"/>
          <p:cNvSpPr>
            <a:spLocks noGrp="1"/>
          </p:cNvSpPr>
          <p:nvPr>
            <p:ph type="ftr" sz="quarter" idx="4"/>
          </p:nvPr>
        </p:nvSpPr>
        <p:spPr>
          <a:noFill/>
          <a:ln>
            <a:miter lim="800000"/>
            <a:headEnd/>
            <a:tailEnd/>
          </a:ln>
        </p:spPr>
        <p:txBody>
          <a:bodyPr/>
          <a:lstStyle/>
          <a:p>
            <a:pPr lvl="4"/>
            <a:r>
              <a:rPr lang="en-US" altLang="ja-JP" smtClean="0"/>
              <a:t>&lt;author&gt;, &lt;company&gt;</a:t>
            </a:r>
          </a:p>
        </p:txBody>
      </p:sp>
      <p:sp>
        <p:nvSpPr>
          <p:cNvPr id="34822" name="スライド番号プレースホルダー 6"/>
          <p:cNvSpPr>
            <a:spLocks noGrp="1"/>
          </p:cNvSpPr>
          <p:nvPr>
            <p:ph type="sldNum" sz="quarter" idx="5"/>
          </p:nvPr>
        </p:nvSpPr>
        <p:spPr>
          <a:noFill/>
          <a:ln>
            <a:miter lim="800000"/>
            <a:headEnd/>
            <a:tailEnd/>
          </a:ln>
        </p:spPr>
        <p:txBody>
          <a:bodyPr/>
          <a:lstStyle/>
          <a:p>
            <a:r>
              <a:rPr lang="en-US" altLang="ja-JP" smtClean="0"/>
              <a:t>Page </a:t>
            </a:r>
            <a:fld id="{6D9891DF-FBC2-48E7-A359-33580CADFEF3}" type="slidenum">
              <a:rPr lang="en-US" altLang="ja-JP" smtClean="0"/>
              <a:pPr/>
              <a:t>8</a:t>
            </a:fld>
            <a:endParaRPr lang="en-US"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スライド イメージ プレースホルダー 1"/>
          <p:cNvSpPr>
            <a:spLocks noGrp="1" noRot="1" noChangeAspect="1"/>
          </p:cNvSpPr>
          <p:nvPr>
            <p:ph type="sldImg"/>
          </p:nvPr>
        </p:nvSpPr>
        <p:spPr>
          <a:xfrm>
            <a:off x="1154113" y="701675"/>
            <a:ext cx="4625975" cy="3468688"/>
          </a:xfrm>
          <a:ln/>
        </p:spPr>
      </p:sp>
      <p:sp>
        <p:nvSpPr>
          <p:cNvPr id="36866" name="ノート プレースホルダー 2"/>
          <p:cNvSpPr>
            <a:spLocks noGrp="1"/>
          </p:cNvSpPr>
          <p:nvPr>
            <p:ph type="body" idx="1"/>
          </p:nvPr>
        </p:nvSpPr>
        <p:spPr>
          <a:noFill/>
        </p:spPr>
        <p:txBody>
          <a:bodyPr/>
          <a:lstStyle/>
          <a:p>
            <a:endParaRPr kumimoji="1" lang="ja-JP" altLang="en-US" smtClean="0"/>
          </a:p>
        </p:txBody>
      </p:sp>
      <p:sp>
        <p:nvSpPr>
          <p:cNvPr id="36867" name="ヘッダー プレースホルダー 3"/>
          <p:cNvSpPr>
            <a:spLocks noGrp="1"/>
          </p:cNvSpPr>
          <p:nvPr>
            <p:ph type="hdr" sz="quarter"/>
          </p:nvPr>
        </p:nvSpPr>
        <p:spPr>
          <a:noFill/>
          <a:ln>
            <a:miter lim="800000"/>
            <a:headEnd/>
            <a:tailEnd/>
          </a:ln>
        </p:spPr>
        <p:txBody>
          <a:bodyPr/>
          <a:lstStyle/>
          <a:p>
            <a:r>
              <a:rPr lang="en-US" altLang="ja-JP" smtClean="0"/>
              <a:t>doc.: IEEE 802.15-&lt;doc#&gt;</a:t>
            </a:r>
          </a:p>
        </p:txBody>
      </p:sp>
      <p:sp>
        <p:nvSpPr>
          <p:cNvPr id="36868" name="日付プレースホルダー 4"/>
          <p:cNvSpPr>
            <a:spLocks noGrp="1"/>
          </p:cNvSpPr>
          <p:nvPr>
            <p:ph type="dt" sz="quarter" idx="1"/>
          </p:nvPr>
        </p:nvSpPr>
        <p:spPr>
          <a:noFill/>
          <a:ln>
            <a:miter lim="800000"/>
            <a:headEnd/>
            <a:tailEnd/>
          </a:ln>
        </p:spPr>
        <p:txBody>
          <a:bodyPr/>
          <a:lstStyle/>
          <a:p>
            <a:r>
              <a:rPr lang="en-US" altLang="ja-JP" smtClean="0"/>
              <a:t>&lt;month year&gt;</a:t>
            </a:r>
          </a:p>
        </p:txBody>
      </p:sp>
      <p:sp>
        <p:nvSpPr>
          <p:cNvPr id="36869" name="フッター プレースホルダー 5"/>
          <p:cNvSpPr>
            <a:spLocks noGrp="1"/>
          </p:cNvSpPr>
          <p:nvPr>
            <p:ph type="ftr" sz="quarter" idx="4"/>
          </p:nvPr>
        </p:nvSpPr>
        <p:spPr>
          <a:noFill/>
          <a:ln>
            <a:miter lim="800000"/>
            <a:headEnd/>
            <a:tailEnd/>
          </a:ln>
        </p:spPr>
        <p:txBody>
          <a:bodyPr/>
          <a:lstStyle/>
          <a:p>
            <a:pPr lvl="4"/>
            <a:r>
              <a:rPr lang="en-US" altLang="ja-JP" smtClean="0"/>
              <a:t>&lt;author&gt;, &lt;company&gt;</a:t>
            </a:r>
          </a:p>
        </p:txBody>
      </p:sp>
      <p:sp>
        <p:nvSpPr>
          <p:cNvPr id="36870" name="スライド番号プレースホルダー 6"/>
          <p:cNvSpPr>
            <a:spLocks noGrp="1"/>
          </p:cNvSpPr>
          <p:nvPr>
            <p:ph type="sldNum" sz="quarter" idx="5"/>
          </p:nvPr>
        </p:nvSpPr>
        <p:spPr>
          <a:noFill/>
          <a:ln>
            <a:miter lim="800000"/>
            <a:headEnd/>
            <a:tailEnd/>
          </a:ln>
        </p:spPr>
        <p:txBody>
          <a:bodyPr/>
          <a:lstStyle/>
          <a:p>
            <a:r>
              <a:rPr lang="en-US" altLang="ja-JP" smtClean="0"/>
              <a:t>Page </a:t>
            </a:r>
            <a:fld id="{F7FB148E-8AAA-4E08-8B71-4732BAE4EBFE}" type="slidenum">
              <a:rPr lang="en-US" altLang="ja-JP" smtClean="0"/>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2B65E0B-7702-443A-BBF9-96B03225F819}"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7AF7AA9-2ACC-4F50-8C66-3B77A317EC1E}"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CA6D1AA-1C37-4F40-A8BA-D0028DF5F99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F59C37B-2F94-4129-AC72-1ADF683ED696}"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F5D536C-BEF3-4CB5-A855-B4A05AA0A3D5}"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A828C9D-726A-419A-9C38-EB1CDA7C417D}"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90D2BBFC-A544-4446-80E9-C1CFE2714DC6}"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ACD85EE5-01CF-46F8-8DE1-7ECFFE764DE0}"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38809232-35B4-4F45-B281-7A149A40308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3797A188-8AC0-4270-A6F9-58C4191FB62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Shigenobu Sasaki, et al., Niigata University</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E0B09CDB-9F3C-4490-B4E8-FD7DD55B689C}"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eaLnBrk="0" hangingPunct="0">
              <a:defRPr kumimoji="0" sz="1400" b="1" smtClean="0">
                <a:ea typeface="ＭＳ Ｐゴシック" charset="-128"/>
              </a:defRPr>
            </a:lvl1pPr>
          </a:lstStyle>
          <a:p>
            <a:pPr>
              <a:defRPr/>
            </a:pPr>
            <a:r>
              <a:rPr lang="en-US" altLang="ja-JP" smtClean="0"/>
              <a:t>November, 2011</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eaLnBrk="0" hangingPunct="0">
              <a:defRPr kumimoji="0" smtClean="0">
                <a:ea typeface="ＭＳ Ｐゴシック" charset="-128"/>
              </a:defRPr>
            </a:lvl1pPr>
          </a:lstStyle>
          <a:p>
            <a:pPr>
              <a:defRPr/>
            </a:pPr>
            <a:r>
              <a:rPr lang="en-US" altLang="ja-JP" smtClean="0"/>
              <a:t>Shigenobu Sasaki, et al., Niigata University</a:t>
            </a:r>
            <a:endParaRPr lang="en-US" altLang="ja-JP"/>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kumimoji="0">
                <a:ea typeface="ＭＳ Ｐゴシック" charset="-128"/>
              </a:defRPr>
            </a:lvl1pPr>
          </a:lstStyle>
          <a:p>
            <a:pPr>
              <a:defRPr/>
            </a:pPr>
            <a:r>
              <a:rPr lang="en-US" altLang="ja-JP"/>
              <a:t>Slide </a:t>
            </a:r>
            <a:fld id="{46579566-4DF4-4F43-8CF0-E1C88B4DE1E3}" type="slidenum">
              <a:rPr lang="en-US" altLang="ja-JP"/>
              <a:pPr>
                <a:defRPr/>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p:spPr>
        <p:txBody>
          <a:bodyPr wrap="square" lIns="0" tIns="0" rIns="0" bIns="0" anchor="b">
            <a:spAutoFit/>
          </a:bodyPr>
          <a:lstStyle/>
          <a:p>
            <a:pPr lvl="4" algn="r" eaLnBrk="0" hangingPunct="0">
              <a:defRPr/>
            </a:pPr>
            <a:r>
              <a:rPr kumimoji="0" lang="en-US" altLang="ja-JP" sz="1400" b="1" dirty="0"/>
              <a:t>doc.: IEEE </a:t>
            </a:r>
            <a:r>
              <a:rPr kumimoji="0" lang="en-US" altLang="ja-JP" sz="1400" b="1" dirty="0" smtClean="0"/>
              <a:t>802.15-11-0820-00-</a:t>
            </a:r>
            <a:r>
              <a:rPr kumimoji="0" lang="en-US" altLang="ja-JP" sz="1400" b="1" dirty="0" err="1" smtClean="0"/>
              <a:t>004m</a:t>
            </a:r>
            <a:endParaRPr kumimoji="0" lang="en-US" altLang="ja-JP"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kumimoji="0" lang="ja-JP" altLang="en-US">
              <a:ea typeface="+mn-ea"/>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lIns="0" tIns="0" rIns="0" bIns="0">
            <a:spAutoFit/>
          </a:bodyPr>
          <a:lstStyle/>
          <a:p>
            <a:pPr eaLnBrk="0" hangingPunct="0">
              <a:defRPr/>
            </a:pPr>
            <a:r>
              <a:rPr kumimoji="0"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kumimoji="0" lang="ja-JP" altLang="en-US">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fontAlgn="base">
        <a:spcBef>
          <a:spcPct val="0"/>
        </a:spcBef>
        <a:spcAft>
          <a:spcPct val="0"/>
        </a:spcAft>
        <a:defRPr kumimoji="1" sz="3600">
          <a:solidFill>
            <a:schemeClr val="tx2"/>
          </a:solidFill>
          <a:latin typeface="+mj-lt"/>
          <a:ea typeface="+mj-ea"/>
          <a:cs typeface="+mj-cs"/>
        </a:defRPr>
      </a:lvl1pPr>
      <a:lvl2pPr algn="ctr" rtl="0" fontAlgn="base">
        <a:spcBef>
          <a:spcPct val="0"/>
        </a:spcBef>
        <a:spcAft>
          <a:spcPct val="0"/>
        </a:spcAft>
        <a:defRPr kumimoji="1" sz="3600">
          <a:solidFill>
            <a:schemeClr val="tx2"/>
          </a:solidFill>
          <a:latin typeface="Times New Roman" pitchFamily="18" charset="0"/>
        </a:defRPr>
      </a:lvl2pPr>
      <a:lvl3pPr algn="ctr" rtl="0" fontAlgn="base">
        <a:spcBef>
          <a:spcPct val="0"/>
        </a:spcBef>
        <a:spcAft>
          <a:spcPct val="0"/>
        </a:spcAft>
        <a:defRPr kumimoji="1" sz="3600">
          <a:solidFill>
            <a:schemeClr val="tx2"/>
          </a:solidFill>
          <a:latin typeface="Times New Roman" pitchFamily="18" charset="0"/>
        </a:defRPr>
      </a:lvl3pPr>
      <a:lvl4pPr algn="ctr" rtl="0" fontAlgn="base">
        <a:spcBef>
          <a:spcPct val="0"/>
        </a:spcBef>
        <a:spcAft>
          <a:spcPct val="0"/>
        </a:spcAft>
        <a:defRPr kumimoji="1" sz="3600">
          <a:solidFill>
            <a:schemeClr val="tx2"/>
          </a:solidFill>
          <a:latin typeface="Times New Roman" pitchFamily="18" charset="0"/>
        </a:defRPr>
      </a:lvl4pPr>
      <a:lvl5pPr algn="ctr" rtl="0" fontAlgn="base">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defRPr>
      </a:lvl2pPr>
      <a:lvl3pPr marL="1085850" indent="-228600" algn="l" rtl="0" fontAlgn="base">
        <a:spcBef>
          <a:spcPct val="20000"/>
        </a:spcBef>
        <a:spcAft>
          <a:spcPct val="0"/>
        </a:spcAft>
        <a:buChar char="•"/>
        <a:defRPr kumimoji="1" sz="2400">
          <a:solidFill>
            <a:schemeClr val="tx1"/>
          </a:solidFill>
          <a:latin typeface="+mn-lt"/>
        </a:defRPr>
      </a:lvl3pPr>
      <a:lvl4pPr marL="1428750" indent="-228600" algn="l" rtl="0" fontAlgn="base">
        <a:spcBef>
          <a:spcPct val="20000"/>
        </a:spcBef>
        <a:spcAft>
          <a:spcPct val="0"/>
        </a:spcAft>
        <a:buChar char="–"/>
        <a:defRPr kumimoji="1" sz="2000">
          <a:solidFill>
            <a:schemeClr val="tx1"/>
          </a:solidFill>
          <a:latin typeface="+mn-lt"/>
        </a:defRPr>
      </a:lvl4pPr>
      <a:lvl5pPr marL="1771650" indent="-228600" algn="l" rtl="0" fontAlgn="base">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日付プレースホルダー 1"/>
          <p:cNvSpPr>
            <a:spLocks noGrp="1"/>
          </p:cNvSpPr>
          <p:nvPr>
            <p:ph type="dt" sz="quarter" idx="10"/>
          </p:nvPr>
        </p:nvSpPr>
        <p:spPr>
          <a:noFill/>
          <a:ln>
            <a:miter lim="800000"/>
            <a:headEnd/>
            <a:tailEnd/>
          </a:ln>
        </p:spPr>
        <p:txBody>
          <a:bodyPr/>
          <a:lstStyle/>
          <a:p>
            <a:r>
              <a:rPr lang="en-US" altLang="ja-JP" smtClean="0"/>
              <a:t>November, 2011</a:t>
            </a:r>
            <a:endParaRPr lang="en-US" altLang="ja-JP"/>
          </a:p>
        </p:txBody>
      </p:sp>
      <p:sp>
        <p:nvSpPr>
          <p:cNvPr id="15362"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en-US" altLang="ja-JP" dirty="0" err="1" smtClean="0"/>
              <a:t>Shigenobu</a:t>
            </a:r>
            <a:r>
              <a:rPr lang="en-US" altLang="ja-JP" dirty="0" smtClean="0"/>
              <a:t> Sasaki, et al., Niigata University</a:t>
            </a:r>
            <a:endParaRPr lang="en-US" altLang="ja-JP" dirty="0"/>
          </a:p>
        </p:txBody>
      </p:sp>
      <p:sp>
        <p:nvSpPr>
          <p:cNvPr id="15363" name="スライド番号プレースホルダー 3"/>
          <p:cNvSpPr>
            <a:spLocks noGrp="1"/>
          </p:cNvSpPr>
          <p:nvPr>
            <p:ph type="sldNum" sz="quarter" idx="12"/>
          </p:nvPr>
        </p:nvSpPr>
        <p:spPr>
          <a:xfrm>
            <a:off x="4344988" y="6475413"/>
            <a:ext cx="530225" cy="182562"/>
          </a:xfrm>
          <a:noFill/>
          <a:ln>
            <a:miter lim="800000"/>
            <a:headEnd/>
            <a:tailEnd/>
          </a:ln>
        </p:spPr>
        <p:txBody>
          <a:bodyPr/>
          <a:lstStyle/>
          <a:p>
            <a:r>
              <a:rPr lang="en-US" altLang="ja-JP" smtClean="0"/>
              <a:t>Slide </a:t>
            </a:r>
            <a:fld id="{33E25905-EF49-4178-9ABC-2FA7EE9955AB}" type="slidenum">
              <a:rPr lang="en-US" altLang="ja-JP" smtClean="0"/>
              <a:pPr/>
              <a:t>1</a:t>
            </a:fld>
            <a:endParaRPr lang="en-US" altLang="ja-JP" smtClean="0"/>
          </a:p>
        </p:txBody>
      </p:sp>
      <p:sp>
        <p:nvSpPr>
          <p:cNvPr id="27651" name="Rectangle 3"/>
          <p:cNvSpPr>
            <a:spLocks noChangeArrowheads="1"/>
          </p:cNvSpPr>
          <p:nvPr/>
        </p:nvSpPr>
        <p:spPr bwMode="auto">
          <a:xfrm>
            <a:off x="152400" y="609600"/>
            <a:ext cx="8991600" cy="4770537"/>
          </a:xfrm>
          <a:prstGeom prst="rect">
            <a:avLst/>
          </a:prstGeom>
          <a:noFill/>
          <a:ln>
            <a:noFill/>
          </a:ln>
          <a:effectLst/>
          <a:extLst/>
        </p:spPr>
        <p:txBody>
          <a:bodyPr>
            <a:spAutoFit/>
          </a:bodyPr>
          <a:lstStyle/>
          <a:p>
            <a:pPr algn="ctr" eaLnBrk="0" hangingPunct="0">
              <a:defRPr/>
            </a:pPr>
            <a:r>
              <a:rPr kumimoji="0" lang="en-US" altLang="ja-JP" sz="1800" b="1" u="sng" dirty="0">
                <a:solidFill>
                  <a:schemeClr val="tx2"/>
                </a:solidFill>
                <a:effectLst>
                  <a:outerShdw blurRad="38100" dist="38100" dir="2700000" algn="tl">
                    <a:srgbClr val="C0C0C0"/>
                  </a:outerShdw>
                </a:effectLst>
              </a:rPr>
              <a:t>Project: IEEE </a:t>
            </a:r>
            <a:r>
              <a:rPr kumimoji="0" lang="en-US" altLang="ja-JP" sz="1800" b="1" u="sng" dirty="0" err="1">
                <a:solidFill>
                  <a:schemeClr val="tx2"/>
                </a:solidFill>
                <a:effectLst>
                  <a:outerShdw blurRad="38100" dist="38100" dir="2700000" algn="tl">
                    <a:srgbClr val="C0C0C0"/>
                  </a:outerShdw>
                </a:effectLst>
              </a:rPr>
              <a:t>P802.15</a:t>
            </a:r>
            <a:r>
              <a:rPr kumimoji="0" lang="en-US" altLang="ja-JP" sz="1800" b="1" u="sng" dirty="0">
                <a:solidFill>
                  <a:schemeClr val="tx2"/>
                </a:solidFill>
                <a:effectLst>
                  <a:outerShdw blurRad="38100" dist="38100" dir="2700000" algn="tl">
                    <a:srgbClr val="C0C0C0"/>
                  </a:outerShdw>
                </a:effectLst>
              </a:rPr>
              <a:t> Working Group for Wireless Personal Area Networks (</a:t>
            </a:r>
            <a:r>
              <a:rPr kumimoji="0" lang="en-US" altLang="ja-JP" sz="1800" b="1" u="sng" dirty="0" err="1">
                <a:solidFill>
                  <a:schemeClr val="tx2"/>
                </a:solidFill>
                <a:effectLst>
                  <a:outerShdw blurRad="38100" dist="38100" dir="2700000" algn="tl">
                    <a:srgbClr val="C0C0C0"/>
                  </a:outerShdw>
                </a:effectLst>
              </a:rPr>
              <a:t>WPANs</a:t>
            </a:r>
            <a:r>
              <a:rPr kumimoji="0" lang="en-US" altLang="ja-JP" sz="1800" b="1" u="sng" dirty="0">
                <a:solidFill>
                  <a:schemeClr val="tx2"/>
                </a:solidFill>
                <a:effectLst>
                  <a:outerShdw blurRad="38100" dist="38100" dir="2700000" algn="tl">
                    <a:srgbClr val="C0C0C0"/>
                  </a:outerShdw>
                </a:effectLst>
              </a:rPr>
              <a:t>)</a:t>
            </a:r>
            <a:endParaRPr kumimoji="0" lang="en-US" altLang="ja-JP" sz="1600" b="1" dirty="0">
              <a:solidFill>
                <a:schemeClr val="tx2"/>
              </a:solidFill>
            </a:endParaRPr>
          </a:p>
          <a:p>
            <a:pPr eaLnBrk="0" hangingPunct="0">
              <a:defRPr/>
            </a:pPr>
            <a:endParaRPr kumimoji="0" lang="en-US" altLang="ja-JP" sz="1600" dirty="0">
              <a:solidFill>
                <a:schemeClr val="tx2"/>
              </a:solidFill>
            </a:endParaRPr>
          </a:p>
          <a:p>
            <a:pPr eaLnBrk="0" hangingPunct="0">
              <a:defRPr/>
            </a:pPr>
            <a:r>
              <a:rPr kumimoji="0" lang="en-US" altLang="ja-JP" sz="1600" b="1" dirty="0">
                <a:solidFill>
                  <a:schemeClr val="tx2"/>
                </a:solidFill>
              </a:rPr>
              <a:t>Submission Title:</a:t>
            </a:r>
            <a:r>
              <a:rPr kumimoji="0" lang="en-US" altLang="ja-JP" sz="1600" dirty="0">
                <a:solidFill>
                  <a:schemeClr val="tx2"/>
                </a:solidFill>
              </a:rPr>
              <a:t> </a:t>
            </a:r>
            <a:r>
              <a:rPr kumimoji="0" lang="en-US" altLang="ja-JP" sz="1600" dirty="0" smtClean="0"/>
              <a:t>Impact of out-of-band emission limit in </a:t>
            </a:r>
            <a:r>
              <a:rPr kumimoji="0" lang="en-US" altLang="ja-JP" sz="1600" dirty="0" err="1" smtClean="0"/>
              <a:t>TVWS</a:t>
            </a:r>
            <a:r>
              <a:rPr kumimoji="0" lang="en-US" altLang="ja-JP" sz="1600" dirty="0">
                <a:solidFill>
                  <a:schemeClr val="tx2"/>
                </a:solidFill>
              </a:rPr>
              <a:t>	</a:t>
            </a:r>
          </a:p>
          <a:p>
            <a:pPr eaLnBrk="0" hangingPunct="0">
              <a:defRPr/>
            </a:pPr>
            <a:r>
              <a:rPr kumimoji="0" lang="en-US" altLang="ja-JP" sz="1600" b="1" dirty="0">
                <a:solidFill>
                  <a:schemeClr val="tx2"/>
                </a:solidFill>
              </a:rPr>
              <a:t>Date Submitted: </a:t>
            </a:r>
            <a:r>
              <a:rPr kumimoji="0" lang="en-US" altLang="ja-JP" sz="1600" dirty="0" smtClean="0">
                <a:solidFill>
                  <a:schemeClr val="tx2"/>
                </a:solidFill>
              </a:rPr>
              <a:t>November </a:t>
            </a:r>
            <a:r>
              <a:rPr kumimoji="0" lang="en-US" altLang="ja-JP" sz="1600" dirty="0">
                <a:solidFill>
                  <a:schemeClr val="tx2"/>
                </a:solidFill>
              </a:rPr>
              <a:t>9</a:t>
            </a:r>
            <a:r>
              <a:rPr kumimoji="0" lang="en-US" altLang="ja-JP" sz="1600" dirty="0" smtClean="0">
                <a:solidFill>
                  <a:schemeClr val="tx2"/>
                </a:solidFill>
              </a:rPr>
              <a:t>, 2011</a:t>
            </a:r>
            <a:r>
              <a:rPr kumimoji="0" lang="en-US" altLang="ja-JP" sz="1600" dirty="0">
                <a:solidFill>
                  <a:schemeClr val="tx2"/>
                </a:solidFill>
              </a:rPr>
              <a:t>	</a:t>
            </a:r>
          </a:p>
          <a:p>
            <a:pPr eaLnBrk="0" hangingPunct="0">
              <a:defRPr/>
            </a:pPr>
            <a:r>
              <a:rPr kumimoji="0" lang="en-US" altLang="ja-JP" sz="1600" b="1" dirty="0">
                <a:solidFill>
                  <a:schemeClr val="tx2"/>
                </a:solidFill>
              </a:rPr>
              <a:t>Source:</a:t>
            </a:r>
            <a:r>
              <a:rPr kumimoji="0" lang="en-US" altLang="ja-JP" sz="1600" dirty="0">
                <a:solidFill>
                  <a:schemeClr val="tx2"/>
                </a:solidFill>
              </a:rPr>
              <a:t> </a:t>
            </a:r>
            <a:r>
              <a:rPr kumimoji="0" lang="en-US" altLang="ja-JP" sz="1600" dirty="0" err="1" smtClean="0"/>
              <a:t>Shigenobu</a:t>
            </a:r>
            <a:r>
              <a:rPr kumimoji="0" lang="en-US" altLang="ja-JP" sz="1600" dirty="0" smtClean="0"/>
              <a:t> </a:t>
            </a:r>
            <a:r>
              <a:rPr kumimoji="0" lang="en-US" altLang="ja-JP" sz="1600" dirty="0"/>
              <a:t>Sasaki, Takuya </a:t>
            </a:r>
            <a:r>
              <a:rPr kumimoji="0" lang="en-US" altLang="ja-JP" sz="1600" dirty="0" err="1"/>
              <a:t>Inoko</a:t>
            </a:r>
            <a:r>
              <a:rPr kumimoji="0" lang="en-US" altLang="ja-JP" sz="1600" dirty="0"/>
              <a:t>, </a:t>
            </a:r>
            <a:r>
              <a:rPr kumimoji="0" lang="en-US" altLang="ja-JP" sz="1600" dirty="0" smtClean="0"/>
              <a:t>and </a:t>
            </a:r>
            <a:r>
              <a:rPr kumimoji="0" lang="en-US" altLang="ja-JP" sz="1600" dirty="0" err="1" smtClean="0"/>
              <a:t>Yutaro</a:t>
            </a:r>
            <a:r>
              <a:rPr kumimoji="0" lang="en-US" altLang="ja-JP" sz="1600" dirty="0" smtClean="0"/>
              <a:t> </a:t>
            </a:r>
            <a:r>
              <a:rPr kumimoji="0" lang="en-US" altLang="ja-JP" sz="1600" dirty="0" err="1" smtClean="0"/>
              <a:t>Fukaishi</a:t>
            </a:r>
            <a:r>
              <a:rPr kumimoji="0" lang="en-US" altLang="ja-JP" sz="1600" dirty="0" smtClean="0"/>
              <a:t> (Niigata University)</a:t>
            </a:r>
            <a:endParaRPr kumimoji="0" lang="en-US" altLang="ja-JP" sz="1600" dirty="0">
              <a:solidFill>
                <a:schemeClr val="tx2"/>
              </a:solidFill>
            </a:endParaRPr>
          </a:p>
          <a:p>
            <a:pPr eaLnBrk="0" hangingPunct="0">
              <a:defRPr/>
            </a:pPr>
            <a:r>
              <a:rPr kumimoji="0" lang="en-US" altLang="ja-JP" sz="1600" dirty="0" smtClean="0">
                <a:solidFill>
                  <a:schemeClr val="tx2"/>
                </a:solidFill>
              </a:rPr>
              <a:t>Address:  </a:t>
            </a:r>
            <a:r>
              <a:rPr kumimoji="0" lang="en-US" altLang="ja-JP" sz="1600" dirty="0" smtClean="0"/>
              <a:t>8050 </a:t>
            </a:r>
            <a:r>
              <a:rPr kumimoji="0" lang="en-US" altLang="ja-JP" sz="1600" dirty="0" err="1"/>
              <a:t>Ikarashi</a:t>
            </a:r>
            <a:r>
              <a:rPr kumimoji="0" lang="en-US" altLang="ja-JP" sz="1600" dirty="0"/>
              <a:t> 2-no-</a:t>
            </a:r>
            <a:r>
              <a:rPr kumimoji="0" lang="en-US" altLang="ja-JP" sz="1600" dirty="0" err="1"/>
              <a:t>cho</a:t>
            </a:r>
            <a:r>
              <a:rPr kumimoji="0" lang="en-US" altLang="ja-JP" sz="1600" dirty="0"/>
              <a:t>, Nishi-</a:t>
            </a:r>
            <a:r>
              <a:rPr kumimoji="0" lang="en-US" altLang="ja-JP" sz="1600" dirty="0" err="1"/>
              <a:t>ku</a:t>
            </a:r>
            <a:r>
              <a:rPr kumimoji="0" lang="en-US" altLang="ja-JP" sz="1600" dirty="0"/>
              <a:t>, Niigata, 950-2181, </a:t>
            </a:r>
            <a:r>
              <a:rPr kumimoji="0" lang="en-US" altLang="ja-JP" sz="1600" dirty="0" smtClean="0"/>
              <a:t>Japan</a:t>
            </a:r>
            <a:endParaRPr kumimoji="0" lang="en-US" altLang="ja-JP" sz="1600" dirty="0"/>
          </a:p>
          <a:p>
            <a:pPr eaLnBrk="0" hangingPunct="0">
              <a:defRPr/>
            </a:pPr>
            <a:r>
              <a:rPr kumimoji="0" lang="en-US" altLang="ja-JP" sz="1600" dirty="0" smtClean="0"/>
              <a:t>Voice: 81-25-262-6737, </a:t>
            </a:r>
            <a:r>
              <a:rPr kumimoji="0" lang="en-US" altLang="ja-JP" sz="1600" dirty="0"/>
              <a:t>FAX: </a:t>
            </a:r>
            <a:r>
              <a:rPr kumimoji="0" lang="en-US" altLang="ja-JP" sz="1600" dirty="0" smtClean="0"/>
              <a:t>81-25-262-6737, </a:t>
            </a:r>
            <a:r>
              <a:rPr kumimoji="0" lang="en-US" altLang="ja-JP" sz="1600" dirty="0"/>
              <a:t>E-Mail</a:t>
            </a:r>
            <a:r>
              <a:rPr kumimoji="0" lang="en-US" altLang="ja-JP" sz="1600" dirty="0" smtClean="0"/>
              <a:t>: </a:t>
            </a:r>
            <a:r>
              <a:rPr kumimoji="0" lang="en-US" altLang="ja-JP" sz="1600" dirty="0" err="1" smtClean="0"/>
              <a:t>shinsasaki@ieee.org</a:t>
            </a:r>
            <a:r>
              <a:rPr kumimoji="0" lang="en-US" altLang="ja-JP" sz="1600" dirty="0"/>
              <a:t>	</a:t>
            </a:r>
          </a:p>
          <a:p>
            <a:pPr eaLnBrk="0" hangingPunct="0">
              <a:spcBef>
                <a:spcPts val="600"/>
              </a:spcBef>
              <a:spcAft>
                <a:spcPts val="600"/>
              </a:spcAft>
              <a:defRPr/>
            </a:pPr>
            <a:r>
              <a:rPr kumimoji="0" lang="en-US" altLang="ja-JP" sz="1600" b="1" dirty="0">
                <a:solidFill>
                  <a:schemeClr val="tx2"/>
                </a:solidFill>
              </a:rPr>
              <a:t>Re:</a:t>
            </a:r>
            <a:r>
              <a:rPr kumimoji="0" lang="en-US" altLang="ja-JP" sz="1600" dirty="0">
                <a:solidFill>
                  <a:schemeClr val="tx2"/>
                </a:solidFill>
              </a:rPr>
              <a:t> </a:t>
            </a:r>
            <a:r>
              <a:rPr kumimoji="0" lang="en-US" altLang="ja-JP" sz="1600" dirty="0" smtClean="0">
                <a:solidFill>
                  <a:schemeClr val="tx2"/>
                </a:solidFill>
              </a:rPr>
              <a:t>Call for </a:t>
            </a:r>
            <a:r>
              <a:rPr kumimoji="0" lang="en-US" altLang="ja-JP" sz="1600" dirty="0" smtClean="0">
                <a:solidFill>
                  <a:schemeClr val="tx2"/>
                </a:solidFill>
              </a:rPr>
              <a:t>Contribution (</a:t>
            </a:r>
            <a:r>
              <a:rPr kumimoji="0" lang="en-US" altLang="ja-JP" sz="1600" dirty="0" err="1" smtClean="0">
                <a:solidFill>
                  <a:schemeClr val="tx2"/>
                </a:solidFill>
              </a:rPr>
              <a:t>IEEE802.15.4m</a:t>
            </a:r>
            <a:r>
              <a:rPr kumimoji="0" lang="en-US" altLang="ja-JP" sz="1600" dirty="0" smtClean="0">
                <a:solidFill>
                  <a:schemeClr val="tx2"/>
                </a:solidFill>
              </a:rPr>
              <a:t>)</a:t>
            </a:r>
            <a:endParaRPr kumimoji="0" lang="en-US" altLang="ja-JP" sz="1600" dirty="0">
              <a:solidFill>
                <a:schemeClr val="tx2"/>
              </a:solidFill>
            </a:endParaRPr>
          </a:p>
          <a:p>
            <a:pPr eaLnBrk="0" hangingPunct="0">
              <a:spcBef>
                <a:spcPts val="600"/>
              </a:spcBef>
              <a:spcAft>
                <a:spcPts val="600"/>
              </a:spcAft>
              <a:defRPr/>
            </a:pPr>
            <a:r>
              <a:rPr kumimoji="0" lang="en-US" altLang="ja-JP" sz="1600" b="1" dirty="0" smtClean="0">
                <a:solidFill>
                  <a:schemeClr val="tx2"/>
                </a:solidFill>
              </a:rPr>
              <a:t>Abstract</a:t>
            </a:r>
            <a:r>
              <a:rPr kumimoji="0" lang="en-US" altLang="ja-JP" sz="1600" b="1" dirty="0">
                <a:solidFill>
                  <a:schemeClr val="tx2"/>
                </a:solidFill>
              </a:rPr>
              <a:t>:</a:t>
            </a:r>
            <a:r>
              <a:rPr kumimoji="0" lang="en-US" altLang="ja-JP" sz="1600" dirty="0">
                <a:solidFill>
                  <a:schemeClr val="tx2"/>
                </a:solidFill>
              </a:rPr>
              <a:t>	</a:t>
            </a:r>
            <a:r>
              <a:rPr kumimoji="0" lang="en-US" altLang="ja-JP" sz="1600" dirty="0" smtClean="0"/>
              <a:t>This </a:t>
            </a:r>
            <a:r>
              <a:rPr kumimoji="0" lang="en-US" altLang="ja-JP" sz="1600" dirty="0"/>
              <a:t>contribution </a:t>
            </a:r>
            <a:r>
              <a:rPr kumimoji="0" lang="en-US" altLang="ja-JP" sz="1600" dirty="0" smtClean="0"/>
              <a:t>discusses </a:t>
            </a:r>
            <a:r>
              <a:rPr kumimoji="0" lang="en-US" altLang="ja-JP" sz="1600" dirty="0" smtClean="0"/>
              <a:t>an impact of out-of-band emission limit </a:t>
            </a:r>
            <a:r>
              <a:rPr kumimoji="0" lang="en-US" altLang="ja-JP" sz="1600" dirty="0" smtClean="0"/>
              <a:t>in </a:t>
            </a:r>
            <a:r>
              <a:rPr kumimoji="0" lang="en-US" altLang="ja-JP" sz="1600" dirty="0" smtClean="0"/>
              <a:t>TV white </a:t>
            </a:r>
            <a:r>
              <a:rPr kumimoji="0" lang="en-US" altLang="ja-JP" sz="1600" dirty="0" smtClean="0"/>
              <a:t>space for consideration of the </a:t>
            </a:r>
            <a:r>
              <a:rPr kumimoji="0" lang="en-US" altLang="ja-JP" sz="1600" dirty="0"/>
              <a:t>technical guidance document </a:t>
            </a:r>
            <a:r>
              <a:rPr kumimoji="0" lang="en-US" altLang="ja-JP" sz="1600" dirty="0" smtClean="0"/>
              <a:t>in the.</a:t>
            </a:r>
            <a:endParaRPr kumimoji="0" lang="en-US" altLang="ja-JP" sz="1600" dirty="0"/>
          </a:p>
          <a:p>
            <a:pPr eaLnBrk="0" hangingPunct="0">
              <a:spcBef>
                <a:spcPts val="600"/>
              </a:spcBef>
              <a:spcAft>
                <a:spcPts val="600"/>
              </a:spcAft>
              <a:defRPr/>
            </a:pPr>
            <a:r>
              <a:rPr kumimoji="0" lang="en-US" altLang="ja-JP" sz="1600" b="1" dirty="0">
                <a:solidFill>
                  <a:schemeClr val="tx2"/>
                </a:solidFill>
              </a:rPr>
              <a:t>Purpose:</a:t>
            </a:r>
            <a:r>
              <a:rPr kumimoji="0" lang="en-US" altLang="ja-JP" sz="1600" dirty="0">
                <a:solidFill>
                  <a:schemeClr val="tx2"/>
                </a:solidFill>
              </a:rPr>
              <a:t>	</a:t>
            </a:r>
            <a:r>
              <a:rPr kumimoji="0" lang="en-US" altLang="ja-JP" sz="1600" dirty="0" smtClean="0">
                <a:solidFill>
                  <a:schemeClr val="tx2"/>
                </a:solidFill>
              </a:rPr>
              <a:t>Technical Contribution </a:t>
            </a:r>
            <a:r>
              <a:rPr kumimoji="0" lang="en-US" altLang="ja-JP" sz="1600" dirty="0">
                <a:solidFill>
                  <a:schemeClr val="tx2"/>
                </a:solidFill>
              </a:rPr>
              <a:t>for </a:t>
            </a:r>
            <a:r>
              <a:rPr kumimoji="0" lang="en-US" altLang="ja-JP" sz="1600" dirty="0" smtClean="0">
                <a:solidFill>
                  <a:schemeClr val="tx2"/>
                </a:solidFill>
              </a:rPr>
              <a:t>discussion in </a:t>
            </a:r>
            <a:r>
              <a:rPr kumimoji="0" lang="en-US" altLang="ja-JP" sz="1600" dirty="0" err="1" smtClean="0">
                <a:solidFill>
                  <a:schemeClr val="tx2"/>
                </a:solidFill>
              </a:rPr>
              <a:t>IEEE802.15.4m</a:t>
            </a:r>
            <a:r>
              <a:rPr kumimoji="0" lang="en-US" altLang="ja-JP" sz="1600" dirty="0" smtClean="0">
                <a:solidFill>
                  <a:schemeClr val="tx2"/>
                </a:solidFill>
              </a:rPr>
              <a:t>  </a:t>
            </a:r>
            <a:endParaRPr kumimoji="0" lang="en-US" altLang="ja-JP" sz="1600" dirty="0">
              <a:solidFill>
                <a:schemeClr val="tx2"/>
              </a:solidFill>
            </a:endParaRPr>
          </a:p>
          <a:p>
            <a:pPr eaLnBrk="0" hangingPunct="0">
              <a:defRPr/>
            </a:pPr>
            <a:r>
              <a:rPr kumimoji="0" lang="en-US" altLang="ja-JP" sz="1600" b="1" dirty="0">
                <a:solidFill>
                  <a:schemeClr val="tx2"/>
                </a:solidFill>
              </a:rPr>
              <a:t>Notice:</a:t>
            </a:r>
            <a:r>
              <a:rPr kumimoji="0" lang="en-US" altLang="ja-JP" sz="1600" dirty="0">
                <a:solidFill>
                  <a:schemeClr val="tx2"/>
                </a:solidFill>
              </a:rPr>
              <a:t>	This document has been prepared to assist the IEEE </a:t>
            </a:r>
            <a:r>
              <a:rPr kumimoji="0" lang="en-US" altLang="ja-JP" sz="1600" dirty="0" err="1">
                <a:solidFill>
                  <a:schemeClr val="tx2"/>
                </a:solidFill>
              </a:rPr>
              <a:t>P802.15</a:t>
            </a:r>
            <a:r>
              <a:rPr kumimoji="0" lang="en-US" altLang="ja-JP" sz="1600" dirty="0">
                <a:solidFill>
                  <a:schemeClr val="tx2"/>
                </a:solidFill>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kumimoji="0" lang="en-US" altLang="ja-JP" sz="1600" b="1" dirty="0">
                <a:solidFill>
                  <a:schemeClr val="tx2"/>
                </a:solidFill>
              </a:rPr>
              <a:t>Release:</a:t>
            </a:r>
            <a:r>
              <a:rPr kumimoji="0" lang="en-US" altLang="ja-JP" sz="1600" dirty="0">
                <a:solidFill>
                  <a:schemeClr val="tx2"/>
                </a:solidFill>
              </a:rPr>
              <a:t>	The contributor acknowledges and accepts that this contribution becomes the property of IEEE and may be made publicly available by </a:t>
            </a:r>
            <a:r>
              <a:rPr kumimoji="0" lang="en-US" altLang="ja-JP" sz="1600" dirty="0" err="1">
                <a:solidFill>
                  <a:schemeClr val="tx2"/>
                </a:solidFill>
              </a:rPr>
              <a:t>P802.15</a:t>
            </a:r>
            <a:r>
              <a:rPr kumimoji="0" lang="en-US" altLang="ja-JP" sz="1600" dirty="0">
                <a:solidFill>
                  <a:schemeClr val="tx2"/>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ー 3"/>
          <p:cNvSpPr>
            <a:spLocks noGrp="1"/>
          </p:cNvSpPr>
          <p:nvPr>
            <p:ph type="dt" sz="quarter" idx="10"/>
          </p:nvPr>
        </p:nvSpPr>
        <p:spPr>
          <a:noFill/>
          <a:ln>
            <a:miter lim="800000"/>
            <a:headEnd/>
            <a:tailEnd/>
          </a:ln>
        </p:spPr>
        <p:txBody>
          <a:bodyPr/>
          <a:lstStyle/>
          <a:p>
            <a:r>
              <a:rPr lang="en-US" altLang="ja-JP" smtClean="0"/>
              <a:t>November, 2011</a:t>
            </a:r>
            <a:endParaRPr lang="en-US" altLang="ja-JP"/>
          </a:p>
        </p:txBody>
      </p:sp>
      <p:sp>
        <p:nvSpPr>
          <p:cNvPr id="19458" name="フッター プレースホルダー 4"/>
          <p:cNvSpPr>
            <a:spLocks noGrp="1"/>
          </p:cNvSpPr>
          <p:nvPr>
            <p:ph type="ftr" sz="quarter" idx="11"/>
          </p:nvPr>
        </p:nvSpPr>
        <p:spPr>
          <a:noFill/>
          <a:ln>
            <a:miter lim="800000"/>
            <a:headEnd/>
            <a:tailEnd/>
          </a:ln>
        </p:spPr>
        <p:txBody>
          <a:bodyPr/>
          <a:lstStyle/>
          <a:p>
            <a:r>
              <a:rPr lang="en-US" altLang="ja-JP" smtClean="0"/>
              <a:t>Shigenobu Sasaki, et al., Niigata University</a:t>
            </a:r>
            <a:endParaRPr lang="en-US" altLang="ja-JP" dirty="0"/>
          </a:p>
        </p:txBody>
      </p:sp>
      <p:sp>
        <p:nvSpPr>
          <p:cNvPr id="19459" name="スライド番号プレースホルダー 5"/>
          <p:cNvSpPr>
            <a:spLocks noGrp="1"/>
          </p:cNvSpPr>
          <p:nvPr>
            <p:ph type="sldNum" sz="quarter" idx="12"/>
          </p:nvPr>
        </p:nvSpPr>
        <p:spPr>
          <a:xfrm>
            <a:off x="4344988" y="6475413"/>
            <a:ext cx="530225" cy="182562"/>
          </a:xfrm>
          <a:noFill/>
          <a:ln>
            <a:miter lim="800000"/>
            <a:headEnd/>
            <a:tailEnd/>
          </a:ln>
        </p:spPr>
        <p:txBody>
          <a:bodyPr/>
          <a:lstStyle/>
          <a:p>
            <a:r>
              <a:rPr lang="en-US" altLang="ja-JP" smtClean="0"/>
              <a:t>Slide </a:t>
            </a:r>
            <a:fld id="{20A667EE-369E-4B0B-B16C-9548D3A73807}" type="slidenum">
              <a:rPr lang="en-US" altLang="ja-JP" smtClean="0"/>
              <a:pPr/>
              <a:t>2</a:t>
            </a:fld>
            <a:endParaRPr lang="en-US" altLang="ja-JP" smtClean="0"/>
          </a:p>
        </p:txBody>
      </p:sp>
      <p:sp>
        <p:nvSpPr>
          <p:cNvPr id="19460" name="Rectangle 2"/>
          <p:cNvSpPr>
            <a:spLocks noGrp="1" noChangeArrowheads="1"/>
          </p:cNvSpPr>
          <p:nvPr>
            <p:ph type="title"/>
          </p:nvPr>
        </p:nvSpPr>
        <p:spPr>
          <a:xfrm>
            <a:off x="685800" y="685800"/>
            <a:ext cx="7772400" cy="870992"/>
          </a:xfrm>
        </p:spPr>
        <p:txBody>
          <a:bodyPr/>
          <a:lstStyle/>
          <a:p>
            <a:r>
              <a:rPr lang="en-US" altLang="ja-JP" dirty="0" smtClean="0">
                <a:latin typeface="+mn-lt"/>
                <a:ea typeface="ＭＳ Ｐゴシック" charset="-128"/>
              </a:rPr>
              <a:t>Introduction</a:t>
            </a:r>
            <a:endParaRPr lang="ja-JP" altLang="ja-JP" dirty="0" smtClean="0">
              <a:latin typeface="+mn-lt"/>
              <a:ea typeface="ＭＳ Ｐゴシック" charset="-128"/>
            </a:endParaRPr>
          </a:p>
        </p:txBody>
      </p:sp>
      <p:sp>
        <p:nvSpPr>
          <p:cNvPr id="19461" name="Rectangle 3"/>
          <p:cNvSpPr>
            <a:spLocks noGrp="1" noChangeArrowheads="1"/>
          </p:cNvSpPr>
          <p:nvPr>
            <p:ph type="body" idx="1"/>
          </p:nvPr>
        </p:nvSpPr>
        <p:spPr/>
        <p:txBody>
          <a:bodyPr/>
          <a:lstStyle/>
          <a:p>
            <a:r>
              <a:rPr lang="en-US" altLang="ja-JP" sz="2400" dirty="0">
                <a:ea typeface="ＭＳ Ｐゴシック" charset="-128"/>
              </a:rPr>
              <a:t>This contribution </a:t>
            </a:r>
            <a:r>
              <a:rPr lang="en-US" altLang="ja-JP" sz="2400" dirty="0" smtClean="0">
                <a:ea typeface="ＭＳ Ｐゴシック" charset="-128"/>
              </a:rPr>
              <a:t>focuses the </a:t>
            </a:r>
            <a:r>
              <a:rPr lang="en-US" altLang="ja-JP" sz="2400" dirty="0" err="1" smtClean="0">
                <a:ea typeface="ＭＳ Ｐゴシック" charset="-128"/>
              </a:rPr>
              <a:t>RF</a:t>
            </a:r>
            <a:r>
              <a:rPr lang="en-US" altLang="ja-JP" sz="2400" dirty="0" smtClean="0">
                <a:ea typeface="ＭＳ Ｐゴシック" charset="-128"/>
              </a:rPr>
              <a:t> spectrum mask in TV white </a:t>
            </a:r>
            <a:r>
              <a:rPr lang="en-US" altLang="ja-JP" sz="2400" dirty="0" smtClean="0">
                <a:ea typeface="ＭＳ Ｐゴシック" charset="-128"/>
              </a:rPr>
              <a:t>space (</a:t>
            </a:r>
            <a:r>
              <a:rPr lang="en-US" altLang="ja-JP" sz="2400" dirty="0" err="1" smtClean="0">
                <a:ea typeface="ＭＳ Ｐゴシック" charset="-128"/>
              </a:rPr>
              <a:t>TVWS</a:t>
            </a:r>
            <a:r>
              <a:rPr lang="en-US" altLang="ja-JP" sz="2400" dirty="0" smtClean="0">
                <a:ea typeface="ＭＳ Ｐゴシック" charset="-128"/>
              </a:rPr>
              <a:t>). </a:t>
            </a:r>
            <a:endParaRPr lang="en-US" altLang="ja-JP" sz="2400" dirty="0" smtClean="0">
              <a:ea typeface="ＭＳ Ｐゴシック" charset="-128"/>
            </a:endParaRPr>
          </a:p>
          <a:p>
            <a:r>
              <a:rPr lang="en-US" altLang="ja-JP" sz="2400" dirty="0" smtClean="0">
                <a:ea typeface="ＭＳ Ｐゴシック" charset="-128"/>
              </a:rPr>
              <a:t>FCC specifies the in-band and out-of-band emission limit for </a:t>
            </a:r>
            <a:r>
              <a:rPr lang="en-US" altLang="ja-JP" sz="2400" dirty="0" err="1" smtClean="0">
                <a:ea typeface="ＭＳ Ｐゴシック" charset="-128"/>
              </a:rPr>
              <a:t>TVWS</a:t>
            </a:r>
            <a:r>
              <a:rPr lang="en-US" altLang="ja-JP" sz="2400" dirty="0" smtClean="0">
                <a:ea typeface="ＭＳ Ｐゴシック" charset="-128"/>
              </a:rPr>
              <a:t> </a:t>
            </a:r>
            <a:r>
              <a:rPr lang="en-US" altLang="ja-JP" sz="2400" dirty="0" smtClean="0">
                <a:ea typeface="ＭＳ Ｐゴシック" charset="-128"/>
              </a:rPr>
              <a:t>in FCC Second </a:t>
            </a:r>
            <a:r>
              <a:rPr lang="en-US" altLang="ja-JP" sz="2400" dirty="0" err="1" smtClean="0">
                <a:ea typeface="ＭＳ Ｐゴシック" charset="-128"/>
              </a:rPr>
              <a:t>R&amp;O</a:t>
            </a:r>
            <a:r>
              <a:rPr lang="en-US" altLang="ja-JP" sz="2400" dirty="0" smtClean="0">
                <a:ea typeface="ＭＳ Ｐゴシック" charset="-128"/>
              </a:rPr>
              <a:t> and FCC second </a:t>
            </a:r>
            <a:r>
              <a:rPr lang="en-US" altLang="ja-JP" sz="2400" dirty="0" err="1" smtClean="0">
                <a:ea typeface="ＭＳ Ｐゴシック" charset="-128"/>
              </a:rPr>
              <a:t>MO&amp;O</a:t>
            </a:r>
            <a:r>
              <a:rPr lang="en-US" altLang="ja-JP" sz="2400" dirty="0" smtClean="0">
                <a:ea typeface="ＭＳ Ｐゴシック" charset="-128"/>
              </a:rPr>
              <a:t>. </a:t>
            </a:r>
            <a:r>
              <a:rPr lang="ja-JP" altLang="en-US" sz="2400" dirty="0">
                <a:ea typeface="ＭＳ Ｐゴシック" charset="-128"/>
              </a:rPr>
              <a:t> </a:t>
            </a:r>
            <a:endParaRPr lang="en-US" altLang="ja-JP" sz="2400" dirty="0" smtClean="0">
              <a:ea typeface="ＭＳ Ｐゴシック" charset="-128"/>
            </a:endParaRPr>
          </a:p>
          <a:p>
            <a:r>
              <a:rPr lang="en-US" altLang="ja-JP" sz="2400" dirty="0" smtClean="0">
                <a:ea typeface="ＭＳ Ｐゴシック" charset="-128"/>
              </a:rPr>
              <a:t>Although out-of-band emission is strictly limited in </a:t>
            </a:r>
            <a:r>
              <a:rPr lang="en-US" altLang="ja-JP" sz="2400" dirty="0" err="1" smtClean="0">
                <a:ea typeface="ＭＳ Ｐゴシック" charset="-128"/>
              </a:rPr>
              <a:t>TVWS</a:t>
            </a:r>
            <a:r>
              <a:rPr lang="en-US" altLang="ja-JP" sz="2400" dirty="0" smtClean="0">
                <a:ea typeface="ＭＳ Ｐゴシック" charset="-128"/>
              </a:rPr>
              <a:t>, </a:t>
            </a:r>
            <a:r>
              <a:rPr lang="en-US" altLang="ja-JP" sz="2400" dirty="0" smtClean="0">
                <a:ea typeface="ＭＳ Ｐゴシック" charset="-128"/>
              </a:rPr>
              <a:t>impact of this limitation has not been discussed in </a:t>
            </a:r>
            <a:r>
              <a:rPr lang="en-US" altLang="ja-JP" sz="2400" dirty="0" err="1" smtClean="0">
                <a:ea typeface="ＭＳ Ｐゴシック" charset="-128"/>
              </a:rPr>
              <a:t>TG4m</a:t>
            </a:r>
            <a:r>
              <a:rPr lang="en-US" altLang="ja-JP" sz="2400" dirty="0">
                <a:ea typeface="ＭＳ Ｐゴシック" charset="-128"/>
              </a:rPr>
              <a:t> </a:t>
            </a:r>
            <a:r>
              <a:rPr lang="en-US" altLang="ja-JP" sz="2400" dirty="0" smtClean="0">
                <a:ea typeface="ＭＳ Ｐゴシック" charset="-128"/>
              </a:rPr>
              <a:t>yet.  </a:t>
            </a:r>
            <a:endParaRPr lang="en-US" altLang="ja-JP" sz="2400" dirty="0" smtClean="0">
              <a:ea typeface="ＭＳ Ｐゴシック" charset="-128"/>
            </a:endParaRPr>
          </a:p>
          <a:p>
            <a:r>
              <a:rPr lang="en-US" altLang="ja-JP" sz="2400" dirty="0" smtClean="0">
                <a:ea typeface="ＭＳ Ｐゴシック" charset="-128"/>
              </a:rPr>
              <a:t>This contribution provides some </a:t>
            </a:r>
            <a:r>
              <a:rPr lang="en-US" altLang="ja-JP" sz="2400" dirty="0" smtClean="0">
                <a:ea typeface="ＭＳ Ｐゴシック" charset="-128"/>
              </a:rPr>
              <a:t>spectrum examples for discussion </a:t>
            </a:r>
            <a:r>
              <a:rPr lang="en-US" altLang="ja-JP" sz="2400" dirty="0" smtClean="0">
                <a:ea typeface="ＭＳ Ｐゴシック" charset="-128"/>
              </a:rPr>
              <a:t>about </a:t>
            </a:r>
            <a:r>
              <a:rPr lang="en-US" altLang="ja-JP" sz="2400" dirty="0" smtClean="0">
                <a:ea typeface="ＭＳ Ｐゴシック" charset="-128"/>
              </a:rPr>
              <a:t>the impact </a:t>
            </a:r>
            <a:r>
              <a:rPr lang="en-US" altLang="ja-JP" sz="2400" dirty="0">
                <a:ea typeface="ＭＳ Ｐゴシック" charset="-128"/>
              </a:rPr>
              <a:t>of out-of-band emission </a:t>
            </a:r>
            <a:r>
              <a:rPr lang="en-US" altLang="ja-JP" sz="2400" dirty="0" smtClean="0">
                <a:ea typeface="ＭＳ Ｐゴシック" charset="-128"/>
              </a:rPr>
              <a:t>limit in </a:t>
            </a:r>
            <a:r>
              <a:rPr lang="en-US" altLang="ja-JP" sz="2400" dirty="0" err="1" smtClean="0">
                <a:ea typeface="ＭＳ Ｐゴシック" charset="-128"/>
              </a:rPr>
              <a:t>TVWS</a:t>
            </a:r>
            <a:r>
              <a:rPr lang="en-US" altLang="ja-JP" sz="2400" dirty="0" smtClean="0">
                <a:ea typeface="ＭＳ Ｐゴシック" charset="-128"/>
              </a:rPr>
              <a:t>.</a:t>
            </a:r>
            <a:endParaRPr lang="ja-JP" altLang="ja-JP" sz="240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title"/>
          </p:nvPr>
        </p:nvSpPr>
        <p:spPr/>
        <p:txBody>
          <a:bodyPr/>
          <a:lstStyle/>
          <a:p>
            <a:r>
              <a:rPr lang="en-US" altLang="ja-JP" dirty="0" smtClean="0">
                <a:latin typeface="+mn-lt"/>
                <a:ea typeface="ＭＳ Ｐゴシック" charset="-128"/>
              </a:rPr>
              <a:t>Out-of-band emission limit in </a:t>
            </a:r>
            <a:r>
              <a:rPr lang="en-US" altLang="ja-JP" dirty="0" err="1" smtClean="0">
                <a:latin typeface="+mn-lt"/>
                <a:ea typeface="ＭＳ Ｐゴシック" charset="-128"/>
              </a:rPr>
              <a:t>TVWS</a:t>
            </a:r>
            <a:endParaRPr lang="ja-JP" altLang="en-US" dirty="0" smtClean="0">
              <a:latin typeface="+mn-lt"/>
              <a:ea typeface="ＭＳ Ｐゴシック" charset="-128"/>
            </a:endParaRPr>
          </a:p>
        </p:txBody>
      </p:sp>
      <p:sp>
        <p:nvSpPr>
          <p:cNvPr id="21506" name="コンテンツ プレースホルダー 2"/>
          <p:cNvSpPr>
            <a:spLocks noGrp="1"/>
          </p:cNvSpPr>
          <p:nvPr>
            <p:ph sz="half" idx="1"/>
          </p:nvPr>
        </p:nvSpPr>
        <p:spPr>
          <a:xfrm>
            <a:off x="395536" y="1844824"/>
            <a:ext cx="4100264" cy="4251176"/>
          </a:xfrm>
        </p:spPr>
        <p:txBody>
          <a:bodyPr/>
          <a:lstStyle/>
          <a:p>
            <a:r>
              <a:rPr lang="en-US" altLang="ja-JP" dirty="0" smtClean="0">
                <a:ea typeface="ＭＳ Ｐゴシック" charset="-128"/>
              </a:rPr>
              <a:t>FCC (unlicensed)</a:t>
            </a:r>
          </a:p>
          <a:p>
            <a:pPr lvl="1"/>
            <a:r>
              <a:rPr lang="en-US" altLang="ja-JP" dirty="0" smtClean="0">
                <a:ea typeface="ＭＳ Ｐゴシック" charset="-128"/>
              </a:rPr>
              <a:t>See the right figure.</a:t>
            </a:r>
          </a:p>
          <a:p>
            <a:r>
              <a:rPr lang="en-US" altLang="ja-JP" dirty="0" smtClean="0">
                <a:ea typeface="ＭＳ Ｐゴシック" charset="-128"/>
              </a:rPr>
              <a:t>Canada (licensed)</a:t>
            </a:r>
          </a:p>
          <a:p>
            <a:pPr lvl="1"/>
            <a:r>
              <a:rPr lang="en-US" altLang="ja-JP" dirty="0" smtClean="0">
                <a:ea typeface="ＭＳ Ｐゴシック" charset="-128"/>
              </a:rPr>
              <a:t>Out of band emission: more than </a:t>
            </a:r>
            <a:r>
              <a:rPr lang="en-US" altLang="ja-JP" dirty="0" err="1" smtClean="0">
                <a:ea typeface="ＭＳ Ｐゴシック" charset="-128"/>
              </a:rPr>
              <a:t>27dB</a:t>
            </a:r>
            <a:r>
              <a:rPr lang="en-US" altLang="ja-JP" dirty="0" smtClean="0">
                <a:ea typeface="ＭＳ Ｐゴシック" charset="-128"/>
              </a:rPr>
              <a:t> reduction</a:t>
            </a:r>
            <a:endParaRPr lang="en-US" altLang="ja-JP" dirty="0" smtClean="0">
              <a:ea typeface="ＭＳ Ｐゴシック" charset="-128"/>
            </a:endParaRPr>
          </a:p>
          <a:p>
            <a:r>
              <a:rPr lang="en-US" altLang="ja-JP" dirty="0" smtClean="0">
                <a:ea typeface="ＭＳ Ｐゴシック" charset="-128"/>
              </a:rPr>
              <a:t>UK </a:t>
            </a:r>
            <a:r>
              <a:rPr lang="en-US" altLang="ja-JP" dirty="0" err="1" smtClean="0">
                <a:ea typeface="ＭＳ Ｐゴシック" charset="-128"/>
              </a:rPr>
              <a:t>Ofcom</a:t>
            </a:r>
            <a:r>
              <a:rPr lang="en-US" altLang="ja-JP" dirty="0" smtClean="0">
                <a:ea typeface="ＭＳ Ｐゴシック" charset="-128"/>
              </a:rPr>
              <a:t> </a:t>
            </a:r>
            <a:r>
              <a:rPr lang="en-US" altLang="ja-JP" sz="2400" dirty="0" smtClean="0">
                <a:ea typeface="ＭＳ Ｐゴシック" charset="-128"/>
              </a:rPr>
              <a:t>(unlicensed)</a:t>
            </a:r>
          </a:p>
          <a:p>
            <a:pPr lvl="1"/>
            <a:r>
              <a:rPr lang="en-US" altLang="ja-JP" dirty="0" smtClean="0">
                <a:ea typeface="ＭＳ Ｐゴシック" charset="-128"/>
              </a:rPr>
              <a:t>Not specified yet</a:t>
            </a:r>
          </a:p>
        </p:txBody>
      </p:sp>
      <p:sp>
        <p:nvSpPr>
          <p:cNvPr id="21507" name="日付プレースホルダー 3"/>
          <p:cNvSpPr>
            <a:spLocks noGrp="1"/>
          </p:cNvSpPr>
          <p:nvPr>
            <p:ph type="dt" sz="half" idx="10"/>
          </p:nvPr>
        </p:nvSpPr>
        <p:spPr>
          <a:noFill/>
          <a:ln>
            <a:miter lim="800000"/>
            <a:headEnd/>
            <a:tailEnd/>
          </a:ln>
        </p:spPr>
        <p:txBody>
          <a:bodyPr/>
          <a:lstStyle/>
          <a:p>
            <a:r>
              <a:rPr lang="en-US" altLang="ja-JP" smtClean="0"/>
              <a:t>November, 2011</a:t>
            </a:r>
            <a:endParaRPr lang="en-US" altLang="ja-JP"/>
          </a:p>
        </p:txBody>
      </p:sp>
      <p:sp>
        <p:nvSpPr>
          <p:cNvPr id="21508" name="フッター プレースホルダー 4"/>
          <p:cNvSpPr>
            <a:spLocks noGrp="1"/>
          </p:cNvSpPr>
          <p:nvPr>
            <p:ph type="ftr" sz="quarter" idx="11"/>
          </p:nvPr>
        </p:nvSpPr>
        <p:spPr>
          <a:noFill/>
          <a:ln>
            <a:miter lim="800000"/>
            <a:headEnd/>
            <a:tailEnd/>
          </a:ln>
        </p:spPr>
        <p:txBody>
          <a:bodyPr/>
          <a:lstStyle/>
          <a:p>
            <a:r>
              <a:rPr lang="en-US" altLang="ja-JP" smtClean="0"/>
              <a:t>Shigenobu Sasaki, et al., Niigata University</a:t>
            </a:r>
            <a:endParaRPr lang="en-US" altLang="ja-JP"/>
          </a:p>
        </p:txBody>
      </p:sp>
      <p:sp>
        <p:nvSpPr>
          <p:cNvPr id="21509" name="スライド番号プレースホルダー 5"/>
          <p:cNvSpPr>
            <a:spLocks noGrp="1"/>
          </p:cNvSpPr>
          <p:nvPr>
            <p:ph type="sldNum" sz="quarter" idx="12"/>
          </p:nvPr>
        </p:nvSpPr>
        <p:spPr>
          <a:noFill/>
          <a:ln>
            <a:miter lim="800000"/>
            <a:headEnd/>
            <a:tailEnd/>
          </a:ln>
        </p:spPr>
        <p:txBody>
          <a:bodyPr/>
          <a:lstStyle/>
          <a:p>
            <a:r>
              <a:rPr lang="en-US" altLang="ja-JP" smtClean="0"/>
              <a:t>Slide </a:t>
            </a:r>
            <a:fld id="{377B6C27-9848-49DF-A6B4-55535CAB810D}" type="slidenum">
              <a:rPr lang="en-US" altLang="ja-JP" smtClean="0"/>
              <a:pPr/>
              <a:t>3</a:t>
            </a:fld>
            <a:endParaRPr lang="en-US" altLang="ja-JP" smtClean="0"/>
          </a:p>
        </p:txBody>
      </p:sp>
      <p:pic>
        <p:nvPicPr>
          <p:cNvPr id="1026"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572000" y="1844824"/>
            <a:ext cx="4423160" cy="36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5292080" y="5487615"/>
            <a:ext cx="3384376" cy="461665"/>
          </a:xfrm>
          <a:prstGeom prst="rect">
            <a:avLst/>
          </a:prstGeom>
          <a:noFill/>
        </p:spPr>
        <p:txBody>
          <a:bodyPr wrap="square" rtlCol="0">
            <a:spAutoFit/>
          </a:bodyPr>
          <a:lstStyle/>
          <a:p>
            <a:r>
              <a:rPr lang="en-US" altLang="ja-JP" dirty="0" smtClean="0"/>
              <a:t>Fig. 1 </a:t>
            </a:r>
            <a:r>
              <a:rPr lang="en-US" altLang="ja-JP" dirty="0" err="1" smtClean="0"/>
              <a:t>RF</a:t>
            </a:r>
            <a:r>
              <a:rPr lang="en-US" altLang="ja-JP" dirty="0" smtClean="0"/>
              <a:t> spectrum mask in USA</a:t>
            </a:r>
            <a:br>
              <a:rPr lang="en-US" altLang="ja-JP" dirty="0" smtClean="0"/>
            </a:br>
            <a:r>
              <a:rPr lang="en-US" altLang="ja-JP" dirty="0" smtClean="0"/>
              <a:t>         (Source: IEEE </a:t>
            </a:r>
            <a:r>
              <a:rPr lang="en-US" altLang="ja-JP" dirty="0" err="1" smtClean="0"/>
              <a:t>Std</a:t>
            </a:r>
            <a:r>
              <a:rPr lang="en-US" altLang="ja-JP" dirty="0" smtClean="0"/>
              <a:t> </a:t>
            </a:r>
            <a:r>
              <a:rPr lang="en-US" altLang="ja-JP" dirty="0" err="1" smtClean="0"/>
              <a:t>802.22</a:t>
            </a:r>
            <a:r>
              <a:rPr lang="en-US" altLang="ja-JP" baseline="30000" dirty="0" err="1" smtClean="0"/>
              <a:t>TM</a:t>
            </a:r>
            <a:r>
              <a:rPr lang="en-US" altLang="ja-JP" dirty="0" smtClean="0"/>
              <a:t>-2011, Annex 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タイトル 1"/>
          <p:cNvSpPr>
            <a:spLocks noGrp="1"/>
          </p:cNvSpPr>
          <p:nvPr>
            <p:ph type="title"/>
          </p:nvPr>
        </p:nvSpPr>
        <p:spPr/>
        <p:txBody>
          <a:bodyPr/>
          <a:lstStyle/>
          <a:p>
            <a:r>
              <a:rPr lang="en-US" altLang="ja-JP" dirty="0" smtClean="0">
                <a:latin typeface="+mn-lt"/>
                <a:ea typeface="ＭＳ Ｐゴシック" charset="-128"/>
              </a:rPr>
              <a:t>Simulation: Frequency Spectrum </a:t>
            </a:r>
            <a:endParaRPr lang="ja-JP" altLang="en-US" dirty="0" smtClean="0">
              <a:latin typeface="+mn-lt"/>
              <a:ea typeface="ＭＳ Ｐゴシック" charset="-128"/>
            </a:endParaRPr>
          </a:p>
        </p:txBody>
      </p:sp>
      <p:sp>
        <p:nvSpPr>
          <p:cNvPr id="25602" name="コンテンツ プレースホルダー 2"/>
          <p:cNvSpPr>
            <a:spLocks noGrp="1"/>
          </p:cNvSpPr>
          <p:nvPr>
            <p:ph idx="1"/>
          </p:nvPr>
        </p:nvSpPr>
        <p:spPr/>
        <p:txBody>
          <a:bodyPr/>
          <a:lstStyle/>
          <a:p>
            <a:r>
              <a:rPr lang="en-US" altLang="ja-JP" dirty="0" smtClean="0">
                <a:ea typeface="ＭＳ Ｐゴシック" charset="-128"/>
              </a:rPr>
              <a:t>Two </a:t>
            </a:r>
            <a:r>
              <a:rPr lang="en-US" altLang="ja-JP" dirty="0" err="1" smtClean="0">
                <a:ea typeface="ＭＳ Ｐゴシック" charset="-128"/>
              </a:rPr>
              <a:t>PHY</a:t>
            </a:r>
            <a:r>
              <a:rPr lang="en-US" altLang="ja-JP" dirty="0" smtClean="0">
                <a:ea typeface="ＭＳ Ｐゴシック" charset="-128"/>
              </a:rPr>
              <a:t> features </a:t>
            </a:r>
            <a:r>
              <a:rPr lang="en-US" altLang="ja-JP" dirty="0" smtClean="0">
                <a:ea typeface="ＭＳ Ｐゴシック" charset="-128"/>
              </a:rPr>
              <a:t>are considered.</a:t>
            </a:r>
            <a:endParaRPr lang="en-US" altLang="ja-JP" dirty="0" smtClean="0">
              <a:ea typeface="ＭＳ Ｐゴシック" charset="-128"/>
            </a:endParaRPr>
          </a:p>
          <a:p>
            <a:pPr lvl="1"/>
            <a:r>
              <a:rPr lang="en-US" altLang="ja-JP" dirty="0" smtClean="0">
                <a:ea typeface="ＭＳ Ｐゴシック" charset="-128"/>
              </a:rPr>
              <a:t>Filtered </a:t>
            </a:r>
            <a:r>
              <a:rPr lang="en-US" altLang="ja-JP" dirty="0" err="1" smtClean="0">
                <a:ea typeface="ＭＳ Ｐゴシック" charset="-128"/>
              </a:rPr>
              <a:t>FSK</a:t>
            </a:r>
            <a:endParaRPr lang="en-US" altLang="ja-JP" dirty="0" smtClean="0">
              <a:ea typeface="ＭＳ Ｐゴシック" charset="-128"/>
            </a:endParaRPr>
          </a:p>
          <a:p>
            <a:pPr lvl="1"/>
            <a:r>
              <a:rPr lang="en-US" altLang="ja-JP" dirty="0" err="1" smtClean="0">
                <a:ea typeface="ＭＳ Ｐゴシック" charset="-128"/>
              </a:rPr>
              <a:t>OFDM</a:t>
            </a:r>
            <a:endParaRPr lang="en-US" altLang="ja-JP" dirty="0" smtClean="0">
              <a:ea typeface="ＭＳ Ｐゴシック" charset="-128"/>
            </a:endParaRPr>
          </a:p>
          <a:p>
            <a:r>
              <a:rPr lang="en-US" altLang="ja-JP" dirty="0" smtClean="0"/>
              <a:t>Common parameters</a:t>
            </a:r>
          </a:p>
          <a:p>
            <a:pPr lvl="1"/>
            <a:r>
              <a:rPr lang="en-US" altLang="ja-JP" dirty="0" smtClean="0"/>
              <a:t>Band of interest: 572-578 </a:t>
            </a:r>
            <a:r>
              <a:rPr lang="en-US" altLang="ja-JP" dirty="0"/>
              <a:t>[MHz] </a:t>
            </a:r>
            <a:r>
              <a:rPr lang="en-US" altLang="ja-JP" dirty="0" smtClean="0"/>
              <a:t/>
            </a:r>
            <a:br>
              <a:rPr lang="en-US" altLang="ja-JP" dirty="0" smtClean="0"/>
            </a:br>
            <a:r>
              <a:rPr lang="en-US" altLang="ja-JP" dirty="0" smtClean="0"/>
              <a:t>(</a:t>
            </a:r>
            <a:r>
              <a:rPr lang="en-US" altLang="ja-JP" dirty="0" err="1" smtClean="0"/>
              <a:t>31ch</a:t>
            </a:r>
            <a:r>
              <a:rPr lang="en-US" altLang="ja-JP" dirty="0" smtClean="0"/>
              <a:t> in US)</a:t>
            </a:r>
            <a:endParaRPr lang="ja-JP" altLang="en-US" dirty="0"/>
          </a:p>
          <a:p>
            <a:pPr lvl="1"/>
            <a:endParaRPr lang="ja-JP" altLang="en-US" dirty="0" smtClean="0">
              <a:ea typeface="ＭＳ Ｐゴシック" charset="-128"/>
            </a:endParaRPr>
          </a:p>
        </p:txBody>
      </p:sp>
      <p:sp>
        <p:nvSpPr>
          <p:cNvPr id="25603" name="日付プレースホルダー 3"/>
          <p:cNvSpPr>
            <a:spLocks noGrp="1"/>
          </p:cNvSpPr>
          <p:nvPr>
            <p:ph type="dt" sz="quarter" idx="10"/>
          </p:nvPr>
        </p:nvSpPr>
        <p:spPr>
          <a:noFill/>
          <a:ln>
            <a:miter lim="800000"/>
            <a:headEnd/>
            <a:tailEnd/>
          </a:ln>
        </p:spPr>
        <p:txBody>
          <a:bodyPr/>
          <a:lstStyle/>
          <a:p>
            <a:r>
              <a:rPr lang="en-US" altLang="ja-JP" smtClean="0"/>
              <a:t>November, 2011</a:t>
            </a:r>
            <a:endParaRPr lang="en-US" altLang="ja-JP"/>
          </a:p>
        </p:txBody>
      </p:sp>
      <p:sp>
        <p:nvSpPr>
          <p:cNvPr id="25604" name="フッター プレースホルダー 4"/>
          <p:cNvSpPr>
            <a:spLocks noGrp="1"/>
          </p:cNvSpPr>
          <p:nvPr>
            <p:ph type="ftr" sz="quarter" idx="11"/>
          </p:nvPr>
        </p:nvSpPr>
        <p:spPr>
          <a:noFill/>
          <a:ln>
            <a:miter lim="800000"/>
            <a:headEnd/>
            <a:tailEnd/>
          </a:ln>
        </p:spPr>
        <p:txBody>
          <a:bodyPr/>
          <a:lstStyle/>
          <a:p>
            <a:r>
              <a:rPr lang="en-US" altLang="ja-JP" smtClean="0"/>
              <a:t>Shigenobu Sasaki, et al., Niigata University</a:t>
            </a:r>
            <a:endParaRPr lang="en-US" altLang="ja-JP"/>
          </a:p>
        </p:txBody>
      </p:sp>
      <p:sp>
        <p:nvSpPr>
          <p:cNvPr id="25605" name="スライド番号プレースホルダー 5"/>
          <p:cNvSpPr>
            <a:spLocks noGrp="1"/>
          </p:cNvSpPr>
          <p:nvPr>
            <p:ph type="sldNum" sz="quarter" idx="12"/>
          </p:nvPr>
        </p:nvSpPr>
        <p:spPr>
          <a:xfrm>
            <a:off x="4344988" y="6475413"/>
            <a:ext cx="530225" cy="182562"/>
          </a:xfrm>
          <a:noFill/>
          <a:ln>
            <a:miter lim="800000"/>
            <a:headEnd/>
            <a:tailEnd/>
          </a:ln>
        </p:spPr>
        <p:txBody>
          <a:bodyPr/>
          <a:lstStyle/>
          <a:p>
            <a:r>
              <a:rPr lang="en-US" altLang="ja-JP" smtClean="0"/>
              <a:t>Slide </a:t>
            </a:r>
            <a:fld id="{4B1C5411-632A-41FD-B2F3-F611E503D560}" type="slidenum">
              <a:rPr lang="en-US" altLang="ja-JP" smtClean="0"/>
              <a:pPr/>
              <a:t>4</a:t>
            </a:fld>
            <a:endParaRPr lang="en-US" altLang="ja-JP"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コンテンツ プレースホルダー 3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51520" y="1700808"/>
            <a:ext cx="4040188" cy="2876914"/>
          </a:xfrm>
          <a:prstGeom prst="rect">
            <a:avLst/>
          </a:prstGeom>
        </p:spPr>
      </p:pic>
      <p:sp>
        <p:nvSpPr>
          <p:cNvPr id="27649" name="タイトル 1"/>
          <p:cNvSpPr>
            <a:spLocks noGrp="1"/>
          </p:cNvSpPr>
          <p:nvPr>
            <p:ph type="title"/>
          </p:nvPr>
        </p:nvSpPr>
        <p:spPr>
          <a:xfrm>
            <a:off x="457200" y="692696"/>
            <a:ext cx="8229600" cy="724942"/>
          </a:xfrm>
        </p:spPr>
        <p:txBody>
          <a:bodyPr/>
          <a:lstStyle/>
          <a:p>
            <a:r>
              <a:rPr lang="en-US" altLang="ja-JP" dirty="0" smtClean="0">
                <a:latin typeface="+mn-lt"/>
                <a:ea typeface="ＭＳ Ｐゴシック" charset="-128"/>
              </a:rPr>
              <a:t>Example: Filtered </a:t>
            </a:r>
            <a:r>
              <a:rPr lang="en-US" altLang="ja-JP" dirty="0" err="1" smtClean="0">
                <a:latin typeface="+mn-lt"/>
                <a:ea typeface="ＭＳ Ｐゴシック" charset="-128"/>
              </a:rPr>
              <a:t>FSK</a:t>
            </a:r>
            <a:r>
              <a:rPr lang="en-US" altLang="ja-JP" dirty="0" smtClean="0">
                <a:latin typeface="+mn-lt"/>
                <a:ea typeface="ＭＳ Ｐゴシック" charset="-128"/>
              </a:rPr>
              <a:t> </a:t>
            </a:r>
            <a:endParaRPr lang="ja-JP" altLang="en-US" dirty="0" smtClean="0">
              <a:latin typeface="+mn-lt"/>
              <a:ea typeface="ＭＳ Ｐゴシック" charset="-128"/>
            </a:endParaRPr>
          </a:p>
        </p:txBody>
      </p:sp>
      <p:sp>
        <p:nvSpPr>
          <p:cNvPr id="5" name="テキスト プレースホルダー 4"/>
          <p:cNvSpPr>
            <a:spLocks noGrp="1"/>
          </p:cNvSpPr>
          <p:nvPr>
            <p:ph type="body" idx="1"/>
          </p:nvPr>
        </p:nvSpPr>
        <p:spPr>
          <a:xfrm>
            <a:off x="431406" y="4869160"/>
            <a:ext cx="4040188" cy="1575866"/>
          </a:xfrm>
        </p:spPr>
        <p:txBody>
          <a:bodyPr/>
          <a:lstStyle/>
          <a:p>
            <a:pPr marL="342900" indent="-342900">
              <a:buFontTx/>
              <a:buChar char="•"/>
            </a:pPr>
            <a:r>
              <a:rPr lang="en-US" altLang="ja-JP" sz="2000" b="0" dirty="0" err="1">
                <a:latin typeface="Arial" charset="0"/>
              </a:rPr>
              <a:t>5</a:t>
            </a:r>
            <a:r>
              <a:rPr lang="en-US" altLang="ja-JP" sz="2000" b="0" dirty="0" err="1" smtClean="0">
                <a:latin typeface="Arial" charset="0"/>
              </a:rPr>
              <a:t>0kbps</a:t>
            </a:r>
            <a:r>
              <a:rPr lang="en-US" altLang="ja-JP" sz="2000" b="0" dirty="0" smtClean="0">
                <a:latin typeface="Arial" charset="0"/>
              </a:rPr>
              <a:t> </a:t>
            </a:r>
            <a:r>
              <a:rPr lang="en-US" altLang="ja-JP" sz="2000" b="0" dirty="0">
                <a:latin typeface="Arial" charset="0"/>
              </a:rPr>
              <a:t>– </a:t>
            </a:r>
            <a:r>
              <a:rPr lang="en-US" altLang="ja-JP" sz="2000" b="0" dirty="0" err="1">
                <a:latin typeface="Arial" charset="0"/>
              </a:rPr>
              <a:t>2FSK</a:t>
            </a:r>
            <a:endParaRPr lang="en-US" altLang="ja-JP" sz="2000" b="0" dirty="0">
              <a:latin typeface="Arial" charset="0"/>
            </a:endParaRPr>
          </a:p>
          <a:p>
            <a:pPr marL="342900" indent="-342900">
              <a:buFontTx/>
              <a:buChar char="•"/>
            </a:pPr>
            <a:r>
              <a:rPr lang="en-US" altLang="ja-JP" sz="2000" b="0" dirty="0" err="1">
                <a:latin typeface="Arial" charset="0"/>
              </a:rPr>
              <a:t>200kHz</a:t>
            </a:r>
            <a:r>
              <a:rPr lang="en-US" altLang="ja-JP" sz="2000" b="0" dirty="0">
                <a:latin typeface="Arial" charset="0"/>
              </a:rPr>
              <a:t> Channel spacing </a:t>
            </a:r>
          </a:p>
          <a:p>
            <a:pPr marL="342900" indent="-342900">
              <a:buFontTx/>
              <a:buChar char="•"/>
            </a:pPr>
            <a:r>
              <a:rPr lang="en-US" altLang="ja-JP" sz="2000" b="0" dirty="0" smtClean="0">
                <a:latin typeface="Arial" charset="0"/>
              </a:rPr>
              <a:t>BT </a:t>
            </a:r>
            <a:r>
              <a:rPr lang="en-US" altLang="ja-JP" sz="2000" b="0" dirty="0">
                <a:latin typeface="Arial" charset="0"/>
              </a:rPr>
              <a:t>= </a:t>
            </a:r>
            <a:r>
              <a:rPr lang="en-US" altLang="ja-JP" sz="2000" b="0" dirty="0" smtClean="0">
                <a:latin typeface="Arial" charset="0"/>
              </a:rPr>
              <a:t>1.0</a:t>
            </a:r>
          </a:p>
          <a:p>
            <a:pPr marL="342900" indent="-342900">
              <a:buFontTx/>
              <a:buChar char="•"/>
            </a:pPr>
            <a:r>
              <a:rPr lang="en-US" altLang="ja-JP" sz="2000" b="0" dirty="0" smtClean="0">
                <a:latin typeface="Arial" charset="0"/>
              </a:rPr>
              <a:t>29 channels</a:t>
            </a:r>
            <a:endParaRPr lang="en-US" altLang="ja-JP" sz="2000" b="0" dirty="0">
              <a:latin typeface="Arial" charset="0"/>
            </a:endParaRPr>
          </a:p>
        </p:txBody>
      </p:sp>
      <p:sp>
        <p:nvSpPr>
          <p:cNvPr id="27651" name="日付プレースホルダー 3"/>
          <p:cNvSpPr>
            <a:spLocks noGrp="1"/>
          </p:cNvSpPr>
          <p:nvPr>
            <p:ph type="dt" sz="half" idx="10"/>
          </p:nvPr>
        </p:nvSpPr>
        <p:spPr>
          <a:noFill/>
          <a:ln>
            <a:miter lim="800000"/>
            <a:headEnd/>
            <a:tailEnd/>
          </a:ln>
        </p:spPr>
        <p:txBody>
          <a:bodyPr/>
          <a:lstStyle/>
          <a:p>
            <a:r>
              <a:rPr lang="en-US" altLang="ja-JP" smtClean="0"/>
              <a:t>November, 2011</a:t>
            </a:r>
            <a:endParaRPr lang="en-US" altLang="ja-JP"/>
          </a:p>
        </p:txBody>
      </p:sp>
      <p:sp>
        <p:nvSpPr>
          <p:cNvPr id="27652" name="フッター プレースホルダー 4"/>
          <p:cNvSpPr>
            <a:spLocks noGrp="1"/>
          </p:cNvSpPr>
          <p:nvPr>
            <p:ph type="ftr" sz="quarter" idx="11"/>
          </p:nvPr>
        </p:nvSpPr>
        <p:spPr>
          <a:noFill/>
          <a:ln>
            <a:miter lim="800000"/>
            <a:headEnd/>
            <a:tailEnd/>
          </a:ln>
        </p:spPr>
        <p:txBody>
          <a:bodyPr/>
          <a:lstStyle/>
          <a:p>
            <a:r>
              <a:rPr lang="en-US" altLang="ja-JP" smtClean="0"/>
              <a:t>Shigenobu Sasaki, et al., Niigata University</a:t>
            </a:r>
            <a:endParaRPr lang="en-US" altLang="ja-JP"/>
          </a:p>
        </p:txBody>
      </p:sp>
      <p:sp>
        <p:nvSpPr>
          <p:cNvPr id="27653" name="スライド番号プレースホルダー 5"/>
          <p:cNvSpPr>
            <a:spLocks noGrp="1"/>
          </p:cNvSpPr>
          <p:nvPr>
            <p:ph type="sldNum" sz="quarter" idx="12"/>
          </p:nvPr>
        </p:nvSpPr>
        <p:spPr>
          <a:noFill/>
          <a:ln>
            <a:miter lim="800000"/>
            <a:headEnd/>
            <a:tailEnd/>
          </a:ln>
        </p:spPr>
        <p:txBody>
          <a:bodyPr/>
          <a:lstStyle/>
          <a:p>
            <a:r>
              <a:rPr lang="en-US" altLang="ja-JP" smtClean="0"/>
              <a:t>Slide </a:t>
            </a:r>
            <a:fld id="{5E642A46-201C-4421-86B5-BD359E854409}" type="slidenum">
              <a:rPr lang="en-US" altLang="ja-JP" smtClean="0"/>
              <a:pPr/>
              <a:t>5</a:t>
            </a:fld>
            <a:endParaRPr lang="en-US" altLang="ja-JP" smtClean="0"/>
          </a:p>
        </p:txBody>
      </p:sp>
      <p:cxnSp>
        <p:nvCxnSpPr>
          <p:cNvPr id="3" name="直線コネクタ 2"/>
          <p:cNvCxnSpPr/>
          <p:nvPr/>
        </p:nvCxnSpPr>
        <p:spPr bwMode="auto">
          <a:xfrm>
            <a:off x="539552" y="3522984"/>
            <a:ext cx="3931996" cy="0"/>
          </a:xfrm>
          <a:prstGeom prst="line">
            <a:avLst/>
          </a:prstGeom>
          <a:solidFill>
            <a:schemeClr val="accent1"/>
          </a:solidFill>
          <a:ln w="12700" cap="flat" cmpd="sng" algn="ctr">
            <a:solidFill>
              <a:srgbClr val="FF000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6" name="Picture 10" descr="model2"/>
          <p:cNvPicPr>
            <a:picLocks noGrp="1" noChangeAspect="1" noChangeArrowheads="1"/>
          </p:cNvPicPr>
          <p:nvPr>
            <p:ph sz="quarter" idx="4"/>
          </p:nvPr>
        </p:nvPicPr>
        <p:blipFill>
          <a:blip r:embed="rId4"/>
          <a:srcRect/>
          <a:stretch>
            <a:fillRect/>
          </a:stretch>
        </p:blipFill>
        <p:spPr bwMode="auto">
          <a:xfrm>
            <a:off x="4850705" y="1595097"/>
            <a:ext cx="4041775" cy="3031331"/>
          </a:xfrm>
          <a:prstGeom prst="rect">
            <a:avLst/>
          </a:prstGeom>
          <a:noFill/>
        </p:spPr>
      </p:pic>
      <p:sp>
        <p:nvSpPr>
          <p:cNvPr id="17" name="テキスト プレースホルダー 4"/>
          <p:cNvSpPr>
            <a:spLocks noGrp="1"/>
          </p:cNvSpPr>
          <p:nvPr>
            <p:ph type="body" idx="1"/>
          </p:nvPr>
        </p:nvSpPr>
        <p:spPr>
          <a:xfrm>
            <a:off x="4708276" y="4869160"/>
            <a:ext cx="4040188" cy="1575866"/>
          </a:xfrm>
        </p:spPr>
        <p:txBody>
          <a:bodyPr/>
          <a:lstStyle/>
          <a:p>
            <a:pPr marL="342900" indent="-342900">
              <a:buFontTx/>
              <a:buChar char="•"/>
            </a:pPr>
            <a:r>
              <a:rPr lang="en-US" altLang="ja-JP" sz="2000" b="0" dirty="0" err="1">
                <a:latin typeface="Arial" charset="0"/>
              </a:rPr>
              <a:t>200kbps</a:t>
            </a:r>
            <a:r>
              <a:rPr lang="en-US" altLang="ja-JP" sz="2000" b="0" dirty="0">
                <a:latin typeface="Arial" charset="0"/>
              </a:rPr>
              <a:t> – </a:t>
            </a:r>
            <a:r>
              <a:rPr lang="en-US" altLang="ja-JP" sz="2000" b="0" dirty="0" err="1">
                <a:latin typeface="Arial" charset="0"/>
              </a:rPr>
              <a:t>2FSK</a:t>
            </a:r>
            <a:endParaRPr lang="en-US" altLang="ja-JP" sz="2000" b="0" dirty="0">
              <a:latin typeface="Arial" charset="0"/>
            </a:endParaRPr>
          </a:p>
          <a:p>
            <a:pPr marL="342900" indent="-342900">
              <a:buFontTx/>
              <a:buChar char="•"/>
            </a:pPr>
            <a:r>
              <a:rPr lang="en-US" altLang="ja-JP" sz="2000" b="0" dirty="0" err="1">
                <a:latin typeface="Arial" charset="0"/>
              </a:rPr>
              <a:t>400kHz</a:t>
            </a:r>
            <a:r>
              <a:rPr lang="en-US" altLang="ja-JP" sz="2000" b="0" dirty="0">
                <a:latin typeface="Arial" charset="0"/>
              </a:rPr>
              <a:t> channel spacing</a:t>
            </a:r>
          </a:p>
          <a:p>
            <a:pPr marL="342900" indent="-342900">
              <a:buFontTx/>
              <a:buChar char="•"/>
            </a:pPr>
            <a:r>
              <a:rPr lang="en-US" altLang="ja-JP" sz="2000" b="0" dirty="0" smtClean="0">
                <a:latin typeface="Arial" charset="0"/>
              </a:rPr>
              <a:t>BT </a:t>
            </a:r>
            <a:r>
              <a:rPr lang="en-US" altLang="ja-JP" sz="2000" b="0" dirty="0">
                <a:latin typeface="Arial" charset="0"/>
              </a:rPr>
              <a:t>= </a:t>
            </a:r>
            <a:r>
              <a:rPr lang="en-US" altLang="ja-JP" sz="2000" b="0" dirty="0" smtClean="0">
                <a:latin typeface="Arial" charset="0"/>
              </a:rPr>
              <a:t>1.0</a:t>
            </a:r>
          </a:p>
          <a:p>
            <a:pPr marL="342900" indent="-342900">
              <a:buFontTx/>
              <a:buChar char="•"/>
            </a:pPr>
            <a:r>
              <a:rPr lang="en-US" altLang="ja-JP" sz="2000" b="0" dirty="0" smtClean="0">
                <a:latin typeface="Arial" charset="0"/>
              </a:rPr>
              <a:t>14 channels</a:t>
            </a:r>
            <a:endParaRPr lang="en-US" altLang="ja-JP" sz="2000" b="0" dirty="0">
              <a:latin typeface="Arial" charset="0"/>
            </a:endParaRPr>
          </a:p>
        </p:txBody>
      </p:sp>
      <p:cxnSp>
        <p:nvCxnSpPr>
          <p:cNvPr id="18" name="直線コネクタ 17"/>
          <p:cNvCxnSpPr/>
          <p:nvPr/>
        </p:nvCxnSpPr>
        <p:spPr bwMode="auto">
          <a:xfrm>
            <a:off x="4860032" y="3513348"/>
            <a:ext cx="3888432" cy="0"/>
          </a:xfrm>
          <a:prstGeom prst="line">
            <a:avLst/>
          </a:prstGeom>
          <a:solidFill>
            <a:schemeClr val="accent1"/>
          </a:solidFill>
          <a:ln w="12700" cap="flat" cmpd="sng" algn="ctr">
            <a:solidFill>
              <a:srgbClr val="FF000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正方形/長方形 3"/>
          <p:cNvSpPr/>
          <p:nvPr/>
        </p:nvSpPr>
        <p:spPr>
          <a:xfrm>
            <a:off x="4069172" y="4115377"/>
            <a:ext cx="662361" cy="307777"/>
          </a:xfrm>
          <a:prstGeom prst="rect">
            <a:avLst/>
          </a:prstGeom>
          <a:solidFill>
            <a:schemeClr val="accent1">
              <a:lumMod val="20000"/>
              <a:lumOff val="80000"/>
            </a:schemeClr>
          </a:solidFill>
        </p:spPr>
        <p:txBody>
          <a:bodyPr wrap="none">
            <a:spAutoFit/>
          </a:bodyPr>
          <a:lstStyle/>
          <a:p>
            <a:pPr eaLnBrk="0" hangingPunct="0"/>
            <a:r>
              <a:rPr kumimoji="0" lang="en-US" altLang="ja-JP" sz="1400" dirty="0">
                <a:latin typeface="+mn-lt"/>
              </a:rPr>
              <a:t>-</a:t>
            </a:r>
            <a:r>
              <a:rPr kumimoji="0" lang="en-US" altLang="ja-JP" sz="1400" dirty="0" err="1">
                <a:latin typeface="+mn-lt"/>
              </a:rPr>
              <a:t>55dB</a:t>
            </a:r>
            <a:endParaRPr kumimoji="0" lang="en-US" altLang="ja-JP" sz="1400" dirty="0">
              <a:latin typeface="+mn-lt"/>
            </a:endParaRPr>
          </a:p>
        </p:txBody>
      </p:sp>
      <p:cxnSp>
        <p:nvCxnSpPr>
          <p:cNvPr id="14" name="直線コネクタ 13"/>
          <p:cNvCxnSpPr/>
          <p:nvPr/>
        </p:nvCxnSpPr>
        <p:spPr bwMode="auto">
          <a:xfrm>
            <a:off x="611560" y="2747225"/>
            <a:ext cx="3888432" cy="0"/>
          </a:xfrm>
          <a:prstGeom prst="line">
            <a:avLst/>
          </a:prstGeom>
          <a:solidFill>
            <a:schemeClr val="accent1"/>
          </a:solidFill>
          <a:ln w="12700" cap="flat" cmpd="sng" algn="ctr">
            <a:solidFill>
              <a:srgbClr val="0070C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正方形/長方形 18"/>
          <p:cNvSpPr/>
          <p:nvPr/>
        </p:nvSpPr>
        <p:spPr>
          <a:xfrm>
            <a:off x="4140368" y="1883129"/>
            <a:ext cx="662361" cy="307777"/>
          </a:xfrm>
          <a:prstGeom prst="rect">
            <a:avLst/>
          </a:prstGeom>
          <a:solidFill>
            <a:schemeClr val="accent1">
              <a:lumMod val="20000"/>
              <a:lumOff val="80000"/>
            </a:schemeClr>
          </a:solidFill>
        </p:spPr>
        <p:txBody>
          <a:bodyPr wrap="none">
            <a:spAutoFit/>
          </a:bodyPr>
          <a:lstStyle/>
          <a:p>
            <a:pPr eaLnBrk="0" hangingPunct="0"/>
            <a:r>
              <a:rPr kumimoji="0" lang="en-US" altLang="ja-JP" sz="1400" dirty="0" smtClean="0">
                <a:latin typeface="+mn-lt"/>
              </a:rPr>
              <a:t>-</a:t>
            </a:r>
            <a:r>
              <a:rPr kumimoji="0" lang="en-US" altLang="ja-JP" sz="1400" dirty="0" err="1" smtClean="0">
                <a:latin typeface="+mn-lt"/>
              </a:rPr>
              <a:t>30dB</a:t>
            </a:r>
            <a:endParaRPr kumimoji="0" lang="en-US" altLang="ja-JP" sz="1400" dirty="0">
              <a:latin typeface="+mn-lt"/>
            </a:endParaRPr>
          </a:p>
        </p:txBody>
      </p:sp>
      <p:cxnSp>
        <p:nvCxnSpPr>
          <p:cNvPr id="20" name="直線コネクタ 19"/>
          <p:cNvCxnSpPr/>
          <p:nvPr/>
        </p:nvCxnSpPr>
        <p:spPr bwMode="auto">
          <a:xfrm>
            <a:off x="4932040" y="2747225"/>
            <a:ext cx="3888432" cy="0"/>
          </a:xfrm>
          <a:prstGeom prst="line">
            <a:avLst/>
          </a:prstGeom>
          <a:solidFill>
            <a:schemeClr val="accent1"/>
          </a:solidFill>
          <a:ln w="12700" cap="flat" cmpd="sng" algn="ctr">
            <a:solidFill>
              <a:srgbClr val="0070C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矢印コネクタ 6"/>
          <p:cNvCxnSpPr>
            <a:stCxn id="19" idx="2"/>
          </p:cNvCxnSpPr>
          <p:nvPr/>
        </p:nvCxnSpPr>
        <p:spPr bwMode="auto">
          <a:xfrm flipH="1">
            <a:off x="4069172" y="2190906"/>
            <a:ext cx="402377" cy="55631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p:nvPr/>
        </p:nvCxnSpPr>
        <p:spPr bwMode="auto">
          <a:xfrm>
            <a:off x="4623950" y="2171161"/>
            <a:ext cx="380098" cy="55631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4" idx="0"/>
          </p:cNvCxnSpPr>
          <p:nvPr/>
        </p:nvCxnSpPr>
        <p:spPr bwMode="auto">
          <a:xfrm flipH="1" flipV="1">
            <a:off x="4097616" y="3522985"/>
            <a:ext cx="302737" cy="59239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矢印コネクタ 24"/>
          <p:cNvCxnSpPr>
            <a:stCxn id="4" idx="0"/>
          </p:cNvCxnSpPr>
          <p:nvPr/>
        </p:nvCxnSpPr>
        <p:spPr bwMode="auto">
          <a:xfrm flipV="1">
            <a:off x="4400353" y="3522985"/>
            <a:ext cx="531687" cy="59239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a:off x="6156176" y="1746108"/>
            <a:ext cx="1584176" cy="0"/>
          </a:xfrm>
          <a:prstGeom prst="straightConnector1">
            <a:avLst/>
          </a:prstGeom>
          <a:solidFill>
            <a:schemeClr val="accent1"/>
          </a:solidFill>
          <a:ln w="19050" cap="flat" cmpd="sng" algn="ctr">
            <a:solidFill>
              <a:srgbClr val="FF0000"/>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p:cNvSpPr txBox="1"/>
          <p:nvPr/>
        </p:nvSpPr>
        <p:spPr>
          <a:xfrm>
            <a:off x="6572332" y="1484784"/>
            <a:ext cx="790601" cy="254361"/>
          </a:xfrm>
          <a:prstGeom prst="rect">
            <a:avLst/>
          </a:prstGeom>
          <a:noFill/>
        </p:spPr>
        <p:txBody>
          <a:bodyPr wrap="none" rtlCol="0">
            <a:spAutoFit/>
          </a:bodyPr>
          <a:lstStyle/>
          <a:p>
            <a:r>
              <a:rPr kumimoji="1" lang="en-US" altLang="ja-JP" sz="1400" dirty="0" smtClean="0">
                <a:solidFill>
                  <a:srgbClr val="FF0000"/>
                </a:solidFill>
                <a:latin typeface="+mn-lt"/>
              </a:rPr>
              <a:t>In-band</a:t>
            </a:r>
            <a:endParaRPr kumimoji="1" lang="ja-JP" altLang="en-US" sz="1400" dirty="0">
              <a:solidFill>
                <a:srgbClr val="FF0000"/>
              </a:solidFill>
              <a:latin typeface="+mn-lt"/>
            </a:endParaRPr>
          </a:p>
        </p:txBody>
      </p:sp>
      <p:cxnSp>
        <p:nvCxnSpPr>
          <p:cNvPr id="31" name="直線矢印コネクタ 30"/>
          <p:cNvCxnSpPr/>
          <p:nvPr/>
        </p:nvCxnSpPr>
        <p:spPr bwMode="auto">
          <a:xfrm>
            <a:off x="1475656" y="1752061"/>
            <a:ext cx="1656184" cy="0"/>
          </a:xfrm>
          <a:prstGeom prst="straightConnector1">
            <a:avLst/>
          </a:prstGeom>
          <a:solidFill>
            <a:schemeClr val="accent1"/>
          </a:solidFill>
          <a:ln w="19050" cap="flat" cmpd="sng" algn="ctr">
            <a:solidFill>
              <a:srgbClr val="FF0000"/>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テキスト ボックス 31"/>
          <p:cNvSpPr txBox="1"/>
          <p:nvPr/>
        </p:nvSpPr>
        <p:spPr>
          <a:xfrm>
            <a:off x="1891812" y="1490734"/>
            <a:ext cx="790601" cy="254361"/>
          </a:xfrm>
          <a:prstGeom prst="rect">
            <a:avLst/>
          </a:prstGeom>
          <a:noFill/>
        </p:spPr>
        <p:txBody>
          <a:bodyPr wrap="none" rtlCol="0">
            <a:spAutoFit/>
          </a:bodyPr>
          <a:lstStyle/>
          <a:p>
            <a:r>
              <a:rPr kumimoji="1" lang="en-US" altLang="ja-JP" sz="1400" dirty="0" smtClean="0">
                <a:solidFill>
                  <a:srgbClr val="FF0000"/>
                </a:solidFill>
                <a:latin typeface="+mn-lt"/>
              </a:rPr>
              <a:t>In-band</a:t>
            </a:r>
            <a:endParaRPr kumimoji="1" lang="ja-JP" altLang="en-US" sz="1400" dirty="0">
              <a:solidFill>
                <a:srgbClr val="FF0000"/>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idx="4294967295"/>
          </p:nvPr>
        </p:nvSpPr>
        <p:spPr/>
        <p:txBody>
          <a:bodyPr/>
          <a:lstStyle/>
          <a:p>
            <a:r>
              <a:rPr lang="en-US" altLang="ja-JP" dirty="0">
                <a:latin typeface="+mn-lt"/>
                <a:ea typeface="ＭＳ Ｐゴシック" charset="-128"/>
              </a:rPr>
              <a:t>Example: Filtered </a:t>
            </a:r>
            <a:r>
              <a:rPr lang="en-US" altLang="ja-JP" dirty="0" err="1">
                <a:latin typeface="+mn-lt"/>
                <a:ea typeface="ＭＳ Ｐゴシック" charset="-128"/>
              </a:rPr>
              <a:t>FSK</a:t>
            </a:r>
            <a:r>
              <a:rPr lang="en-US" altLang="ja-JP" dirty="0">
                <a:latin typeface="+mn-lt"/>
                <a:ea typeface="ＭＳ Ｐゴシック" charset="-128"/>
              </a:rPr>
              <a:t> </a:t>
            </a:r>
            <a:r>
              <a:rPr lang="en-US" altLang="ja-JP" dirty="0" smtClean="0">
                <a:latin typeface="+mn-lt"/>
                <a:ea typeface="ＭＳ Ｐゴシック" charset="-128"/>
              </a:rPr>
              <a:t>(cont’d)</a:t>
            </a:r>
            <a:endParaRPr lang="ja-JP" altLang="en-US" dirty="0" smtClean="0">
              <a:latin typeface="+mn-lt"/>
              <a:ea typeface="ＭＳ Ｐゴシック" charset="-128"/>
            </a:endParaRPr>
          </a:p>
        </p:txBody>
      </p:sp>
      <p:sp>
        <p:nvSpPr>
          <p:cNvPr id="41987" name="日付プレースホルダー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kumimoji="0" lang="en-US" altLang="ja-JP" sz="1400" b="1"/>
              <a:t>November, 2011</a:t>
            </a:r>
          </a:p>
        </p:txBody>
      </p:sp>
      <p:sp>
        <p:nvSpPr>
          <p:cNvPr id="41989" name="スライド番号プレースホルダー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kumimoji="0" lang="en-US" altLang="ja-JP"/>
              <a:t>Slide </a:t>
            </a:r>
            <a:fld id="{B5158F8B-3D18-4687-9470-5456D2FED404}" type="slidenum">
              <a:rPr kumimoji="0" lang="en-US" altLang="ja-JP"/>
              <a:pPr algn="ctr" eaLnBrk="0" hangingPunct="0"/>
              <a:t>6</a:t>
            </a:fld>
            <a:endParaRPr kumimoji="0" lang="en-US" altLang="ja-JP"/>
          </a:p>
        </p:txBody>
      </p:sp>
      <p:sp>
        <p:nvSpPr>
          <p:cNvPr id="41990" name="コンテンツ プレースホルダー 6"/>
          <p:cNvSpPr>
            <a:spLocks/>
          </p:cNvSpPr>
          <p:nvPr/>
        </p:nvSpPr>
        <p:spPr bwMode="auto">
          <a:xfrm>
            <a:off x="5076825" y="1844675"/>
            <a:ext cx="3810000" cy="41148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altLang="ja-JP" sz="2800" dirty="0" err="1">
                <a:latin typeface="Arial" charset="0"/>
              </a:rPr>
              <a:t>400kbps</a:t>
            </a:r>
            <a:r>
              <a:rPr lang="en-US" altLang="ja-JP" sz="2800" dirty="0">
                <a:latin typeface="Arial" charset="0"/>
              </a:rPr>
              <a:t> – </a:t>
            </a:r>
            <a:r>
              <a:rPr lang="en-US" altLang="ja-JP" sz="2800" dirty="0" err="1">
                <a:latin typeface="Arial" charset="0"/>
              </a:rPr>
              <a:t>4FSK</a:t>
            </a:r>
            <a:endParaRPr lang="en-US" altLang="ja-JP" sz="2800" dirty="0">
              <a:latin typeface="Arial" charset="0"/>
            </a:endParaRPr>
          </a:p>
          <a:p>
            <a:pPr marL="342900" indent="-342900">
              <a:spcBef>
                <a:spcPct val="20000"/>
              </a:spcBef>
              <a:buFontTx/>
              <a:buChar char="•"/>
            </a:pPr>
            <a:r>
              <a:rPr lang="en-US" altLang="ja-JP" sz="2800" dirty="0" err="1" smtClean="0">
                <a:latin typeface="Arial" charset="0"/>
              </a:rPr>
              <a:t>400kHz</a:t>
            </a:r>
            <a:r>
              <a:rPr lang="en-US" altLang="ja-JP" sz="2800" dirty="0" smtClean="0">
                <a:latin typeface="Arial" charset="0"/>
              </a:rPr>
              <a:t> channel </a:t>
            </a:r>
            <a:r>
              <a:rPr lang="en-US" altLang="ja-JP" sz="2800" dirty="0" smtClean="0">
                <a:latin typeface="Arial" charset="0"/>
              </a:rPr>
              <a:t>spacing</a:t>
            </a:r>
            <a:endParaRPr lang="en-US" altLang="ja-JP" sz="2800" dirty="0">
              <a:latin typeface="Arial" charset="0"/>
            </a:endParaRPr>
          </a:p>
          <a:p>
            <a:pPr marL="342900" indent="-342900">
              <a:spcBef>
                <a:spcPct val="20000"/>
              </a:spcBef>
              <a:buFontTx/>
              <a:buChar char="•"/>
            </a:pPr>
            <a:r>
              <a:rPr lang="en-US" altLang="ja-JP" sz="2800" dirty="0">
                <a:latin typeface="Arial" charset="0"/>
              </a:rPr>
              <a:t>BT = </a:t>
            </a:r>
            <a:r>
              <a:rPr lang="en-US" altLang="ja-JP" sz="2800" dirty="0" smtClean="0">
                <a:latin typeface="Arial" charset="0"/>
              </a:rPr>
              <a:t>0.5</a:t>
            </a:r>
          </a:p>
          <a:p>
            <a:pPr marL="342900" indent="-342900">
              <a:spcBef>
                <a:spcPct val="20000"/>
              </a:spcBef>
              <a:buFontTx/>
              <a:buChar char="•"/>
            </a:pPr>
            <a:r>
              <a:rPr lang="en-US" altLang="ja-JP" sz="2800" dirty="0">
                <a:latin typeface="Arial" charset="0"/>
              </a:rPr>
              <a:t>14 </a:t>
            </a:r>
            <a:r>
              <a:rPr lang="en-US" altLang="ja-JP" sz="2800" dirty="0" smtClean="0">
                <a:latin typeface="Arial" charset="0"/>
              </a:rPr>
              <a:t>channels</a:t>
            </a:r>
            <a:endParaRPr lang="en-US" altLang="ja-JP" sz="2800" dirty="0">
              <a:latin typeface="Arial" charset="0"/>
            </a:endParaRPr>
          </a:p>
          <a:p>
            <a:pPr>
              <a:spcBef>
                <a:spcPct val="20000"/>
              </a:spcBef>
            </a:pPr>
            <a:endParaRPr lang="ja-JP" altLang="ja-JP" sz="2800" dirty="0">
              <a:latin typeface="Arial" charset="0"/>
            </a:endParaRPr>
          </a:p>
          <a:p>
            <a:pPr marL="342900" indent="-342900">
              <a:spcBef>
                <a:spcPct val="20000"/>
              </a:spcBef>
              <a:buFontTx/>
              <a:buChar char="•"/>
            </a:pPr>
            <a:endParaRPr lang="ja-JP" altLang="en-US" sz="2800" dirty="0">
              <a:latin typeface="Arial" charset="0"/>
            </a:endParaRPr>
          </a:p>
        </p:txBody>
      </p:sp>
      <p:pic>
        <p:nvPicPr>
          <p:cNvPr id="41992" name="Picture 8" descr="model3"/>
          <p:cNvPicPr>
            <a:picLocks noChangeAspect="1" noChangeArrowheads="1"/>
          </p:cNvPicPr>
          <p:nvPr/>
        </p:nvPicPr>
        <p:blipFill>
          <a:blip r:embed="rId3"/>
          <a:srcRect/>
          <a:stretch>
            <a:fillRect/>
          </a:stretch>
        </p:blipFill>
        <p:spPr bwMode="auto">
          <a:xfrm>
            <a:off x="323528" y="1734139"/>
            <a:ext cx="3940001" cy="2955001"/>
          </a:xfrm>
          <a:prstGeom prst="rect">
            <a:avLst/>
          </a:prstGeom>
          <a:noFill/>
        </p:spPr>
      </p:pic>
      <p:cxnSp>
        <p:nvCxnSpPr>
          <p:cNvPr id="8" name="直線コネクタ 7"/>
          <p:cNvCxnSpPr/>
          <p:nvPr/>
        </p:nvCxnSpPr>
        <p:spPr bwMode="auto">
          <a:xfrm>
            <a:off x="735137" y="3612366"/>
            <a:ext cx="3528392" cy="0"/>
          </a:xfrm>
          <a:prstGeom prst="line">
            <a:avLst/>
          </a:prstGeom>
          <a:solidFill>
            <a:schemeClr val="accent1"/>
          </a:solidFill>
          <a:ln w="12700" cap="flat" cmpd="sng" algn="ctr">
            <a:solidFill>
              <a:srgbClr val="FF000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コネクタ 8"/>
          <p:cNvCxnSpPr/>
          <p:nvPr/>
        </p:nvCxnSpPr>
        <p:spPr bwMode="auto">
          <a:xfrm>
            <a:off x="735137" y="2852936"/>
            <a:ext cx="3579961" cy="0"/>
          </a:xfrm>
          <a:prstGeom prst="line">
            <a:avLst/>
          </a:prstGeom>
          <a:solidFill>
            <a:schemeClr val="accent1"/>
          </a:solidFill>
          <a:ln w="12700" cap="flat" cmpd="sng" algn="ctr">
            <a:solidFill>
              <a:srgbClr val="0070C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正方形/長方形 11"/>
          <p:cNvSpPr/>
          <p:nvPr/>
        </p:nvSpPr>
        <p:spPr>
          <a:xfrm>
            <a:off x="4069172" y="4201343"/>
            <a:ext cx="662361" cy="307777"/>
          </a:xfrm>
          <a:prstGeom prst="rect">
            <a:avLst/>
          </a:prstGeom>
          <a:solidFill>
            <a:schemeClr val="accent1">
              <a:lumMod val="20000"/>
              <a:lumOff val="80000"/>
            </a:schemeClr>
          </a:solidFill>
        </p:spPr>
        <p:txBody>
          <a:bodyPr wrap="none">
            <a:spAutoFit/>
          </a:bodyPr>
          <a:lstStyle/>
          <a:p>
            <a:pPr eaLnBrk="0" hangingPunct="0"/>
            <a:r>
              <a:rPr kumimoji="0" lang="en-US" altLang="ja-JP" sz="1400" dirty="0">
                <a:latin typeface="+mn-lt"/>
              </a:rPr>
              <a:t>-</a:t>
            </a:r>
            <a:r>
              <a:rPr kumimoji="0" lang="en-US" altLang="ja-JP" sz="1400" dirty="0" err="1">
                <a:latin typeface="+mn-lt"/>
              </a:rPr>
              <a:t>55dB</a:t>
            </a:r>
            <a:endParaRPr kumimoji="0" lang="en-US" altLang="ja-JP" sz="1400" dirty="0">
              <a:latin typeface="+mn-lt"/>
            </a:endParaRPr>
          </a:p>
        </p:txBody>
      </p:sp>
      <p:sp>
        <p:nvSpPr>
          <p:cNvPr id="13" name="正方形/長方形 12"/>
          <p:cNvSpPr/>
          <p:nvPr/>
        </p:nvSpPr>
        <p:spPr>
          <a:xfrm>
            <a:off x="4140368" y="1969095"/>
            <a:ext cx="662361" cy="307777"/>
          </a:xfrm>
          <a:prstGeom prst="rect">
            <a:avLst/>
          </a:prstGeom>
          <a:solidFill>
            <a:schemeClr val="accent1">
              <a:lumMod val="20000"/>
              <a:lumOff val="80000"/>
            </a:schemeClr>
          </a:solidFill>
        </p:spPr>
        <p:txBody>
          <a:bodyPr wrap="none">
            <a:spAutoFit/>
          </a:bodyPr>
          <a:lstStyle/>
          <a:p>
            <a:pPr eaLnBrk="0" hangingPunct="0"/>
            <a:r>
              <a:rPr kumimoji="0" lang="en-US" altLang="ja-JP" sz="1400" dirty="0" smtClean="0">
                <a:latin typeface="+mn-lt"/>
              </a:rPr>
              <a:t>-</a:t>
            </a:r>
            <a:r>
              <a:rPr kumimoji="0" lang="en-US" altLang="ja-JP" sz="1400" dirty="0" err="1" smtClean="0">
                <a:latin typeface="+mn-lt"/>
              </a:rPr>
              <a:t>30dB</a:t>
            </a:r>
            <a:endParaRPr kumimoji="0" lang="en-US" altLang="ja-JP" sz="1400" dirty="0">
              <a:latin typeface="+mn-lt"/>
            </a:endParaRPr>
          </a:p>
        </p:txBody>
      </p:sp>
      <p:cxnSp>
        <p:nvCxnSpPr>
          <p:cNvPr id="14" name="直線矢印コネクタ 13"/>
          <p:cNvCxnSpPr>
            <a:stCxn id="13" idx="2"/>
          </p:cNvCxnSpPr>
          <p:nvPr/>
        </p:nvCxnSpPr>
        <p:spPr bwMode="auto">
          <a:xfrm flipH="1">
            <a:off x="4069172" y="2276872"/>
            <a:ext cx="402377" cy="55631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a:stCxn id="12" idx="0"/>
          </p:cNvCxnSpPr>
          <p:nvPr/>
        </p:nvCxnSpPr>
        <p:spPr bwMode="auto">
          <a:xfrm flipH="1" flipV="1">
            <a:off x="4097616" y="3608951"/>
            <a:ext cx="302737" cy="59239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1584516" y="1884174"/>
            <a:ext cx="1584176" cy="0"/>
          </a:xfrm>
          <a:prstGeom prst="straightConnector1">
            <a:avLst/>
          </a:prstGeom>
          <a:solidFill>
            <a:schemeClr val="accent1"/>
          </a:solidFill>
          <a:ln w="19050" cap="flat" cmpd="sng" algn="ctr">
            <a:solidFill>
              <a:srgbClr val="FF0000"/>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2000672" y="1622850"/>
            <a:ext cx="790601" cy="254361"/>
          </a:xfrm>
          <a:prstGeom prst="rect">
            <a:avLst/>
          </a:prstGeom>
          <a:noFill/>
        </p:spPr>
        <p:txBody>
          <a:bodyPr wrap="none" rtlCol="0">
            <a:spAutoFit/>
          </a:bodyPr>
          <a:lstStyle/>
          <a:p>
            <a:r>
              <a:rPr kumimoji="1" lang="en-US" altLang="ja-JP" sz="1400" dirty="0" smtClean="0">
                <a:solidFill>
                  <a:srgbClr val="FF0000"/>
                </a:solidFill>
                <a:latin typeface="+mn-lt"/>
              </a:rPr>
              <a:t>In-band</a:t>
            </a:r>
            <a:endParaRPr kumimoji="1" lang="ja-JP" altLang="en-US" sz="1400" dirty="0">
              <a:solidFill>
                <a:srgbClr val="FF0000"/>
              </a:solidFill>
              <a:latin typeface="+mn-lt"/>
            </a:endParaRPr>
          </a:p>
        </p:txBody>
      </p:sp>
      <p:sp>
        <p:nvSpPr>
          <p:cNvPr id="4" name="日付プレースホルダー 3"/>
          <p:cNvSpPr>
            <a:spLocks noGrp="1"/>
          </p:cNvSpPr>
          <p:nvPr>
            <p:ph type="dt" sz="half" idx="10"/>
          </p:nvPr>
        </p:nvSpPr>
        <p:spPr/>
        <p:txBody>
          <a:bodyPr/>
          <a:lstStyle/>
          <a:p>
            <a:pPr>
              <a:defRPr/>
            </a:pPr>
            <a:r>
              <a:rPr lang="en-US" altLang="ja-JP" smtClean="0"/>
              <a:t>November, 2011</a:t>
            </a:r>
            <a:endParaRPr lang="en-US" altLang="ja-JP"/>
          </a:p>
        </p:txBody>
      </p:sp>
      <p:sp>
        <p:nvSpPr>
          <p:cNvPr id="5" name="フッター プレースホルダー 4"/>
          <p:cNvSpPr>
            <a:spLocks noGrp="1"/>
          </p:cNvSpPr>
          <p:nvPr>
            <p:ph type="ftr" sz="quarter" idx="11"/>
          </p:nvPr>
        </p:nvSpPr>
        <p:spPr>
          <a:xfrm>
            <a:off x="5486400" y="6486798"/>
            <a:ext cx="3124200" cy="182562"/>
          </a:xfrm>
        </p:spPr>
        <p:txBody>
          <a:bodyPr/>
          <a:lstStyle/>
          <a:p>
            <a:pPr>
              <a:defRPr/>
            </a:pPr>
            <a:r>
              <a:rPr lang="en-US" altLang="ja-JP" dirty="0" err="1" smtClean="0"/>
              <a:t>Shigenobu</a:t>
            </a:r>
            <a:r>
              <a:rPr lang="en-US" altLang="ja-JP" dirty="0" smtClean="0"/>
              <a:t> Sasaki, et al., Niigata University</a:t>
            </a:r>
            <a:endParaRPr lang="en-US" altLang="ja-JP"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38809232-35B4-4F45-B281-7A149A403084}"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FFT2048_GI512-1536"/>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778697" y="1412776"/>
            <a:ext cx="4041775" cy="3256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descr="FFT128_GI32-96"/>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251520" y="1412776"/>
            <a:ext cx="4040188" cy="3255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49" name="タイトル 1"/>
          <p:cNvSpPr>
            <a:spLocks noGrp="1"/>
          </p:cNvSpPr>
          <p:nvPr>
            <p:ph type="title"/>
          </p:nvPr>
        </p:nvSpPr>
        <p:spPr>
          <a:xfrm>
            <a:off x="457200" y="692696"/>
            <a:ext cx="8229600" cy="724942"/>
          </a:xfrm>
        </p:spPr>
        <p:txBody>
          <a:bodyPr/>
          <a:lstStyle/>
          <a:p>
            <a:r>
              <a:rPr lang="en-US" altLang="ja-JP" dirty="0" smtClean="0">
                <a:latin typeface="+mn-lt"/>
                <a:ea typeface="ＭＳ Ｐゴシック" charset="-128"/>
              </a:rPr>
              <a:t>Example: </a:t>
            </a:r>
            <a:r>
              <a:rPr lang="en-US" altLang="ja-JP" dirty="0" err="1" smtClean="0">
                <a:latin typeface="+mn-lt"/>
                <a:ea typeface="ＭＳ Ｐゴシック" charset="-128"/>
              </a:rPr>
              <a:t>OFDM</a:t>
            </a:r>
            <a:r>
              <a:rPr lang="en-US" altLang="ja-JP" dirty="0" smtClean="0">
                <a:latin typeface="+mn-lt"/>
                <a:ea typeface="ＭＳ Ｐゴシック" charset="-128"/>
              </a:rPr>
              <a:t> </a:t>
            </a:r>
            <a:r>
              <a:rPr lang="en-US" altLang="ja-JP" sz="2000" dirty="0" smtClean="0">
                <a:latin typeface="+mn-lt"/>
                <a:ea typeface="ＭＳ Ｐゴシック" charset="-128"/>
              </a:rPr>
              <a:t>(Basic sampling </a:t>
            </a:r>
            <a:r>
              <a:rPr lang="en-US" altLang="ja-JP" sz="2000" dirty="0" err="1" smtClean="0">
                <a:latin typeface="+mn-lt"/>
                <a:ea typeface="ＭＳ Ｐゴシック" charset="-128"/>
              </a:rPr>
              <a:t>freq</a:t>
            </a:r>
            <a:r>
              <a:rPr lang="en-US" altLang="ja-JP" sz="2000" dirty="0" smtClean="0">
                <a:latin typeface="+mn-lt"/>
                <a:ea typeface="ＭＳ Ｐゴシック" charset="-128"/>
              </a:rPr>
              <a:t>: </a:t>
            </a:r>
            <a:r>
              <a:rPr lang="en-US" altLang="ja-JP" sz="2000" dirty="0" err="1" smtClean="0">
                <a:latin typeface="+mn-lt"/>
                <a:ea typeface="ＭＳ Ｐゴシック" charset="-128"/>
              </a:rPr>
              <a:t>5MHz</a:t>
            </a:r>
            <a:r>
              <a:rPr lang="en-US" altLang="ja-JP" sz="2000" dirty="0" smtClean="0">
                <a:latin typeface="+mn-lt"/>
                <a:ea typeface="ＭＳ Ｐゴシック" charset="-128"/>
              </a:rPr>
              <a:t>)</a:t>
            </a:r>
            <a:endParaRPr lang="ja-JP" altLang="en-US" dirty="0" smtClean="0">
              <a:latin typeface="+mn-lt"/>
              <a:ea typeface="ＭＳ Ｐゴシック" charset="-128"/>
            </a:endParaRPr>
          </a:p>
        </p:txBody>
      </p:sp>
      <p:sp>
        <p:nvSpPr>
          <p:cNvPr id="5" name="テキスト プレースホルダー 4"/>
          <p:cNvSpPr>
            <a:spLocks noGrp="1"/>
          </p:cNvSpPr>
          <p:nvPr>
            <p:ph type="body" idx="1"/>
          </p:nvPr>
        </p:nvSpPr>
        <p:spPr>
          <a:xfrm>
            <a:off x="431406" y="4797152"/>
            <a:ext cx="4040188" cy="288032"/>
          </a:xfrm>
        </p:spPr>
        <p:txBody>
          <a:bodyPr/>
          <a:lstStyle/>
          <a:p>
            <a:pPr marL="342900" indent="-342900">
              <a:buFontTx/>
              <a:buChar char="•"/>
            </a:pPr>
            <a:r>
              <a:rPr lang="en-US" altLang="ja-JP" sz="2000" b="0" dirty="0" err="1">
                <a:ea typeface="ＭＳ Ｐゴシック" charset="-128"/>
              </a:rPr>
              <a:t>N</a:t>
            </a:r>
            <a:r>
              <a:rPr lang="en-US" altLang="ja-JP" sz="2000" b="0" baseline="-25000" dirty="0" err="1">
                <a:ea typeface="ＭＳ Ｐゴシック" charset="-128"/>
              </a:rPr>
              <a:t>FFT</a:t>
            </a:r>
            <a:r>
              <a:rPr lang="en-US" altLang="ja-JP" sz="2000" b="0" dirty="0">
                <a:ea typeface="ＭＳ Ｐゴシック" charset="-128"/>
              </a:rPr>
              <a:t>=128, </a:t>
            </a:r>
            <a:r>
              <a:rPr lang="en-US" altLang="ja-JP" sz="2000" b="0" dirty="0" err="1">
                <a:ea typeface="ＭＳ Ｐゴシック" charset="-128"/>
              </a:rPr>
              <a:t>QPSK</a:t>
            </a:r>
            <a:r>
              <a:rPr lang="en-US" altLang="ja-JP" sz="2000" b="0" dirty="0">
                <a:ea typeface="ＭＳ Ｐゴシック" charset="-128"/>
              </a:rPr>
              <a:t> </a:t>
            </a:r>
            <a:endParaRPr lang="en-US" altLang="ja-JP" sz="2000" b="0" dirty="0" smtClean="0">
              <a:ea typeface="ＭＳ Ｐゴシック" charset="-128"/>
            </a:endParaRPr>
          </a:p>
        </p:txBody>
      </p:sp>
      <p:sp>
        <p:nvSpPr>
          <p:cNvPr id="27651" name="日付プレースホルダー 3"/>
          <p:cNvSpPr>
            <a:spLocks noGrp="1"/>
          </p:cNvSpPr>
          <p:nvPr>
            <p:ph type="dt" sz="half" idx="10"/>
          </p:nvPr>
        </p:nvSpPr>
        <p:spPr>
          <a:noFill/>
          <a:ln>
            <a:miter lim="800000"/>
            <a:headEnd/>
            <a:tailEnd/>
          </a:ln>
        </p:spPr>
        <p:txBody>
          <a:bodyPr/>
          <a:lstStyle/>
          <a:p>
            <a:r>
              <a:rPr lang="en-US" altLang="ja-JP" smtClean="0"/>
              <a:t>November, 2011</a:t>
            </a:r>
            <a:endParaRPr lang="en-US" altLang="ja-JP"/>
          </a:p>
        </p:txBody>
      </p:sp>
      <p:sp>
        <p:nvSpPr>
          <p:cNvPr id="27652" name="フッター プレースホルダー 4"/>
          <p:cNvSpPr>
            <a:spLocks noGrp="1"/>
          </p:cNvSpPr>
          <p:nvPr>
            <p:ph type="ftr" sz="quarter" idx="11"/>
          </p:nvPr>
        </p:nvSpPr>
        <p:spPr>
          <a:noFill/>
          <a:ln>
            <a:miter lim="800000"/>
            <a:headEnd/>
            <a:tailEnd/>
          </a:ln>
        </p:spPr>
        <p:txBody>
          <a:bodyPr/>
          <a:lstStyle/>
          <a:p>
            <a:r>
              <a:rPr lang="en-US" altLang="ja-JP" smtClean="0"/>
              <a:t>Shigenobu Sasaki, et al., Niigata University</a:t>
            </a:r>
            <a:endParaRPr lang="en-US" altLang="ja-JP"/>
          </a:p>
        </p:txBody>
      </p:sp>
      <p:sp>
        <p:nvSpPr>
          <p:cNvPr id="27653" name="スライド番号プレースホルダー 5"/>
          <p:cNvSpPr>
            <a:spLocks noGrp="1"/>
          </p:cNvSpPr>
          <p:nvPr>
            <p:ph type="sldNum" sz="quarter" idx="12"/>
          </p:nvPr>
        </p:nvSpPr>
        <p:spPr>
          <a:noFill/>
          <a:ln>
            <a:miter lim="800000"/>
            <a:headEnd/>
            <a:tailEnd/>
          </a:ln>
        </p:spPr>
        <p:txBody>
          <a:bodyPr/>
          <a:lstStyle/>
          <a:p>
            <a:r>
              <a:rPr lang="en-US" altLang="ja-JP" smtClean="0"/>
              <a:t>Slide </a:t>
            </a:r>
            <a:fld id="{5E642A46-201C-4421-86B5-BD359E854409}" type="slidenum">
              <a:rPr lang="en-US" altLang="ja-JP" smtClean="0"/>
              <a:pPr/>
              <a:t>7</a:t>
            </a:fld>
            <a:endParaRPr lang="en-US" altLang="ja-JP" smtClean="0"/>
          </a:p>
        </p:txBody>
      </p:sp>
      <p:cxnSp>
        <p:nvCxnSpPr>
          <p:cNvPr id="3" name="直線コネクタ 2"/>
          <p:cNvCxnSpPr/>
          <p:nvPr/>
        </p:nvCxnSpPr>
        <p:spPr bwMode="auto">
          <a:xfrm>
            <a:off x="539552" y="3749690"/>
            <a:ext cx="3816424" cy="0"/>
          </a:xfrm>
          <a:prstGeom prst="line">
            <a:avLst/>
          </a:prstGeom>
          <a:solidFill>
            <a:schemeClr val="accent1"/>
          </a:solidFill>
          <a:ln w="12700" cap="flat" cmpd="sng" algn="ctr">
            <a:solidFill>
              <a:srgbClr val="FF000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プレースホルダー 4"/>
          <p:cNvSpPr>
            <a:spLocks noGrp="1"/>
          </p:cNvSpPr>
          <p:nvPr>
            <p:ph type="body" idx="1"/>
          </p:nvPr>
        </p:nvSpPr>
        <p:spPr>
          <a:xfrm>
            <a:off x="4780284" y="4797152"/>
            <a:ext cx="4040188" cy="288032"/>
          </a:xfrm>
        </p:spPr>
        <p:txBody>
          <a:bodyPr/>
          <a:lstStyle/>
          <a:p>
            <a:pPr marL="342900" indent="-342900">
              <a:buFontTx/>
              <a:buChar char="•"/>
            </a:pPr>
            <a:r>
              <a:rPr lang="en-US" altLang="ja-JP" sz="2000" b="0" dirty="0" err="1">
                <a:ea typeface="ＭＳ Ｐゴシック" charset="-128"/>
              </a:rPr>
              <a:t>N</a:t>
            </a:r>
            <a:r>
              <a:rPr lang="en-US" altLang="ja-JP" sz="2000" b="0" baseline="-25000" dirty="0" err="1">
                <a:ea typeface="ＭＳ Ｐゴシック" charset="-128"/>
              </a:rPr>
              <a:t>FFT</a:t>
            </a:r>
            <a:r>
              <a:rPr lang="en-US" altLang="ja-JP" sz="2000" b="0" dirty="0">
                <a:ea typeface="ＭＳ Ｐゴシック" charset="-128"/>
              </a:rPr>
              <a:t>=2048, </a:t>
            </a:r>
            <a:r>
              <a:rPr lang="en-US" altLang="ja-JP" sz="2000" b="0" dirty="0" err="1" smtClean="0">
                <a:ea typeface="ＭＳ Ｐゴシック" charset="-128"/>
              </a:rPr>
              <a:t>QPSK</a:t>
            </a:r>
            <a:endParaRPr lang="en-US" altLang="ja-JP" sz="2000" b="0" dirty="0" smtClean="0">
              <a:ea typeface="ＭＳ Ｐゴシック" charset="-128"/>
            </a:endParaRPr>
          </a:p>
        </p:txBody>
      </p:sp>
      <p:cxnSp>
        <p:nvCxnSpPr>
          <p:cNvPr id="18" name="直線コネクタ 17"/>
          <p:cNvCxnSpPr/>
          <p:nvPr/>
        </p:nvCxnSpPr>
        <p:spPr bwMode="auto">
          <a:xfrm>
            <a:off x="4860032" y="2802700"/>
            <a:ext cx="3888432" cy="0"/>
          </a:xfrm>
          <a:prstGeom prst="line">
            <a:avLst/>
          </a:prstGeom>
          <a:solidFill>
            <a:schemeClr val="accent1"/>
          </a:solidFill>
          <a:ln w="12700" cap="flat" cmpd="sng" algn="ctr">
            <a:solidFill>
              <a:srgbClr val="0070C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 name="表 1"/>
          <p:cNvGraphicFramePr>
            <a:graphicFrameLocks noGrp="1"/>
          </p:cNvGraphicFramePr>
          <p:nvPr>
            <p:extLst>
              <p:ext uri="{D42A27DB-BD31-4B8C-83A1-F6EECF244321}">
                <p14:modId xmlns:p14="http://schemas.microsoft.com/office/powerpoint/2010/main" val="513589989"/>
              </p:ext>
            </p:extLst>
          </p:nvPr>
        </p:nvGraphicFramePr>
        <p:xfrm>
          <a:off x="755575" y="5081736"/>
          <a:ext cx="3456385" cy="1377320"/>
        </p:xfrm>
        <a:graphic>
          <a:graphicData uri="http://schemas.openxmlformats.org/drawingml/2006/table">
            <a:tbl>
              <a:tblPr firstRow="1" bandRow="1">
                <a:tableStyleId>{5C22544A-7EE6-4342-B048-85BDC9FD1C3A}</a:tableStyleId>
              </a:tblPr>
              <a:tblGrid>
                <a:gridCol w="1296145"/>
                <a:gridCol w="1080120"/>
                <a:gridCol w="1080120"/>
              </a:tblGrid>
              <a:tr h="365581">
                <a:tc>
                  <a:txBody>
                    <a:bodyPr/>
                    <a:lstStyle/>
                    <a:p>
                      <a:r>
                        <a:rPr kumimoji="1" lang="en-US" altLang="ja-JP" b="0" dirty="0" smtClean="0">
                          <a:solidFill>
                            <a:schemeClr val="tx1"/>
                          </a:solidFill>
                        </a:rPr>
                        <a:t># of active</a:t>
                      </a:r>
                      <a:r>
                        <a:rPr kumimoji="1" lang="en-US" altLang="ja-JP" b="0" baseline="0" dirty="0" smtClean="0">
                          <a:solidFill>
                            <a:schemeClr val="tx1"/>
                          </a:solidFill>
                        </a:rPr>
                        <a:t> c</a:t>
                      </a:r>
                      <a:r>
                        <a:rPr kumimoji="1" lang="en-US" altLang="ja-JP" b="0" dirty="0" smtClean="0">
                          <a:solidFill>
                            <a:schemeClr val="tx1"/>
                          </a:solidFill>
                        </a:rPr>
                        <a:t>arriers</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ja-JP" b="0" dirty="0" smtClean="0">
                          <a:solidFill>
                            <a:schemeClr val="tx1"/>
                          </a:solidFill>
                          <a:ea typeface="ＭＳ Ｐゴシック" charset="-128"/>
                        </a:rPr>
                        <a:t>B</a:t>
                      </a:r>
                      <a:r>
                        <a:rPr lang="en-US" altLang="ja-JP" b="0" baseline="-25000" dirty="0" smtClean="0">
                          <a:solidFill>
                            <a:schemeClr val="tx1"/>
                          </a:solidFill>
                          <a:ea typeface="ＭＳ Ｐゴシック" charset="-128"/>
                        </a:rPr>
                        <a:t>[-</a:t>
                      </a:r>
                      <a:r>
                        <a:rPr lang="en-US" altLang="ja-JP" b="0" baseline="-25000" dirty="0" err="1" smtClean="0">
                          <a:solidFill>
                            <a:schemeClr val="tx1"/>
                          </a:solidFill>
                          <a:ea typeface="ＭＳ Ｐゴシック" charset="-128"/>
                        </a:rPr>
                        <a:t>30dB</a:t>
                      </a:r>
                      <a:r>
                        <a:rPr lang="en-US" altLang="ja-JP" b="0" baseline="-25000" dirty="0" smtClean="0">
                          <a:solidFill>
                            <a:schemeClr val="tx1"/>
                          </a:solidFill>
                          <a:ea typeface="ＭＳ Ｐゴシック" charset="-128"/>
                        </a:rPr>
                        <a:t>]</a:t>
                      </a:r>
                      <a:br>
                        <a:rPr lang="en-US" altLang="ja-JP" b="0" baseline="-25000" dirty="0" smtClean="0">
                          <a:solidFill>
                            <a:schemeClr val="tx1"/>
                          </a:solidFill>
                          <a:ea typeface="ＭＳ Ｐゴシック" charset="-128"/>
                        </a:rPr>
                      </a:br>
                      <a:r>
                        <a:rPr lang="en-US" altLang="ja-JP" b="0" baseline="0" dirty="0" smtClean="0">
                          <a:solidFill>
                            <a:schemeClr val="tx1"/>
                          </a:solidFill>
                          <a:ea typeface="ＭＳ Ｐゴシック" charset="-128"/>
                        </a:rPr>
                        <a:t>(MHz)</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ja-JP" b="0" dirty="0" smtClean="0">
                          <a:solidFill>
                            <a:schemeClr val="tx1"/>
                          </a:solidFill>
                          <a:ea typeface="ＭＳ Ｐゴシック" charset="-128"/>
                        </a:rPr>
                        <a:t>B</a:t>
                      </a:r>
                      <a:r>
                        <a:rPr lang="en-US" altLang="ja-JP" b="0" baseline="-25000" dirty="0" smtClean="0">
                          <a:solidFill>
                            <a:schemeClr val="tx1"/>
                          </a:solidFill>
                          <a:ea typeface="ＭＳ Ｐゴシック" charset="-128"/>
                        </a:rPr>
                        <a:t>[-</a:t>
                      </a:r>
                      <a:r>
                        <a:rPr lang="en-US" altLang="ja-JP" b="0" baseline="-25000" dirty="0" err="1" smtClean="0">
                          <a:solidFill>
                            <a:schemeClr val="tx1"/>
                          </a:solidFill>
                          <a:ea typeface="ＭＳ Ｐゴシック" charset="-128"/>
                        </a:rPr>
                        <a:t>55dB</a:t>
                      </a:r>
                      <a:r>
                        <a:rPr lang="en-US" altLang="ja-JP" b="0" baseline="-25000" dirty="0" smtClean="0">
                          <a:solidFill>
                            <a:schemeClr val="tx1"/>
                          </a:solidFill>
                          <a:ea typeface="ＭＳ Ｐゴシック" charset="-128"/>
                        </a:rPr>
                        <a:t>]</a:t>
                      </a:r>
                      <a:r>
                        <a:rPr lang="en-US" altLang="ja-JP" b="0" baseline="0" dirty="0" smtClean="0">
                          <a:solidFill>
                            <a:schemeClr val="tx1"/>
                          </a:solidFill>
                          <a:ea typeface="ＭＳ Ｐゴシック" charset="-128"/>
                        </a:rPr>
                        <a:t> </a:t>
                      </a:r>
                      <a:br>
                        <a:rPr lang="en-US" altLang="ja-JP" b="0" baseline="0" dirty="0" smtClean="0">
                          <a:solidFill>
                            <a:schemeClr val="tx1"/>
                          </a:solidFill>
                          <a:ea typeface="ＭＳ Ｐゴシック" charset="-128"/>
                        </a:rPr>
                      </a:br>
                      <a:r>
                        <a:rPr lang="en-US" altLang="ja-JP" b="0" baseline="0" dirty="0" smtClean="0">
                          <a:solidFill>
                            <a:schemeClr val="tx1"/>
                          </a:solidFill>
                          <a:ea typeface="ＭＳ Ｐゴシック" charset="-128"/>
                        </a:rPr>
                        <a:t>(MHz)</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1480">
                <a:tc>
                  <a:txBody>
                    <a:bodyPr/>
                    <a:lstStyle/>
                    <a:p>
                      <a:pPr algn="ctr"/>
                      <a:r>
                        <a:rPr kumimoji="1" lang="en-US" altLang="ja-JP" dirty="0" smtClean="0">
                          <a:solidFill>
                            <a:schemeClr val="tx1"/>
                          </a:solidFill>
                        </a:rPr>
                        <a:t>96</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spcAft>
                          <a:spcPts val="0"/>
                        </a:spcAft>
                      </a:pPr>
                      <a:r>
                        <a:rPr lang="en-US" sz="1800" kern="100" dirty="0" smtClean="0">
                          <a:solidFill>
                            <a:schemeClr val="tx1"/>
                          </a:solidFill>
                          <a:effectLst/>
                          <a:latin typeface="+mn-lt"/>
                          <a:ea typeface="ＭＳ 明朝"/>
                          <a:cs typeface="Times New Roman"/>
                        </a:rPr>
                        <a:t>4.54</a:t>
                      </a:r>
                      <a:endParaRPr lang="ja-JP" sz="1800" kern="100" dirty="0">
                        <a:solidFill>
                          <a:schemeClr val="tx1"/>
                        </a:solidFill>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spcAft>
                          <a:spcPts val="0"/>
                        </a:spcAft>
                      </a:pPr>
                      <a:r>
                        <a:rPr lang="en-US" sz="1800" kern="100" dirty="0" smtClean="0">
                          <a:solidFill>
                            <a:schemeClr val="tx1"/>
                          </a:solidFill>
                          <a:effectLst/>
                          <a:latin typeface="+mn-lt"/>
                          <a:ea typeface="ＭＳ 明朝"/>
                          <a:cs typeface="Times New Roman"/>
                        </a:rPr>
                        <a:t>16.08</a:t>
                      </a:r>
                      <a:endParaRPr lang="ja-JP" sz="1800" kern="100" dirty="0">
                        <a:solidFill>
                          <a:schemeClr val="tx1"/>
                        </a:solidFill>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581">
                <a:tc>
                  <a:txBody>
                    <a:bodyPr/>
                    <a:lstStyle/>
                    <a:p>
                      <a:pPr algn="ctr"/>
                      <a:r>
                        <a:rPr kumimoji="1" lang="en-US" altLang="ja-JP" dirty="0" smtClean="0">
                          <a:solidFill>
                            <a:schemeClr val="tx1"/>
                          </a:solidFill>
                        </a:rPr>
                        <a:t>32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spcAft>
                          <a:spcPts val="0"/>
                        </a:spcAft>
                      </a:pPr>
                      <a:r>
                        <a:rPr lang="en-US" sz="1800" kern="100" dirty="0" smtClean="0">
                          <a:solidFill>
                            <a:schemeClr val="tx1"/>
                          </a:solidFill>
                          <a:effectLst/>
                          <a:latin typeface="+mn-lt"/>
                          <a:ea typeface="ＭＳ 明朝"/>
                          <a:cs typeface="Times New Roman"/>
                        </a:rPr>
                        <a:t>2.00</a:t>
                      </a:r>
                      <a:endParaRPr lang="ja-JP" sz="1800" kern="100" dirty="0">
                        <a:solidFill>
                          <a:schemeClr val="tx1"/>
                        </a:solidFill>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spcAft>
                          <a:spcPts val="0"/>
                        </a:spcAft>
                      </a:pPr>
                      <a:r>
                        <a:rPr lang="en-US" sz="1800" kern="100" dirty="0" smtClean="0">
                          <a:solidFill>
                            <a:schemeClr val="tx1"/>
                          </a:solidFill>
                          <a:effectLst/>
                          <a:latin typeface="+mn-lt"/>
                          <a:ea typeface="ＭＳ 明朝"/>
                          <a:cs typeface="Times New Roman"/>
                        </a:rPr>
                        <a:t>13.87</a:t>
                      </a:r>
                      <a:endParaRPr lang="ja-JP" sz="1800" kern="100" dirty="0">
                        <a:solidFill>
                          <a:schemeClr val="tx1"/>
                        </a:solidFill>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695384329"/>
              </p:ext>
            </p:extLst>
          </p:nvPr>
        </p:nvGraphicFramePr>
        <p:xfrm>
          <a:off x="5076056" y="5081736"/>
          <a:ext cx="3456385" cy="1371600"/>
        </p:xfrm>
        <a:graphic>
          <a:graphicData uri="http://schemas.openxmlformats.org/drawingml/2006/table">
            <a:tbl>
              <a:tblPr firstRow="1" bandRow="1">
                <a:tableStyleId>{5C22544A-7EE6-4342-B048-85BDC9FD1C3A}</a:tableStyleId>
              </a:tblPr>
              <a:tblGrid>
                <a:gridCol w="1296145"/>
                <a:gridCol w="1080120"/>
                <a:gridCol w="1080120"/>
              </a:tblGrid>
              <a:tr h="365581">
                <a:tc>
                  <a:txBody>
                    <a:bodyPr/>
                    <a:lstStyle/>
                    <a:p>
                      <a:r>
                        <a:rPr kumimoji="1" lang="en-US" altLang="ja-JP" b="0" dirty="0" smtClean="0">
                          <a:solidFill>
                            <a:schemeClr val="tx1"/>
                          </a:solidFill>
                        </a:rPr>
                        <a:t># of active</a:t>
                      </a:r>
                      <a:r>
                        <a:rPr kumimoji="1" lang="en-US" altLang="ja-JP" b="0" baseline="0" dirty="0" smtClean="0">
                          <a:solidFill>
                            <a:schemeClr val="tx1"/>
                          </a:solidFill>
                        </a:rPr>
                        <a:t> c</a:t>
                      </a:r>
                      <a:r>
                        <a:rPr kumimoji="1" lang="en-US" altLang="ja-JP" b="0" dirty="0" smtClean="0">
                          <a:solidFill>
                            <a:schemeClr val="tx1"/>
                          </a:solidFill>
                        </a:rPr>
                        <a:t>arriers</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ja-JP" b="0" dirty="0" smtClean="0">
                          <a:solidFill>
                            <a:schemeClr val="tx1"/>
                          </a:solidFill>
                          <a:ea typeface="ＭＳ Ｐゴシック" charset="-128"/>
                        </a:rPr>
                        <a:t>B</a:t>
                      </a:r>
                      <a:r>
                        <a:rPr lang="en-US" altLang="ja-JP" b="0" baseline="-25000" dirty="0" smtClean="0">
                          <a:solidFill>
                            <a:schemeClr val="tx1"/>
                          </a:solidFill>
                          <a:ea typeface="ＭＳ Ｐゴシック" charset="-128"/>
                        </a:rPr>
                        <a:t>[-</a:t>
                      </a:r>
                      <a:r>
                        <a:rPr lang="en-US" altLang="ja-JP" b="0" baseline="-25000" dirty="0" err="1" smtClean="0">
                          <a:solidFill>
                            <a:schemeClr val="tx1"/>
                          </a:solidFill>
                          <a:ea typeface="ＭＳ Ｐゴシック" charset="-128"/>
                        </a:rPr>
                        <a:t>30dB</a:t>
                      </a:r>
                      <a:r>
                        <a:rPr lang="en-US" altLang="ja-JP" b="0" baseline="-25000" dirty="0" smtClean="0">
                          <a:solidFill>
                            <a:schemeClr val="tx1"/>
                          </a:solidFill>
                          <a:ea typeface="ＭＳ Ｐゴシック" charset="-128"/>
                        </a:rPr>
                        <a:t>]</a:t>
                      </a:r>
                      <a:br>
                        <a:rPr lang="en-US" altLang="ja-JP" b="0" baseline="-25000" dirty="0" smtClean="0">
                          <a:solidFill>
                            <a:schemeClr val="tx1"/>
                          </a:solidFill>
                          <a:ea typeface="ＭＳ Ｐゴシック" charset="-128"/>
                        </a:rPr>
                      </a:br>
                      <a:r>
                        <a:rPr lang="en-US" altLang="ja-JP" b="0" baseline="0" dirty="0" smtClean="0">
                          <a:solidFill>
                            <a:schemeClr val="tx1"/>
                          </a:solidFill>
                          <a:ea typeface="ＭＳ Ｐゴシック" charset="-128"/>
                        </a:rPr>
                        <a:t>(MHz)</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ja-JP" b="0" dirty="0" smtClean="0">
                          <a:solidFill>
                            <a:schemeClr val="tx1"/>
                          </a:solidFill>
                          <a:ea typeface="ＭＳ Ｐゴシック" charset="-128"/>
                        </a:rPr>
                        <a:t>B</a:t>
                      </a:r>
                      <a:r>
                        <a:rPr lang="en-US" altLang="ja-JP" b="0" baseline="-25000" dirty="0" smtClean="0">
                          <a:solidFill>
                            <a:schemeClr val="tx1"/>
                          </a:solidFill>
                          <a:ea typeface="ＭＳ Ｐゴシック" charset="-128"/>
                        </a:rPr>
                        <a:t>[-</a:t>
                      </a:r>
                      <a:r>
                        <a:rPr lang="en-US" altLang="ja-JP" b="0" baseline="-25000" dirty="0" err="1" smtClean="0">
                          <a:solidFill>
                            <a:schemeClr val="tx1"/>
                          </a:solidFill>
                          <a:ea typeface="ＭＳ Ｐゴシック" charset="-128"/>
                        </a:rPr>
                        <a:t>55dB</a:t>
                      </a:r>
                      <a:r>
                        <a:rPr lang="en-US" altLang="ja-JP" b="0" baseline="-25000" dirty="0" smtClean="0">
                          <a:solidFill>
                            <a:schemeClr val="tx1"/>
                          </a:solidFill>
                          <a:ea typeface="ＭＳ Ｐゴシック" charset="-128"/>
                        </a:rPr>
                        <a:t>]</a:t>
                      </a:r>
                      <a:r>
                        <a:rPr lang="en-US" altLang="ja-JP" b="0" baseline="0" dirty="0" smtClean="0">
                          <a:solidFill>
                            <a:schemeClr val="tx1"/>
                          </a:solidFill>
                          <a:ea typeface="ＭＳ Ｐゴシック" charset="-128"/>
                        </a:rPr>
                        <a:t> </a:t>
                      </a:r>
                      <a:br>
                        <a:rPr lang="en-US" altLang="ja-JP" b="0" baseline="0" dirty="0" smtClean="0">
                          <a:solidFill>
                            <a:schemeClr val="tx1"/>
                          </a:solidFill>
                          <a:ea typeface="ＭＳ Ｐゴシック" charset="-128"/>
                        </a:rPr>
                      </a:br>
                      <a:r>
                        <a:rPr lang="en-US" altLang="ja-JP" b="0" baseline="0" dirty="0" smtClean="0">
                          <a:solidFill>
                            <a:schemeClr val="tx1"/>
                          </a:solidFill>
                          <a:ea typeface="ＭＳ Ｐゴシック" charset="-128"/>
                        </a:rPr>
                        <a:t>(MHz)</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581">
                <a:tc>
                  <a:txBody>
                    <a:bodyPr/>
                    <a:lstStyle/>
                    <a:p>
                      <a:pPr algn="ctr"/>
                      <a:r>
                        <a:rPr kumimoji="1" lang="en-US" altLang="ja-JP" dirty="0" smtClean="0">
                          <a:solidFill>
                            <a:schemeClr val="tx1"/>
                          </a:solidFill>
                        </a:rPr>
                        <a:t>1536</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800" kern="100" dirty="0" smtClean="0">
                          <a:solidFill>
                            <a:schemeClr val="tx1"/>
                          </a:solidFill>
                          <a:effectLst/>
                          <a:latin typeface="+mn-lt"/>
                          <a:ea typeface="ＭＳ 明朝"/>
                          <a:cs typeface="Times New Roman"/>
                        </a:rPr>
                        <a:t>4.09</a:t>
                      </a:r>
                      <a:endParaRPr lang="ja-JP" sz="1800" kern="100" dirty="0">
                        <a:solidFill>
                          <a:schemeClr val="tx1"/>
                        </a:solidFill>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800" kern="100" dirty="0" smtClean="0">
                          <a:solidFill>
                            <a:schemeClr val="tx1"/>
                          </a:solidFill>
                          <a:effectLst/>
                          <a:latin typeface="+mn-lt"/>
                          <a:ea typeface="ＭＳ 明朝"/>
                          <a:cs typeface="Times New Roman"/>
                        </a:rPr>
                        <a:t>6.76</a:t>
                      </a:r>
                      <a:endParaRPr lang="ja-JP" sz="1800" kern="100" dirty="0">
                        <a:solidFill>
                          <a:schemeClr val="tx1"/>
                        </a:solidFill>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581">
                <a:tc>
                  <a:txBody>
                    <a:bodyPr/>
                    <a:lstStyle/>
                    <a:p>
                      <a:pPr algn="ctr"/>
                      <a:r>
                        <a:rPr kumimoji="1" lang="en-US" altLang="ja-JP" dirty="0" smtClean="0">
                          <a:solidFill>
                            <a:schemeClr val="tx1"/>
                          </a:solidFill>
                        </a:rPr>
                        <a:t>512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800" kern="100" dirty="0" smtClean="0">
                          <a:solidFill>
                            <a:schemeClr val="tx1"/>
                          </a:solidFill>
                          <a:effectLst/>
                          <a:latin typeface="+mn-lt"/>
                          <a:ea typeface="ＭＳ 明朝"/>
                          <a:cs typeface="Times New Roman"/>
                        </a:rPr>
                        <a:t>1.59</a:t>
                      </a:r>
                      <a:endParaRPr lang="ja-JP" sz="1800" kern="100" dirty="0">
                        <a:solidFill>
                          <a:schemeClr val="tx1"/>
                        </a:solidFill>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800" kern="100" dirty="0" smtClean="0">
                          <a:solidFill>
                            <a:schemeClr val="tx1"/>
                          </a:solidFill>
                          <a:effectLst/>
                          <a:latin typeface="+mn-lt"/>
                          <a:ea typeface="ＭＳ 明朝"/>
                          <a:cs typeface="Times New Roman"/>
                        </a:rPr>
                        <a:t>3.24</a:t>
                      </a:r>
                      <a:endParaRPr lang="ja-JP" sz="1800" kern="100" dirty="0">
                        <a:solidFill>
                          <a:schemeClr val="tx1"/>
                        </a:solidFill>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16" name="直線コネクタ 15"/>
          <p:cNvCxnSpPr/>
          <p:nvPr/>
        </p:nvCxnSpPr>
        <p:spPr bwMode="auto">
          <a:xfrm>
            <a:off x="4860032" y="3749690"/>
            <a:ext cx="3888432" cy="0"/>
          </a:xfrm>
          <a:prstGeom prst="line">
            <a:avLst/>
          </a:prstGeom>
          <a:solidFill>
            <a:schemeClr val="accent1"/>
          </a:solidFill>
          <a:ln w="12700" cap="flat" cmpd="sng" algn="ctr">
            <a:solidFill>
              <a:srgbClr val="FF000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467544" y="2785999"/>
            <a:ext cx="3888432" cy="0"/>
          </a:xfrm>
          <a:prstGeom prst="line">
            <a:avLst/>
          </a:prstGeom>
          <a:solidFill>
            <a:schemeClr val="accent1"/>
          </a:solidFill>
          <a:ln w="12700" cap="flat" cmpd="sng" algn="ctr">
            <a:solidFill>
              <a:srgbClr val="0070C0"/>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p:nvPr/>
        </p:nvCxnSpPr>
        <p:spPr bwMode="auto">
          <a:xfrm>
            <a:off x="1540972" y="1596142"/>
            <a:ext cx="1584176" cy="0"/>
          </a:xfrm>
          <a:prstGeom prst="straightConnector1">
            <a:avLst/>
          </a:prstGeom>
          <a:solidFill>
            <a:schemeClr val="accent1"/>
          </a:solidFill>
          <a:ln w="19050" cap="flat" cmpd="sng" algn="ctr">
            <a:solidFill>
              <a:srgbClr val="FF0000"/>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a:off x="1957128" y="1334818"/>
            <a:ext cx="790601" cy="254361"/>
          </a:xfrm>
          <a:prstGeom prst="rect">
            <a:avLst/>
          </a:prstGeom>
          <a:noFill/>
        </p:spPr>
        <p:txBody>
          <a:bodyPr wrap="none" rtlCol="0">
            <a:spAutoFit/>
          </a:bodyPr>
          <a:lstStyle/>
          <a:p>
            <a:r>
              <a:rPr kumimoji="1" lang="en-US" altLang="ja-JP" sz="1400" dirty="0" smtClean="0">
                <a:solidFill>
                  <a:srgbClr val="FF0000"/>
                </a:solidFill>
                <a:latin typeface="+mn-lt"/>
              </a:rPr>
              <a:t>In-band</a:t>
            </a:r>
            <a:endParaRPr kumimoji="1" lang="ja-JP" altLang="en-US" sz="1400" dirty="0">
              <a:solidFill>
                <a:srgbClr val="FF0000"/>
              </a:solidFill>
              <a:latin typeface="+mn-lt"/>
            </a:endParaRPr>
          </a:p>
        </p:txBody>
      </p:sp>
      <p:cxnSp>
        <p:nvCxnSpPr>
          <p:cNvPr id="23" name="直線矢印コネクタ 22"/>
          <p:cNvCxnSpPr/>
          <p:nvPr/>
        </p:nvCxnSpPr>
        <p:spPr bwMode="auto">
          <a:xfrm>
            <a:off x="6084168" y="1602092"/>
            <a:ext cx="1584176" cy="0"/>
          </a:xfrm>
          <a:prstGeom prst="straightConnector1">
            <a:avLst/>
          </a:prstGeom>
          <a:solidFill>
            <a:schemeClr val="accent1"/>
          </a:solidFill>
          <a:ln w="19050" cap="flat" cmpd="sng" algn="ctr">
            <a:solidFill>
              <a:srgbClr val="FF0000"/>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テキスト ボックス 23"/>
          <p:cNvSpPr txBox="1"/>
          <p:nvPr/>
        </p:nvSpPr>
        <p:spPr>
          <a:xfrm>
            <a:off x="6500324" y="1340768"/>
            <a:ext cx="790601" cy="254361"/>
          </a:xfrm>
          <a:prstGeom prst="rect">
            <a:avLst/>
          </a:prstGeom>
          <a:noFill/>
        </p:spPr>
        <p:txBody>
          <a:bodyPr wrap="none" rtlCol="0">
            <a:spAutoFit/>
          </a:bodyPr>
          <a:lstStyle/>
          <a:p>
            <a:r>
              <a:rPr kumimoji="1" lang="en-US" altLang="ja-JP" sz="1400" dirty="0" smtClean="0">
                <a:solidFill>
                  <a:srgbClr val="FF0000"/>
                </a:solidFill>
                <a:latin typeface="+mn-lt"/>
              </a:rPr>
              <a:t>In-band</a:t>
            </a:r>
            <a:endParaRPr kumimoji="1" lang="ja-JP" altLang="en-US" sz="1400" dirty="0">
              <a:solidFill>
                <a:srgbClr val="FF0000"/>
              </a:solidFill>
              <a:latin typeface="+mn-lt"/>
            </a:endParaRPr>
          </a:p>
        </p:txBody>
      </p:sp>
      <p:sp>
        <p:nvSpPr>
          <p:cNvPr id="25" name="正方形/長方形 24"/>
          <p:cNvSpPr/>
          <p:nvPr/>
        </p:nvSpPr>
        <p:spPr>
          <a:xfrm>
            <a:off x="4061252" y="4345359"/>
            <a:ext cx="662361" cy="307777"/>
          </a:xfrm>
          <a:prstGeom prst="rect">
            <a:avLst/>
          </a:prstGeom>
          <a:solidFill>
            <a:schemeClr val="accent1">
              <a:lumMod val="20000"/>
              <a:lumOff val="80000"/>
            </a:schemeClr>
          </a:solidFill>
        </p:spPr>
        <p:txBody>
          <a:bodyPr wrap="none">
            <a:spAutoFit/>
          </a:bodyPr>
          <a:lstStyle/>
          <a:p>
            <a:pPr eaLnBrk="0" hangingPunct="0"/>
            <a:r>
              <a:rPr kumimoji="0" lang="en-US" altLang="ja-JP" sz="1400" dirty="0">
                <a:latin typeface="+mn-lt"/>
              </a:rPr>
              <a:t>-</a:t>
            </a:r>
            <a:r>
              <a:rPr kumimoji="0" lang="en-US" altLang="ja-JP" sz="1400" dirty="0" err="1">
                <a:latin typeface="+mn-lt"/>
              </a:rPr>
              <a:t>55dB</a:t>
            </a:r>
            <a:endParaRPr kumimoji="0" lang="en-US" altLang="ja-JP" sz="1400" dirty="0">
              <a:latin typeface="+mn-lt"/>
            </a:endParaRPr>
          </a:p>
        </p:txBody>
      </p:sp>
      <p:sp>
        <p:nvSpPr>
          <p:cNvPr id="26" name="正方形/長方形 25"/>
          <p:cNvSpPr/>
          <p:nvPr/>
        </p:nvSpPr>
        <p:spPr>
          <a:xfrm>
            <a:off x="4132448" y="1916832"/>
            <a:ext cx="662361" cy="307777"/>
          </a:xfrm>
          <a:prstGeom prst="rect">
            <a:avLst/>
          </a:prstGeom>
          <a:solidFill>
            <a:schemeClr val="accent1">
              <a:lumMod val="20000"/>
              <a:lumOff val="80000"/>
            </a:schemeClr>
          </a:solidFill>
        </p:spPr>
        <p:txBody>
          <a:bodyPr wrap="none">
            <a:spAutoFit/>
          </a:bodyPr>
          <a:lstStyle/>
          <a:p>
            <a:pPr eaLnBrk="0" hangingPunct="0"/>
            <a:r>
              <a:rPr kumimoji="0" lang="en-US" altLang="ja-JP" sz="1400" dirty="0" smtClean="0">
                <a:latin typeface="+mn-lt"/>
              </a:rPr>
              <a:t>-</a:t>
            </a:r>
            <a:r>
              <a:rPr kumimoji="0" lang="en-US" altLang="ja-JP" sz="1400" dirty="0" err="1" smtClean="0">
                <a:latin typeface="+mn-lt"/>
              </a:rPr>
              <a:t>30dB</a:t>
            </a:r>
            <a:endParaRPr kumimoji="0" lang="en-US" altLang="ja-JP" sz="1400" dirty="0">
              <a:latin typeface="+mn-lt"/>
            </a:endParaRPr>
          </a:p>
        </p:txBody>
      </p:sp>
      <p:cxnSp>
        <p:nvCxnSpPr>
          <p:cNvPr id="27" name="直線矢印コネクタ 26"/>
          <p:cNvCxnSpPr>
            <a:stCxn id="26" idx="2"/>
          </p:cNvCxnSpPr>
          <p:nvPr/>
        </p:nvCxnSpPr>
        <p:spPr bwMode="auto">
          <a:xfrm flipH="1">
            <a:off x="4061252" y="2224609"/>
            <a:ext cx="402377" cy="55631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a:off x="4616030" y="2204864"/>
            <a:ext cx="380098" cy="55631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25" idx="0"/>
          </p:cNvCxnSpPr>
          <p:nvPr/>
        </p:nvCxnSpPr>
        <p:spPr bwMode="auto">
          <a:xfrm flipH="1" flipV="1">
            <a:off x="4089696" y="3752967"/>
            <a:ext cx="302737" cy="59239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p:cNvCxnSpPr>
            <a:stCxn id="25" idx="0"/>
          </p:cNvCxnSpPr>
          <p:nvPr/>
        </p:nvCxnSpPr>
        <p:spPr bwMode="auto">
          <a:xfrm flipV="1">
            <a:off x="4392433" y="3752967"/>
            <a:ext cx="531687" cy="59239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15207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p:cNvSpPr>
            <a:spLocks noGrp="1"/>
          </p:cNvSpPr>
          <p:nvPr>
            <p:ph type="title"/>
          </p:nvPr>
        </p:nvSpPr>
        <p:spPr/>
        <p:txBody>
          <a:bodyPr/>
          <a:lstStyle/>
          <a:p>
            <a:r>
              <a:rPr lang="en-US" altLang="ja-JP" dirty="0" smtClean="0">
                <a:latin typeface="+mn-lt"/>
                <a:ea typeface="ＭＳ Ｐゴシック" charset="-128"/>
              </a:rPr>
              <a:t>Discussions and Conclusions</a:t>
            </a:r>
            <a:endParaRPr lang="ja-JP" altLang="en-US" dirty="0" smtClean="0">
              <a:latin typeface="+mn-lt"/>
              <a:ea typeface="ＭＳ Ｐゴシック" charset="-128"/>
            </a:endParaRPr>
          </a:p>
        </p:txBody>
      </p:sp>
      <p:sp>
        <p:nvSpPr>
          <p:cNvPr id="33794" name="コンテンツ プレースホルダー 2"/>
          <p:cNvSpPr>
            <a:spLocks noGrp="1"/>
          </p:cNvSpPr>
          <p:nvPr>
            <p:ph idx="1"/>
          </p:nvPr>
        </p:nvSpPr>
        <p:spPr/>
        <p:txBody>
          <a:bodyPr/>
          <a:lstStyle/>
          <a:p>
            <a:r>
              <a:rPr lang="en-US" altLang="ja-JP" sz="2400" dirty="0" smtClean="0">
                <a:ea typeface="ＭＳ Ｐゴシック" charset="-128"/>
              </a:rPr>
              <a:t>It </a:t>
            </a:r>
            <a:r>
              <a:rPr lang="en-US" altLang="ja-JP" sz="2400" dirty="0" smtClean="0">
                <a:ea typeface="ＭＳ Ｐゴシック" charset="-128"/>
              </a:rPr>
              <a:t>may be</a:t>
            </a:r>
            <a:r>
              <a:rPr lang="en-US" altLang="ja-JP" sz="2400" dirty="0" smtClean="0">
                <a:ea typeface="ＭＳ Ｐゴシック" charset="-128"/>
              </a:rPr>
              <a:t> </a:t>
            </a:r>
            <a:r>
              <a:rPr lang="en-US" altLang="ja-JP" sz="2400" dirty="0" smtClean="0">
                <a:ea typeface="ＭＳ Ｐゴシック" charset="-128"/>
              </a:rPr>
              <a:t>easy to comply with the stringent spectrum mask in the case of </a:t>
            </a:r>
            <a:r>
              <a:rPr lang="en-US" altLang="ja-JP" sz="2400" dirty="0" smtClean="0">
                <a:ea typeface="ＭＳ Ｐゴシック" charset="-128"/>
              </a:rPr>
              <a:t>filtered </a:t>
            </a:r>
            <a:r>
              <a:rPr lang="en-US" altLang="ja-JP" sz="2400" dirty="0" err="1" smtClean="0">
                <a:ea typeface="ＭＳ Ｐゴシック" charset="-128"/>
              </a:rPr>
              <a:t>FSK</a:t>
            </a:r>
            <a:r>
              <a:rPr lang="en-US" altLang="ja-JP" sz="2400" dirty="0" smtClean="0">
                <a:ea typeface="ＭＳ Ｐゴシック" charset="-128"/>
              </a:rPr>
              <a:t>.</a:t>
            </a:r>
          </a:p>
          <a:p>
            <a:r>
              <a:rPr lang="en-US" altLang="ja-JP" sz="2400" dirty="0" smtClean="0">
                <a:ea typeface="ＭＳ Ｐゴシック" charset="-128"/>
              </a:rPr>
              <a:t>In the case of </a:t>
            </a:r>
            <a:r>
              <a:rPr lang="en-US" altLang="ja-JP" sz="2400" dirty="0" err="1" smtClean="0">
                <a:ea typeface="ＭＳ Ｐゴシック" charset="-128"/>
              </a:rPr>
              <a:t>OFDM</a:t>
            </a:r>
            <a:r>
              <a:rPr lang="en-US" altLang="ja-JP" sz="2400" dirty="0" smtClean="0">
                <a:ea typeface="ＭＳ Ｐゴシック" charset="-128"/>
              </a:rPr>
              <a:t>, system </a:t>
            </a:r>
            <a:r>
              <a:rPr lang="en-US" altLang="ja-JP" sz="2400" dirty="0" smtClean="0">
                <a:ea typeface="ＭＳ Ｐゴシック" charset="-128"/>
              </a:rPr>
              <a:t>parameters </a:t>
            </a:r>
            <a:r>
              <a:rPr lang="en-US" altLang="ja-JP" sz="2400" dirty="0" smtClean="0">
                <a:ea typeface="ＭＳ Ｐゴシック" charset="-128"/>
              </a:rPr>
              <a:t>should be carefully designed to comply with the stringent  spectrum mask and very low out-of-band emission limit in </a:t>
            </a:r>
            <a:r>
              <a:rPr lang="en-US" altLang="ja-JP" sz="2400" dirty="0" err="1" smtClean="0">
                <a:ea typeface="ＭＳ Ｐゴシック" charset="-128"/>
              </a:rPr>
              <a:t>TVWS</a:t>
            </a:r>
            <a:r>
              <a:rPr lang="en-US" altLang="ja-JP" sz="2400" dirty="0" smtClean="0">
                <a:ea typeface="ＭＳ Ｐゴシック" charset="-128"/>
              </a:rPr>
              <a:t>.</a:t>
            </a:r>
          </a:p>
          <a:p>
            <a:r>
              <a:rPr lang="en-US" altLang="ja-JP" sz="2400" dirty="0" smtClean="0">
                <a:ea typeface="ＭＳ Ｐゴシック" charset="-128"/>
              </a:rPr>
              <a:t>Further consideration will be needed on other features of </a:t>
            </a:r>
            <a:r>
              <a:rPr lang="en-US" altLang="ja-JP" sz="2400" dirty="0" err="1" smtClean="0">
                <a:ea typeface="ＭＳ Ｐゴシック" charset="-128"/>
              </a:rPr>
              <a:t>TVWS</a:t>
            </a:r>
            <a:r>
              <a:rPr lang="en-US" altLang="ja-JP" sz="2400" dirty="0" smtClean="0">
                <a:ea typeface="ＭＳ Ｐゴシック" charset="-128"/>
              </a:rPr>
              <a:t> </a:t>
            </a:r>
            <a:r>
              <a:rPr lang="en-US" altLang="ja-JP" sz="2400" dirty="0">
                <a:ea typeface="ＭＳ Ｐゴシック" charset="-128"/>
              </a:rPr>
              <a:t>spectrum mask </a:t>
            </a:r>
            <a:r>
              <a:rPr lang="en-US" altLang="ja-JP" sz="2400" dirty="0" smtClean="0">
                <a:ea typeface="ＭＳ Ｐゴシック" charset="-128"/>
              </a:rPr>
              <a:t>such as in-band </a:t>
            </a:r>
            <a:r>
              <a:rPr lang="en-US" altLang="ja-JP" sz="2400" dirty="0" err="1" smtClean="0">
                <a:ea typeface="ＭＳ Ｐゴシック" charset="-128"/>
              </a:rPr>
              <a:t>PSD</a:t>
            </a:r>
            <a:r>
              <a:rPr lang="en-US" altLang="ja-JP" sz="2400" dirty="0" smtClean="0">
                <a:ea typeface="ＭＳ Ｐゴシック" charset="-128"/>
              </a:rPr>
              <a:t> limit.</a:t>
            </a:r>
            <a:endParaRPr lang="en-US" altLang="ja-JP" sz="2400" dirty="0" smtClean="0">
              <a:ea typeface="ＭＳ Ｐゴシック" charset="-128"/>
            </a:endParaRPr>
          </a:p>
          <a:p>
            <a:endParaRPr lang="en-US" altLang="ja-JP" sz="2400" dirty="0" smtClean="0">
              <a:ea typeface="ＭＳ Ｐゴシック" charset="-128"/>
            </a:endParaRPr>
          </a:p>
        </p:txBody>
      </p:sp>
      <p:sp>
        <p:nvSpPr>
          <p:cNvPr id="33795" name="日付プレースホルダー 3"/>
          <p:cNvSpPr>
            <a:spLocks noGrp="1"/>
          </p:cNvSpPr>
          <p:nvPr>
            <p:ph type="dt" sz="quarter" idx="10"/>
          </p:nvPr>
        </p:nvSpPr>
        <p:spPr>
          <a:noFill/>
          <a:ln>
            <a:miter lim="800000"/>
            <a:headEnd/>
            <a:tailEnd/>
          </a:ln>
        </p:spPr>
        <p:txBody>
          <a:bodyPr/>
          <a:lstStyle/>
          <a:p>
            <a:r>
              <a:rPr lang="en-US" altLang="ja-JP" smtClean="0"/>
              <a:t>November, 2011</a:t>
            </a:r>
            <a:endParaRPr lang="en-US" altLang="ja-JP"/>
          </a:p>
        </p:txBody>
      </p:sp>
      <p:sp>
        <p:nvSpPr>
          <p:cNvPr id="33796" name="フッター プレースホルダー 4"/>
          <p:cNvSpPr>
            <a:spLocks noGrp="1"/>
          </p:cNvSpPr>
          <p:nvPr>
            <p:ph type="ftr" sz="quarter" idx="11"/>
          </p:nvPr>
        </p:nvSpPr>
        <p:spPr>
          <a:noFill/>
          <a:ln>
            <a:miter lim="800000"/>
            <a:headEnd/>
            <a:tailEnd/>
          </a:ln>
        </p:spPr>
        <p:txBody>
          <a:bodyPr/>
          <a:lstStyle/>
          <a:p>
            <a:r>
              <a:rPr lang="en-US" altLang="ja-JP" smtClean="0"/>
              <a:t>Shigenobu Sasaki, et al., Niigata University</a:t>
            </a:r>
            <a:endParaRPr lang="en-US" altLang="ja-JP"/>
          </a:p>
        </p:txBody>
      </p:sp>
      <p:sp>
        <p:nvSpPr>
          <p:cNvPr id="33797" name="スライド番号プレースホルダー 5"/>
          <p:cNvSpPr>
            <a:spLocks noGrp="1"/>
          </p:cNvSpPr>
          <p:nvPr>
            <p:ph type="sldNum" sz="quarter" idx="12"/>
          </p:nvPr>
        </p:nvSpPr>
        <p:spPr>
          <a:xfrm>
            <a:off x="4357688" y="6475413"/>
            <a:ext cx="504825" cy="182562"/>
          </a:xfrm>
          <a:noFill/>
          <a:ln>
            <a:miter lim="800000"/>
            <a:headEnd/>
            <a:tailEnd/>
          </a:ln>
        </p:spPr>
        <p:txBody>
          <a:bodyPr/>
          <a:lstStyle/>
          <a:p>
            <a:r>
              <a:rPr lang="en-US" altLang="ja-JP" smtClean="0"/>
              <a:t>Slide </a:t>
            </a:r>
            <a:fld id="{94685069-A429-4EF5-AE25-51E18427D0E3}"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p:txBody>
          <a:bodyPr/>
          <a:lstStyle/>
          <a:p>
            <a:r>
              <a:rPr lang="en-US" altLang="ja-JP" dirty="0" smtClean="0">
                <a:latin typeface="+mn-lt"/>
                <a:ea typeface="ＭＳ Ｐゴシック" charset="-128"/>
              </a:rPr>
              <a:t>References</a:t>
            </a:r>
            <a:endParaRPr lang="ja-JP" altLang="en-US" dirty="0" smtClean="0">
              <a:latin typeface="+mn-lt"/>
              <a:ea typeface="ＭＳ Ｐゴシック" charset="-128"/>
            </a:endParaRPr>
          </a:p>
        </p:txBody>
      </p:sp>
      <p:sp>
        <p:nvSpPr>
          <p:cNvPr id="35842" name="コンテンツ プレースホルダー 2"/>
          <p:cNvSpPr>
            <a:spLocks noGrp="1"/>
          </p:cNvSpPr>
          <p:nvPr>
            <p:ph idx="1"/>
          </p:nvPr>
        </p:nvSpPr>
        <p:spPr/>
        <p:txBody>
          <a:bodyPr/>
          <a:lstStyle/>
          <a:p>
            <a:pPr marL="514350" indent="-514350">
              <a:buFont typeface="Times New Roman" pitchFamily="18" charset="0"/>
              <a:buAutoNum type="arabicPeriod"/>
            </a:pPr>
            <a:r>
              <a:rPr lang="en-US" altLang="ja-JP" sz="2400" dirty="0" err="1" smtClean="0">
                <a:ea typeface="ＭＳ Ｐゴシック" charset="-128"/>
              </a:rPr>
              <a:t>TG4m</a:t>
            </a:r>
            <a:r>
              <a:rPr lang="en-US" altLang="ja-JP" sz="2400" dirty="0" smtClean="0">
                <a:ea typeface="ＭＳ Ｐゴシック" charset="-128"/>
              </a:rPr>
              <a:t> Technical Guidance Document, Doc. </a:t>
            </a:r>
            <a:r>
              <a:rPr lang="en-GB" altLang="ja-JP" sz="2400" dirty="0" smtClean="0">
                <a:ea typeface="ＭＳ Ｐゴシック" charset="-128"/>
              </a:rPr>
              <a:t>IEEE 802.15-11-0684-00-</a:t>
            </a:r>
            <a:r>
              <a:rPr lang="en-GB" altLang="ja-JP" sz="2400" dirty="0" err="1" smtClean="0">
                <a:ea typeface="ＭＳ Ｐゴシック" charset="-128"/>
              </a:rPr>
              <a:t>004m</a:t>
            </a:r>
            <a:r>
              <a:rPr lang="en-GB" altLang="ja-JP" sz="2400" dirty="0" smtClean="0">
                <a:ea typeface="ＭＳ Ｐゴシック" charset="-128"/>
              </a:rPr>
              <a:t>, Sept. 2011</a:t>
            </a:r>
          </a:p>
          <a:p>
            <a:pPr marL="514350" indent="-514350">
              <a:buFont typeface="Times New Roman" pitchFamily="18" charset="0"/>
              <a:buAutoNum type="arabicPeriod"/>
            </a:pPr>
            <a:r>
              <a:rPr lang="en-GB" altLang="ja-JP" sz="2400" dirty="0" err="1" smtClean="0">
                <a:ea typeface="ＭＳ Ｐゴシック" charset="-128"/>
              </a:rPr>
              <a:t>FCC</a:t>
            </a:r>
            <a:r>
              <a:rPr lang="en-GB" altLang="ja-JP" sz="2400" dirty="0" smtClean="0">
                <a:ea typeface="ＭＳ Ｐゴシック" charset="-128"/>
              </a:rPr>
              <a:t> Second </a:t>
            </a:r>
            <a:r>
              <a:rPr lang="en-GB" altLang="ja-JP" sz="2400" dirty="0" err="1" smtClean="0">
                <a:ea typeface="ＭＳ Ｐゴシック" charset="-128"/>
              </a:rPr>
              <a:t>MO&amp;O</a:t>
            </a:r>
            <a:r>
              <a:rPr lang="en-GB" altLang="ja-JP" sz="2400" dirty="0" smtClean="0">
                <a:ea typeface="ＭＳ Ｐゴシック" charset="-128"/>
              </a:rPr>
              <a:t>, </a:t>
            </a:r>
            <a:r>
              <a:rPr lang="en-GB" altLang="ja-JP" sz="2400" dirty="0" err="1" smtClean="0">
                <a:ea typeface="ＭＳ Ｐゴシック" charset="-128"/>
              </a:rPr>
              <a:t>FCC</a:t>
            </a:r>
            <a:r>
              <a:rPr lang="en-GB" altLang="ja-JP" sz="2400" dirty="0" smtClean="0">
                <a:ea typeface="ＭＳ Ｐゴシック" charset="-128"/>
              </a:rPr>
              <a:t>-10-174, Sep. 2010.</a:t>
            </a:r>
          </a:p>
          <a:p>
            <a:pPr marL="514350" indent="-514350">
              <a:buFont typeface="Times New Roman" pitchFamily="18" charset="0"/>
              <a:buAutoNum type="arabicPeriod"/>
            </a:pPr>
            <a:r>
              <a:rPr lang="en-GB" altLang="ja-JP" sz="2400" dirty="0" smtClean="0">
                <a:ea typeface="ＭＳ Ｐゴシック" charset="-128"/>
              </a:rPr>
              <a:t>IEEE Std. </a:t>
            </a:r>
            <a:r>
              <a:rPr lang="en-GB" altLang="ja-JP" sz="2400" dirty="0" err="1" smtClean="0">
                <a:ea typeface="ＭＳ Ｐゴシック" charset="-128"/>
              </a:rPr>
              <a:t>802.22</a:t>
            </a:r>
            <a:r>
              <a:rPr lang="en-GB" altLang="ja-JP" sz="2400" baseline="30000" dirty="0" err="1" smtClean="0">
                <a:ea typeface="ＭＳ Ｐゴシック" charset="-128"/>
              </a:rPr>
              <a:t>TM</a:t>
            </a:r>
            <a:r>
              <a:rPr lang="en-GB" altLang="ja-JP" sz="2400" dirty="0" smtClean="0">
                <a:ea typeface="ＭＳ Ｐゴシック" charset="-128"/>
              </a:rPr>
              <a:t>-2011, </a:t>
            </a:r>
            <a:r>
              <a:rPr lang="en-GB" altLang="ja-JP" sz="2400" dirty="0" smtClean="0">
                <a:ea typeface="ＭＳ Ｐゴシック" charset="-128"/>
              </a:rPr>
              <a:t>July 2011</a:t>
            </a:r>
            <a:r>
              <a:rPr lang="en-US" altLang="ja-JP" sz="2400" dirty="0" smtClean="0">
                <a:ea typeface="ＭＳ Ｐゴシック" charset="-128"/>
              </a:rPr>
              <a:t> </a:t>
            </a:r>
          </a:p>
        </p:txBody>
      </p:sp>
      <p:sp>
        <p:nvSpPr>
          <p:cNvPr id="35843" name="日付プレースホルダー 3"/>
          <p:cNvSpPr>
            <a:spLocks noGrp="1"/>
          </p:cNvSpPr>
          <p:nvPr>
            <p:ph type="dt" sz="quarter" idx="10"/>
          </p:nvPr>
        </p:nvSpPr>
        <p:spPr>
          <a:noFill/>
          <a:ln>
            <a:miter lim="800000"/>
            <a:headEnd/>
            <a:tailEnd/>
          </a:ln>
        </p:spPr>
        <p:txBody>
          <a:bodyPr/>
          <a:lstStyle/>
          <a:p>
            <a:r>
              <a:rPr lang="en-US" altLang="ja-JP" smtClean="0"/>
              <a:t>November, 2011</a:t>
            </a:r>
            <a:endParaRPr lang="en-US" altLang="ja-JP"/>
          </a:p>
        </p:txBody>
      </p:sp>
      <p:sp>
        <p:nvSpPr>
          <p:cNvPr id="35844" name="フッター プレースホルダー 4"/>
          <p:cNvSpPr>
            <a:spLocks noGrp="1"/>
          </p:cNvSpPr>
          <p:nvPr>
            <p:ph type="ftr" sz="quarter" idx="11"/>
          </p:nvPr>
        </p:nvSpPr>
        <p:spPr>
          <a:noFill/>
          <a:ln>
            <a:miter lim="800000"/>
            <a:headEnd/>
            <a:tailEnd/>
          </a:ln>
        </p:spPr>
        <p:txBody>
          <a:bodyPr/>
          <a:lstStyle/>
          <a:p>
            <a:r>
              <a:rPr lang="en-US" altLang="ja-JP" smtClean="0"/>
              <a:t>Shigenobu Sasaki, et al., Niigata University</a:t>
            </a:r>
            <a:endParaRPr lang="en-US" altLang="ja-JP"/>
          </a:p>
        </p:txBody>
      </p:sp>
      <p:sp>
        <p:nvSpPr>
          <p:cNvPr id="35845" name="スライド番号プレースホルダー 5"/>
          <p:cNvSpPr>
            <a:spLocks noGrp="1"/>
          </p:cNvSpPr>
          <p:nvPr>
            <p:ph type="sldNum" sz="quarter" idx="12"/>
          </p:nvPr>
        </p:nvSpPr>
        <p:spPr>
          <a:xfrm>
            <a:off x="4357688" y="6475413"/>
            <a:ext cx="504825" cy="182562"/>
          </a:xfrm>
          <a:noFill/>
          <a:ln>
            <a:miter lim="800000"/>
            <a:headEnd/>
            <a:tailEnd/>
          </a:ln>
        </p:spPr>
        <p:txBody>
          <a:bodyPr/>
          <a:lstStyle/>
          <a:p>
            <a:r>
              <a:rPr lang="en-US" altLang="ja-JP" smtClean="0"/>
              <a:t>Slide </a:t>
            </a:r>
            <a:fld id="{55BF3049-FF4F-406B-B1D6-E2A537F4632B}"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9190</TotalTime>
  <Words>692</Words>
  <Application>Microsoft Office PowerPoint</Application>
  <PresentationFormat>画面に合わせる (4:3)</PresentationFormat>
  <Paragraphs>152</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PowerPoint プレゼンテーション</vt:lpstr>
      <vt:lpstr>Introduction</vt:lpstr>
      <vt:lpstr>Out-of-band emission limit in TVWS</vt:lpstr>
      <vt:lpstr>Simulation: Frequency Spectrum </vt:lpstr>
      <vt:lpstr>Example: Filtered FSK </vt:lpstr>
      <vt:lpstr>Example: Filtered FSK (cont’d)</vt:lpstr>
      <vt:lpstr>Example: OFDM (Basic sampling freq: 5MHz)</vt:lpstr>
      <vt:lpstr>Discussions and Conclusions</vt:lpstr>
      <vt:lpstr>References</vt:lpstr>
    </vt:vector>
  </TitlesOfParts>
  <Company>Niigata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Shigenobu Sasaki</dc:creator>
  <cp:keywords/>
  <dc:description>&lt;doc#&gt;</dc:description>
  <cp:lastModifiedBy>Shigenobu Sasaki</cp:lastModifiedBy>
  <cp:revision>54</cp:revision>
  <cp:lastPrinted>1998-02-10T13:28:06Z</cp:lastPrinted>
  <dcterms:created xsi:type="dcterms:W3CDTF">2011-10-15T13:45:45Z</dcterms:created>
  <dcterms:modified xsi:type="dcterms:W3CDTF">2011-11-09T18:32:01Z</dcterms:modified>
</cp:coreProperties>
</file>