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56" r:id="rId3"/>
    <p:sldId id="263" r:id="rId4"/>
    <p:sldId id="261" r:id="rId5"/>
    <p:sldId id="262" r:id="rId6"/>
    <p:sldId id="26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10000" y="394156"/>
            <a:ext cx="464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802.15-11/</a:t>
            </a:r>
            <a:r>
              <a:rPr lang="en-US" sz="1400" b="1" dirty="0" smtClean="0"/>
              <a:t>819r2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PTC Spectrum Overview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November 9, 2011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Preliminary information about PTC spectrum issues in the U.S.A.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IG PTC of FCC actions pending relative to PTC spectrum.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Status of PTC Spectrum in U.S.A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No spectrum has been allocated for Positive Train Control (PTC) in the U.S.A.</a:t>
            </a:r>
          </a:p>
          <a:p>
            <a:r>
              <a:rPr lang="en-US" sz="2000" dirty="0" smtClean="0"/>
              <a:t>The FCC Wireless and Telecommunications Bureau has a proceeding open, WT Docket No. 11-79.</a:t>
            </a:r>
            <a:endParaRPr lang="en-GB" sz="2000" dirty="0" smtClean="0"/>
          </a:p>
          <a:p>
            <a:pPr lvl="1"/>
            <a:r>
              <a:rPr lang="en-US" sz="1600" dirty="0" smtClean="0"/>
              <a:t>Wireless Telecommunications Bureau Seeks Comment on Spectrum Needs for the Implementation of the Positive Train Control Provisions of the Rail Safety Improvement Act of 2008. </a:t>
            </a:r>
          </a:p>
          <a:p>
            <a:pPr lvl="1"/>
            <a:r>
              <a:rPr lang="en-GB" sz="1600" dirty="0" smtClean="0"/>
              <a:t>The document specifically refers to the 220 MHz spectrum, and suggests that, based on an expert review by GAO, acquiring this spectrum may be a challenge.</a:t>
            </a:r>
          </a:p>
          <a:p>
            <a:r>
              <a:rPr lang="en-GB" sz="2000" dirty="0" smtClean="0"/>
              <a:t>IEEE 802.18 will be commenting on this proceeding and would like inputs from interested parties.</a:t>
            </a:r>
          </a:p>
          <a:p>
            <a:pPr>
              <a:buNone/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ln/>
        </p:spPr>
        <p:txBody>
          <a:bodyPr/>
          <a:lstStyle/>
          <a:p>
            <a:r>
              <a:rPr lang="en-US" sz="2800" dirty="0" smtClean="0"/>
              <a:t>Conflicting </a:t>
            </a:r>
            <a:r>
              <a:rPr lang="en-US" sz="2800" dirty="0" smtClean="0"/>
              <a:t>Allocations</a:t>
            </a:r>
            <a:r>
              <a:rPr lang="en-US" sz="2800" dirty="0" smtClean="0"/>
              <a:t> </a:t>
            </a:r>
            <a:r>
              <a:rPr lang="en-US" sz="2800" dirty="0" smtClean="0"/>
              <a:t>at </a:t>
            </a:r>
            <a:r>
              <a:rPr lang="en-US" sz="2800" dirty="0" smtClean="0"/>
              <a:t>220 MHz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029200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Automated Maritime Telecommunications System (AMTS):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Frequency range: 217-220 MHz.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Interactive Video and Data Service (IVDS, aka 218-219 MHz Service)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Frequency range: 218-219 MHz.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The 220 MHz Radio Service: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Frequency Range: 220-222 MHz.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The FCC would have to make changes to the allocation and operational rules to allow PTC operations in these bands. Alternatives include: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Add co-primary allocations in the affected bands.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Re-assign the bands to PTC and undertake some sort of band clearing activity to compensate current users/license holders.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Some other approach.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Normally a Notice of Proposed Rulemaking is issued to capture comments </a:t>
            </a:r>
            <a:r>
              <a:rPr lang="en-US" sz="1800" smtClean="0"/>
              <a:t>on</a:t>
            </a:r>
            <a:r>
              <a:rPr lang="en-US" sz="1800" smtClean="0"/>
              <a:t> any proposed </a:t>
            </a:r>
            <a:r>
              <a:rPr lang="en-US" sz="1800" dirty="0" smtClean="0"/>
              <a:t>changes.</a:t>
            </a:r>
          </a:p>
          <a:p>
            <a:pPr>
              <a:buNone/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162800" cy="533400"/>
          </a:xfrm>
          <a:ln/>
        </p:spPr>
        <p:txBody>
          <a:bodyPr/>
          <a:lstStyle/>
          <a:p>
            <a:r>
              <a:rPr lang="en-US" sz="2400" dirty="0" smtClean="0"/>
              <a:t>Comments Filed</a:t>
            </a:r>
            <a:r>
              <a:rPr lang="en-US" sz="2800" dirty="0" smtClean="0"/>
              <a:t> re: 11-79</a:t>
            </a:r>
            <a:endParaRPr lang="en-US" sz="2800" dirty="0"/>
          </a:p>
        </p:txBody>
      </p:sp>
      <p:pic>
        <p:nvPicPr>
          <p:cNvPr id="8" name="Content Placeholder 7" descr="Screen Shot 2011-11-09 at 10.56.55 AM.png"/>
          <p:cNvPicPr>
            <a:picLocks noGrp="1" noChangeAspect="1"/>
          </p:cNvPicPr>
          <p:nvPr>
            <p:ph idx="1"/>
          </p:nvPr>
        </p:nvPicPr>
        <p:blipFill>
          <a:blip r:embed="rId3"/>
          <a:srcRect l="-36722" r="-36722"/>
          <a:stretch>
            <a:fillRect/>
          </a:stretch>
        </p:blipFill>
        <p:spPr>
          <a:xfrm>
            <a:off x="152400" y="1143000"/>
            <a:ext cx="89916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Next Steps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IEEE 802.18 files comments to proceeding.</a:t>
            </a:r>
          </a:p>
          <a:p>
            <a:r>
              <a:rPr lang="en-US" sz="2000" dirty="0" smtClean="0"/>
              <a:t>FCC needs to complete it’s work on the proceeding.</a:t>
            </a:r>
          </a:p>
          <a:p>
            <a:r>
              <a:rPr lang="en-US" sz="2000" dirty="0" smtClean="0"/>
              <a:t>Possible Outcomes:</a:t>
            </a:r>
          </a:p>
          <a:p>
            <a:pPr lvl="1"/>
            <a:r>
              <a:rPr lang="en-US" sz="2000" dirty="0" smtClean="0"/>
              <a:t>New spectrum allocated.</a:t>
            </a:r>
          </a:p>
          <a:p>
            <a:pPr lvl="1"/>
            <a:r>
              <a:rPr lang="en-US" sz="2000" dirty="0" smtClean="0"/>
              <a:t>No new spectrum allocated.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Questions?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152</TotalTime>
  <Words>597</Words>
  <Application>Microsoft Macintosh PowerPoint</Application>
  <PresentationFormat>On-screen Show (4:3)</PresentationFormat>
  <Paragraphs>70</Paragraphs>
  <Slides>6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IEEE-P802_15</vt:lpstr>
      <vt:lpstr>Slide 1</vt:lpstr>
      <vt:lpstr>Status of PTC Spectrum in U.S.A</vt:lpstr>
      <vt:lpstr>Conflicting Allocations at 220 MHz</vt:lpstr>
      <vt:lpstr>Comments Filed re: 11-79</vt:lpstr>
      <vt:lpstr>Next Steps</vt:lpstr>
      <vt:lpstr>Questions?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PTC Spectrum Overview</dc:title>
  <dc:subject>IEEE 802.15 IG PTC Spectrum Review</dc:subject>
  <dc:creator>John H Notor</dc:creator>
  <cp:keywords/>
  <dc:description>&lt;doc#&gt;</dc:description>
  <cp:lastModifiedBy>John H Notor</cp:lastModifiedBy>
  <cp:revision>66</cp:revision>
  <cp:lastPrinted>1998-02-10T13:28:06Z</cp:lastPrinted>
  <dcterms:created xsi:type="dcterms:W3CDTF">2011-11-09T18:15:42Z</dcterms:created>
  <dcterms:modified xsi:type="dcterms:W3CDTF">2011-11-09T18:20:32Z</dcterms:modified>
  <cp:category/>
</cp:coreProperties>
</file>