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0"/>
  </p:notesMasterIdLst>
  <p:handoutMasterIdLst>
    <p:handoutMasterId r:id="rId11"/>
  </p:handoutMasterIdLst>
  <p:sldIdLst>
    <p:sldId id="507" r:id="rId3"/>
    <p:sldId id="503" r:id="rId4"/>
    <p:sldId id="508" r:id="rId5"/>
    <p:sldId id="522" r:id="rId6"/>
    <p:sldId id="523" r:id="rId7"/>
    <p:sldId id="524" r:id="rId8"/>
    <p:sldId id="52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FF99FF"/>
    <a:srgbClr val="E33E1D"/>
    <a:srgbClr val="D46C2C"/>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어두운 스타일 2 - 강조 5/강조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600" autoAdjust="0"/>
    <p:restoredTop sz="94660" autoAdjust="0"/>
  </p:normalViewPr>
  <p:slideViewPr>
    <p:cSldViewPr>
      <p:cViewPr varScale="1">
        <p:scale>
          <a:sx n="93" d="100"/>
          <a:sy n="93" d="100"/>
        </p:scale>
        <p:origin x="-8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2011-11-08</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11/8/2011</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2011</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15-11-0816-00-004m</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11/8/2011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11/8/2011</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11/8/2011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11/8/2011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11/8/2011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11/8/2011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11/8/2011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11/8/2011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11/8/2011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11/8/2011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11/8/2011</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altLang="ko-KR" sz="1400" b="1" dirty="0" smtClean="0">
                <a:latin typeface="Times New Roman" pitchFamily="18" charset="0"/>
                <a:cs typeface="Times New Roman" pitchFamily="18" charset="0"/>
              </a:rPr>
              <a:t>November</a:t>
            </a:r>
            <a:r>
              <a:rPr lang="en-US" altLang="ko-KR" sz="1400" b="1" baseline="0" dirty="0" smtClean="0">
                <a:latin typeface="Times New Roman" pitchFamily="18" charset="0"/>
                <a:cs typeface="Times New Roman" pitchFamily="18" charset="0"/>
              </a:rPr>
              <a:t> </a:t>
            </a:r>
            <a:r>
              <a:rPr lang="en-US" altLang="ko-KR" sz="1400" b="1" dirty="0" smtClean="0">
                <a:latin typeface="Times New Roman" pitchFamily="18" charset="0"/>
                <a:cs typeface="Times New Roman" pitchFamily="18" charset="0"/>
              </a:rPr>
              <a:t>2011</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IEEE </a:t>
            </a:r>
            <a:r>
              <a:rPr lang="en-US" altLang="ko-KR" sz="1400" b="1" dirty="0" smtClean="0">
                <a:latin typeface="Times New Roman" pitchFamily="18" charset="0"/>
                <a:cs typeface="Times New Roman" pitchFamily="18" charset="0"/>
              </a:rPr>
              <a:t>15-11-0816-00-004m</a:t>
            </a:r>
            <a:endParaRPr lang="en-US" altLang="ko-KR"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11/8/2011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11/8/2011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11/8/2011</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Scanning issue for TG4m</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smtClean="0">
                <a:latin typeface="Times New Roman" pitchFamily="18" charset="0"/>
                <a:ea typeface="굴림" pitchFamily="50" charset="-127"/>
                <a:cs typeface="Times New Roman" pitchFamily="18" charset="0"/>
              </a:rPr>
              <a:t>November </a:t>
            </a:r>
            <a:r>
              <a:rPr kumimoji="0" lang="en-US" altLang="ko-KR" sz="1600" dirty="0">
                <a:latin typeface="Times New Roman" pitchFamily="18" charset="0"/>
                <a:ea typeface="굴림" pitchFamily="50" charset="-127"/>
                <a:cs typeface="Times New Roman" pitchFamily="18" charset="0"/>
              </a:rPr>
              <a:t>2011	</a:t>
            </a:r>
          </a:p>
          <a:p>
            <a:pPr latinLnBrk="0">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Suhwook Kim (LG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+82-31-450-1936,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suhwook.kim@lge.com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r>
              <a:rPr kumimoji="0" lang="en-US" altLang="ko-KR" sz="1600" b="1"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Call for </a:t>
            </a:r>
            <a:r>
              <a:rPr lang="en-US" altLang="ko-KR" sz="1600" dirty="0" smtClean="0">
                <a:latin typeface="Times New Roman" pitchFamily="18" charset="0"/>
                <a:ea typeface="굴림" pitchFamily="50" charset="-127"/>
                <a:cs typeface="Times New Roman" pitchFamily="18" charset="0"/>
              </a:rPr>
              <a:t>Contributions(TG4m</a:t>
            </a:r>
            <a:r>
              <a:rPr lang="en-US" altLang="ko-KR" sz="1600" dirty="0" smtClean="0">
                <a:latin typeface="Times New Roman" pitchFamily="18" charset="0"/>
                <a:ea typeface="굴림" pitchFamily="50" charset="-127"/>
                <a:cs typeface="Times New Roman" pitchFamily="18" charset="0"/>
              </a:rPr>
              <a:t>)</a:t>
            </a:r>
            <a:endParaRPr kumimoji="0" lang="en-US" altLang="ko-KR" sz="1600" dirty="0">
              <a:latin typeface="Times New Roman" pitchFamily="18" charset="0"/>
              <a:ea typeface="굴림" pitchFamily="50" charset="-127"/>
              <a:cs typeface="Times New Roman" pitchFamily="18" charset="0"/>
            </a:endParaRP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a:t>
            </a:r>
            <a:r>
              <a:rPr kumimoji="0" lang="en-US" altLang="ko-KR" sz="1600" b="1" dirty="0" smtClean="0">
                <a:latin typeface="Times New Roman" pitchFamily="18" charset="0"/>
                <a:ea typeface="굴림" pitchFamily="50" charset="-127"/>
                <a:cs typeface="Times New Roman" pitchFamily="18" charset="0"/>
              </a:rPr>
              <a:t>:</a:t>
            </a:r>
            <a:endParaRPr kumimoji="0" lang="en-US" altLang="ko-KR" sz="1600" dirty="0">
              <a:latin typeface="Times New Roman" pitchFamily="18" charset="0"/>
              <a:ea typeface="굴림" pitchFamily="50" charset="-127"/>
              <a:cs typeface="Times New Roman" pitchFamily="18" charset="0"/>
            </a:endParaRPr>
          </a:p>
          <a:p>
            <a:pPr latinLnBrk="0">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b="1" dirty="0">
                <a:latin typeface="Times New Roman" pitchFamily="18" charset="0"/>
                <a:ea typeface="굴림" pitchFamily="50" charset="-127"/>
                <a:cs typeface="Times New Roman" pitchFamily="18" charset="0"/>
              </a:rPr>
              <a:t> </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
        <p:nvSpPr>
          <p:cNvPr id="614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WPAN in TVWS</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2</a:t>
            </a:r>
            <a:endParaRPr kumimoji="0" lang="en-US" altLang="ko-KR" sz="1400" dirty="0">
              <a:latin typeface="Times New Roman" pitchFamily="18" charset="0"/>
              <a:cs typeface="Times New Roman" pitchFamily="18" charset="0"/>
            </a:endParaRPr>
          </a:p>
        </p:txBody>
      </p:sp>
      <p:sp>
        <p:nvSpPr>
          <p:cNvPr id="6" name="내용 개체 틀 2"/>
          <p:cNvSpPr>
            <a:spLocks noGrp="1"/>
          </p:cNvSpPr>
          <p:nvPr>
            <p:ph idx="1"/>
          </p:nvPr>
        </p:nvSpPr>
        <p:spPr>
          <a:xfrm>
            <a:off x="457200" y="1600200"/>
            <a:ext cx="8229600" cy="4525963"/>
          </a:xfrm>
        </p:spPr>
        <p:txBody>
          <a:bodyPr>
            <a:normAutofit/>
          </a:bodyPr>
          <a:lstStyle/>
          <a:p>
            <a:r>
              <a:rPr lang="en-US" altLang="ko-KR" sz="2400" dirty="0" smtClean="0"/>
              <a:t>In this submission, we point out the scanning issue for WPAN operation in TWVS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WPAN in TVWS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FCC regulation</a:t>
            </a:r>
          </a:p>
          <a:p>
            <a:pPr lvl="1"/>
            <a:r>
              <a:rPr lang="en-US" altLang="ko-KR" sz="2000" dirty="0" smtClean="0"/>
              <a:t>“In U.S. </a:t>
            </a:r>
            <a:r>
              <a:rPr lang="en-US" altLang="ko-KR" sz="2000" dirty="0" smtClean="0"/>
              <a:t>personal/portable devices may only transmit on available channels in the frequency bands 512-608 MHz (TV channels 21-36) and 614-698 MHz (TV channels </a:t>
            </a:r>
            <a:r>
              <a:rPr lang="en-US" altLang="ko-KR" sz="2000" dirty="0" smtClean="0"/>
              <a:t>38-51)“</a:t>
            </a:r>
          </a:p>
          <a:p>
            <a:pPr lvl="1"/>
            <a:endParaRPr lang="en-US" altLang="ko-KR" sz="2000" dirty="0" smtClean="0"/>
          </a:p>
          <a:p>
            <a:r>
              <a:rPr lang="en-US" altLang="ko-KR" sz="2400" dirty="0" smtClean="0"/>
              <a:t>Scanning in 802.15.4-2011</a:t>
            </a:r>
          </a:p>
          <a:p>
            <a:pPr lvl="1"/>
            <a:r>
              <a:rPr lang="en-US" altLang="ko-KR" sz="2000" dirty="0" smtClean="0"/>
              <a:t>ED scanning</a:t>
            </a:r>
          </a:p>
          <a:p>
            <a:pPr lvl="1"/>
            <a:r>
              <a:rPr lang="en-US" altLang="ko-KR" sz="2000" dirty="0" smtClean="0"/>
              <a:t>Active scanning</a:t>
            </a:r>
            <a:endParaRPr lang="en-US" altLang="ko-KR" sz="2000" b="1" dirty="0" smtClean="0"/>
          </a:p>
          <a:p>
            <a:pPr lvl="1"/>
            <a:r>
              <a:rPr lang="en-US" altLang="ko-KR" sz="2000" dirty="0" smtClean="0">
                <a:solidFill>
                  <a:srgbClr val="FF0000"/>
                </a:solidFill>
              </a:rPr>
              <a:t>Passive scanning: suitable for TVBD</a:t>
            </a:r>
          </a:p>
          <a:p>
            <a:pPr lvl="1"/>
            <a:r>
              <a:rPr lang="en-US" altLang="ko-KR" sz="2000" dirty="0" smtClean="0"/>
              <a:t>Orphan scanning </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3</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WPAN in TVWS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Channelization assumption</a:t>
            </a:r>
          </a:p>
          <a:p>
            <a:pPr lvl="1"/>
            <a:r>
              <a:rPr lang="en-US" altLang="ko-KR" sz="2000" dirty="0" smtClean="0"/>
              <a:t>180 MHz (30 TV channels)</a:t>
            </a:r>
          </a:p>
          <a:p>
            <a:pPr lvl="1"/>
            <a:r>
              <a:rPr lang="en-US" altLang="ko-KR" sz="2000" dirty="0" smtClean="0"/>
              <a:t>802.15.4g channel BW (0.2 MHz, 0.4 MHz, 0.8 MHz, 1.2 MHz, 2 MHz)</a:t>
            </a:r>
          </a:p>
          <a:p>
            <a:endParaRPr lang="en-US" altLang="ko-KR" sz="2400" dirty="0" smtClean="0">
              <a:ea typeface="굴림" charset="-127"/>
            </a:endParaRPr>
          </a:p>
          <a:p>
            <a:r>
              <a:rPr lang="en-US" altLang="ko-KR" sz="2400" dirty="0" smtClean="0">
                <a:ea typeface="굴림" charset="-127"/>
              </a:rPr>
              <a:t>Number </a:t>
            </a:r>
            <a:r>
              <a:rPr lang="en-US" altLang="ko-KR" sz="2400" dirty="0" smtClean="0">
                <a:ea typeface="굴림" charset="-127"/>
              </a:rPr>
              <a:t>of </a:t>
            </a:r>
            <a:r>
              <a:rPr lang="en-US" altLang="ko-KR" sz="2400" dirty="0" smtClean="0">
                <a:ea typeface="굴림" charset="-127"/>
              </a:rPr>
              <a:t>TG4m </a:t>
            </a:r>
            <a:r>
              <a:rPr lang="en-US" altLang="ko-KR" sz="2400" dirty="0" smtClean="0">
                <a:ea typeface="굴림" charset="-127"/>
              </a:rPr>
              <a:t>channels in </a:t>
            </a:r>
            <a:r>
              <a:rPr lang="en-US" altLang="ko-KR" sz="2400" dirty="0" smtClean="0">
                <a:ea typeface="굴림" charset="-127"/>
              </a:rPr>
              <a:t>TVWS</a:t>
            </a:r>
          </a:p>
          <a:p>
            <a:pPr lvl="1"/>
            <a:r>
              <a:rPr lang="en-US" altLang="ko-KR" sz="2000" dirty="0" smtClean="0">
                <a:ea typeface="굴림" charset="-127"/>
              </a:rPr>
              <a:t>900 (0.2 MHz BW)</a:t>
            </a:r>
          </a:p>
          <a:p>
            <a:pPr lvl="1"/>
            <a:r>
              <a:rPr lang="en-US" altLang="ko-KR" sz="2000" dirty="0" smtClean="0">
                <a:ea typeface="굴림" charset="-127"/>
              </a:rPr>
              <a:t>450 </a:t>
            </a:r>
            <a:r>
              <a:rPr lang="en-US" altLang="ko-KR" sz="2000" dirty="0" smtClean="0">
                <a:ea typeface="굴림" charset="-127"/>
              </a:rPr>
              <a:t>(</a:t>
            </a:r>
            <a:r>
              <a:rPr lang="en-US" altLang="ko-KR" sz="2000" dirty="0" smtClean="0">
                <a:ea typeface="굴림" charset="-127"/>
              </a:rPr>
              <a:t>0.4 </a:t>
            </a:r>
            <a:r>
              <a:rPr lang="en-US" altLang="ko-KR" sz="2000" dirty="0" smtClean="0">
                <a:ea typeface="굴림" charset="-127"/>
              </a:rPr>
              <a:t>MHz BW</a:t>
            </a:r>
            <a:r>
              <a:rPr lang="en-US" altLang="ko-KR" sz="2000" dirty="0" smtClean="0">
                <a:ea typeface="굴림" charset="-127"/>
              </a:rPr>
              <a:t>)</a:t>
            </a:r>
          </a:p>
          <a:p>
            <a:pPr lvl="1"/>
            <a:r>
              <a:rPr lang="en-US" altLang="ko-KR" sz="2000" dirty="0" smtClean="0">
                <a:ea typeface="굴림" charset="-127"/>
              </a:rPr>
              <a:t>225 </a:t>
            </a:r>
            <a:r>
              <a:rPr lang="en-US" altLang="ko-KR" sz="2000" dirty="0" smtClean="0">
                <a:ea typeface="굴림" charset="-127"/>
              </a:rPr>
              <a:t>(</a:t>
            </a:r>
            <a:r>
              <a:rPr lang="en-US" altLang="ko-KR" sz="2000" dirty="0" smtClean="0">
                <a:ea typeface="굴림" charset="-127"/>
              </a:rPr>
              <a:t>0.8 </a:t>
            </a:r>
            <a:r>
              <a:rPr lang="en-US" altLang="ko-KR" sz="2000" dirty="0" smtClean="0">
                <a:ea typeface="굴림" charset="-127"/>
              </a:rPr>
              <a:t>MHz BW</a:t>
            </a:r>
            <a:r>
              <a:rPr lang="en-US" altLang="ko-KR" sz="2000" dirty="0" smtClean="0">
                <a:ea typeface="굴림" charset="-127"/>
              </a:rPr>
              <a:t>)</a:t>
            </a:r>
          </a:p>
          <a:p>
            <a:pPr lvl="1"/>
            <a:r>
              <a:rPr lang="en-US" altLang="ko-KR" sz="2000" dirty="0" smtClean="0">
                <a:ea typeface="굴림" charset="-127"/>
              </a:rPr>
              <a:t>150 (1.2 </a:t>
            </a:r>
            <a:r>
              <a:rPr lang="en-US" altLang="ko-KR" sz="2000" dirty="0" smtClean="0">
                <a:ea typeface="굴림" charset="-127"/>
              </a:rPr>
              <a:t>MHz BW</a:t>
            </a:r>
            <a:r>
              <a:rPr lang="en-US" altLang="ko-KR" sz="2000" dirty="0" smtClean="0">
                <a:ea typeface="굴림" charset="-127"/>
              </a:rPr>
              <a:t>)</a:t>
            </a:r>
          </a:p>
          <a:p>
            <a:pPr lvl="1"/>
            <a:r>
              <a:rPr lang="en-US" altLang="ko-KR" sz="2000" dirty="0" smtClean="0">
                <a:ea typeface="굴림" charset="-127"/>
              </a:rPr>
              <a:t>90 (2 </a:t>
            </a:r>
            <a:r>
              <a:rPr lang="en-US" altLang="ko-KR" sz="2000" dirty="0" smtClean="0">
                <a:ea typeface="굴림" charset="-127"/>
              </a:rPr>
              <a:t>MHz BW</a:t>
            </a:r>
            <a:r>
              <a:rPr lang="en-US" altLang="ko-KR" sz="2000" dirty="0" smtClean="0">
                <a:ea typeface="굴림" charset="-127"/>
              </a:rPr>
              <a:t>)</a:t>
            </a:r>
          </a:p>
          <a:p>
            <a:pPr lvl="1"/>
            <a:endParaRPr lang="en-US" altLang="ko-KR"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3</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WPAN in TVWS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Large initial access delay of </a:t>
            </a:r>
            <a:r>
              <a:rPr lang="en-US" altLang="ko-KR" sz="2400" dirty="0" smtClean="0"/>
              <a:t>passive scanning</a:t>
            </a:r>
            <a:endParaRPr lang="en-US" altLang="ko-KR" sz="2400" dirty="0" smtClean="0"/>
          </a:p>
          <a:p>
            <a:pPr lvl="1"/>
            <a:r>
              <a:rPr lang="en-US" altLang="ko-KR" sz="2000" dirty="0" smtClean="0"/>
              <a:t>Number </a:t>
            </a:r>
            <a:r>
              <a:rPr lang="en-US" altLang="ko-KR" sz="2000" dirty="0" smtClean="0"/>
              <a:t>of candidate </a:t>
            </a:r>
            <a:r>
              <a:rPr lang="en-US" altLang="ko-KR" sz="2000" dirty="0" smtClean="0"/>
              <a:t>channels x Beacon Interval</a:t>
            </a:r>
            <a:endParaRPr lang="en-US" altLang="ko-KR" sz="2000" dirty="0" smtClean="0"/>
          </a:p>
          <a:p>
            <a:pPr lvl="1"/>
            <a:r>
              <a:rPr lang="en-US" altLang="ko-KR" sz="2000" dirty="0" smtClean="0"/>
              <a:t>Scanning time might be </a:t>
            </a:r>
            <a:r>
              <a:rPr lang="en-US" altLang="ko-KR" sz="2000" dirty="0" smtClean="0"/>
              <a:t>around several minutes</a:t>
            </a:r>
            <a:endParaRPr lang="en-US" altLang="ko-KR" sz="2000" dirty="0" smtClean="0"/>
          </a:p>
          <a:p>
            <a:pPr lvl="1"/>
            <a:r>
              <a:rPr lang="en-US" altLang="ko-KR" sz="2000" dirty="0" smtClean="0"/>
              <a:t>Power consumption depends on the number of scanning channels</a:t>
            </a:r>
            <a:endParaRPr lang="en-US" altLang="ko-KR"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3</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WPAN in TVWS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General solution to reduce initial scanning time</a:t>
            </a:r>
            <a:endParaRPr lang="en-US" altLang="ko-KR" sz="2000" dirty="0" smtClean="0"/>
          </a:p>
          <a:p>
            <a:pPr lvl="1"/>
            <a:r>
              <a:rPr lang="en-US" altLang="ko-KR" sz="2000" dirty="0" smtClean="0"/>
              <a:t>Active scanning (802.15.4)</a:t>
            </a:r>
            <a:endParaRPr lang="en-US" altLang="ko-KR" sz="1800" dirty="0" smtClean="0"/>
          </a:p>
          <a:p>
            <a:pPr lvl="1"/>
            <a:r>
              <a:rPr lang="en-US" altLang="ko-KR" sz="2000" dirty="0" smtClean="0"/>
              <a:t>Common pilot channel (802.15.4g-Enhanced Beacon)</a:t>
            </a:r>
            <a:endParaRPr lang="en-US" altLang="ko-KR" sz="1800" dirty="0" smtClean="0"/>
          </a:p>
          <a:p>
            <a:pPr lvl="1"/>
            <a:r>
              <a:rPr lang="en-US" altLang="ko-KR" sz="2000" dirty="0" smtClean="0"/>
              <a:t>Set primary channel (802.11ac)</a:t>
            </a:r>
            <a:endParaRPr lang="en-US" altLang="ko-KR"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3</a:t>
            </a:r>
            <a:endParaRPr kumimoji="0" lang="en-US" altLang="ko-KR" sz="1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WPAN in TVWS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Conclusion</a:t>
            </a:r>
            <a:endParaRPr lang="en-US" altLang="ko-KR" sz="1600" dirty="0" smtClean="0"/>
          </a:p>
          <a:p>
            <a:pPr lvl="1"/>
            <a:r>
              <a:rPr lang="en-US" altLang="ko-KR" sz="2000" dirty="0" smtClean="0"/>
              <a:t>Scanning issue should be considered when we </a:t>
            </a:r>
            <a:r>
              <a:rPr lang="en-US" altLang="ko-KR" sz="2000" dirty="0" smtClean="0"/>
              <a:t>design the channel plan in TVWS </a:t>
            </a:r>
            <a:r>
              <a:rPr lang="en-US" altLang="ko-KR" sz="2000" dirty="0" smtClean="0"/>
              <a:t>band and develop </a:t>
            </a:r>
            <a:r>
              <a:rPr lang="en-US" altLang="ko-KR" sz="2000" dirty="0" smtClean="0"/>
              <a:t>MAC feature </a:t>
            </a:r>
            <a:endParaRPr lang="en-US" altLang="ko-KR" sz="2000" dirty="0" smtClean="0"/>
          </a:p>
          <a:p>
            <a:pPr lvl="1"/>
            <a:r>
              <a:rPr lang="en-US" altLang="ko-KR" sz="2000" dirty="0" smtClean="0"/>
              <a:t>Some general solutions can be starting point for resolving scanning issue</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3</a:t>
            </a:r>
            <a:endParaRPr kumimoji="0" lang="en-US" altLang="ko-KR"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163318</TotalTime>
  <Words>271</Words>
  <Application>Microsoft Office PowerPoint</Application>
  <PresentationFormat>화면 슬라이드 쇼(4:3)</PresentationFormat>
  <Paragraphs>57</Paragraphs>
  <Slides>7</Slides>
  <Notes>1</Notes>
  <HiddenSlides>0</HiddenSlides>
  <MMClips>0</MMClips>
  <ScaleCrop>false</ScaleCrop>
  <HeadingPairs>
    <vt:vector size="4" baseType="variant">
      <vt:variant>
        <vt:lpstr>테마</vt:lpstr>
      </vt:variant>
      <vt:variant>
        <vt:i4>2</vt:i4>
      </vt:variant>
      <vt:variant>
        <vt:lpstr>슬라이드 제목</vt:lpstr>
      </vt:variant>
      <vt:variant>
        <vt:i4>7</vt:i4>
      </vt:variant>
    </vt:vector>
  </HeadingPairs>
  <TitlesOfParts>
    <vt:vector size="9" baseType="lpstr">
      <vt:lpstr>Office Theme</vt:lpstr>
      <vt:lpstr>Custom Design</vt:lpstr>
      <vt:lpstr>슬라이드 1</vt:lpstr>
      <vt:lpstr>WPAN in TVWS</vt:lpstr>
      <vt:lpstr>WPAN in TVWS</vt:lpstr>
      <vt:lpstr>WPAN in TVWS</vt:lpstr>
      <vt:lpstr>WPAN in TVWS</vt:lpstr>
      <vt:lpstr>WPAN in TVWS</vt:lpstr>
      <vt:lpstr>WPAN in TVWS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 Kim</cp:lastModifiedBy>
  <cp:revision>2115</cp:revision>
  <dcterms:created xsi:type="dcterms:W3CDTF">2010-05-03T18:32:55Z</dcterms:created>
  <dcterms:modified xsi:type="dcterms:W3CDTF">2011-11-09T12:55:57Z</dcterms:modified>
</cp:coreProperties>
</file>