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495" r:id="rId2"/>
    <p:sldId id="604" r:id="rId3"/>
    <p:sldId id="600" r:id="rId4"/>
    <p:sldId id="602" r:id="rId5"/>
    <p:sldId id="598" r:id="rId6"/>
    <p:sldId id="575" r:id="rId7"/>
    <p:sldId id="599" r:id="rId8"/>
    <p:sldId id="606" r:id="rId9"/>
    <p:sldId id="603" r:id="rId10"/>
  </p:sldIdLst>
  <p:sldSz cx="9144000" cy="6858000" type="letter"/>
  <p:notesSz cx="6934200" cy="9234488"/>
  <p:defaultTextStyle>
    <a:defPPr>
      <a:defRPr lang="en-GB"/>
    </a:defPPr>
    <a:lvl1pPr algn="l" rtl="0" fontAlgn="base">
      <a:spcBef>
        <a:spcPct val="0"/>
      </a:spcBef>
      <a:spcAft>
        <a:spcPct val="0"/>
      </a:spcAft>
      <a:defRPr sz="1600" kern="1200">
        <a:solidFill>
          <a:srgbClr val="000000"/>
        </a:solidFill>
        <a:latin typeface="Times New Roman" pitchFamily="18" charset="0"/>
        <a:ea typeface="+mn-ea"/>
        <a:cs typeface="Arial" pitchFamily="34" charset="0"/>
      </a:defRPr>
    </a:lvl1pPr>
    <a:lvl2pPr marL="457200" algn="l" rtl="0" fontAlgn="base">
      <a:spcBef>
        <a:spcPct val="0"/>
      </a:spcBef>
      <a:spcAft>
        <a:spcPct val="0"/>
      </a:spcAft>
      <a:defRPr sz="1600" kern="1200">
        <a:solidFill>
          <a:srgbClr val="000000"/>
        </a:solidFill>
        <a:latin typeface="Times New Roman" pitchFamily="18" charset="0"/>
        <a:ea typeface="+mn-ea"/>
        <a:cs typeface="Arial" pitchFamily="34" charset="0"/>
      </a:defRPr>
    </a:lvl2pPr>
    <a:lvl3pPr marL="914400" algn="l" rtl="0" fontAlgn="base">
      <a:spcBef>
        <a:spcPct val="0"/>
      </a:spcBef>
      <a:spcAft>
        <a:spcPct val="0"/>
      </a:spcAft>
      <a:defRPr sz="1600" kern="1200">
        <a:solidFill>
          <a:srgbClr val="000000"/>
        </a:solidFill>
        <a:latin typeface="Times New Roman" pitchFamily="18" charset="0"/>
        <a:ea typeface="+mn-ea"/>
        <a:cs typeface="Arial" pitchFamily="34" charset="0"/>
      </a:defRPr>
    </a:lvl3pPr>
    <a:lvl4pPr marL="1371600" algn="l" rtl="0" fontAlgn="base">
      <a:spcBef>
        <a:spcPct val="0"/>
      </a:spcBef>
      <a:spcAft>
        <a:spcPct val="0"/>
      </a:spcAft>
      <a:defRPr sz="1600" kern="1200">
        <a:solidFill>
          <a:srgbClr val="000000"/>
        </a:solidFill>
        <a:latin typeface="Times New Roman" pitchFamily="18" charset="0"/>
        <a:ea typeface="+mn-ea"/>
        <a:cs typeface="Arial" pitchFamily="34" charset="0"/>
      </a:defRPr>
    </a:lvl4pPr>
    <a:lvl5pPr marL="1828800" algn="l" rtl="0" fontAlgn="base">
      <a:spcBef>
        <a:spcPct val="0"/>
      </a:spcBef>
      <a:spcAft>
        <a:spcPct val="0"/>
      </a:spcAft>
      <a:defRPr sz="1600" kern="1200">
        <a:solidFill>
          <a:srgbClr val="000000"/>
        </a:solidFill>
        <a:latin typeface="Times New Roman" pitchFamily="18" charset="0"/>
        <a:ea typeface="+mn-ea"/>
        <a:cs typeface="Arial" pitchFamily="34" charset="0"/>
      </a:defRPr>
    </a:lvl5pPr>
    <a:lvl6pPr marL="2286000" algn="l" defTabSz="914400" rtl="0" eaLnBrk="1" latinLnBrk="0" hangingPunct="1">
      <a:defRPr sz="1600" kern="1200">
        <a:solidFill>
          <a:srgbClr val="000000"/>
        </a:solidFill>
        <a:latin typeface="Times New Roman" pitchFamily="18" charset="0"/>
        <a:ea typeface="+mn-ea"/>
        <a:cs typeface="Arial" pitchFamily="34" charset="0"/>
      </a:defRPr>
    </a:lvl6pPr>
    <a:lvl7pPr marL="2743200" algn="l" defTabSz="914400" rtl="0" eaLnBrk="1" latinLnBrk="0" hangingPunct="1">
      <a:defRPr sz="1600" kern="1200">
        <a:solidFill>
          <a:srgbClr val="000000"/>
        </a:solidFill>
        <a:latin typeface="Times New Roman" pitchFamily="18" charset="0"/>
        <a:ea typeface="+mn-ea"/>
        <a:cs typeface="Arial" pitchFamily="34" charset="0"/>
      </a:defRPr>
    </a:lvl7pPr>
    <a:lvl8pPr marL="3200400" algn="l" defTabSz="914400" rtl="0" eaLnBrk="1" latinLnBrk="0" hangingPunct="1">
      <a:defRPr sz="1600" kern="1200">
        <a:solidFill>
          <a:srgbClr val="000000"/>
        </a:solidFill>
        <a:latin typeface="Times New Roman" pitchFamily="18" charset="0"/>
        <a:ea typeface="+mn-ea"/>
        <a:cs typeface="Arial" pitchFamily="34" charset="0"/>
      </a:defRPr>
    </a:lvl8pPr>
    <a:lvl9pPr marL="3657600" algn="l" defTabSz="914400" rtl="0" eaLnBrk="1" latinLnBrk="0" hangingPunct="1">
      <a:defRPr sz="1600" kern="1200">
        <a:solidFill>
          <a:srgbClr val="000000"/>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99"/>
    <a:srgbClr val="66FFFF"/>
    <a:srgbClr val="FFFF99"/>
    <a:srgbClr val="FFCC00"/>
    <a:srgbClr val="FF0000"/>
    <a:srgbClr val="996633"/>
    <a:srgbClr val="FFCC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70" d="100"/>
          <a:sy n="70" d="100"/>
        </p:scale>
        <p:origin x="-1363" y="-82"/>
      </p:cViewPr>
      <p:guideLst>
        <p:guide orient="horz" pos="2160"/>
        <p:guide pos="2880"/>
      </p:guideLst>
    </p:cSldViewPr>
  </p:slideViewPr>
  <p:outlineViewPr>
    <p:cViewPr>
      <p:scale>
        <a:sx n="33" d="100"/>
        <a:sy n="33" d="100"/>
      </p:scale>
      <p:origin x="-780" y="-84"/>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120" d="100"/>
        <a:sy n="120" d="100"/>
      </p:scale>
      <p:origin x="0" y="830"/>
    </p:cViewPr>
  </p:sorterViewPr>
  <p:notesViewPr>
    <p:cSldViewPr snapToGrid="0">
      <p:cViewPr varScale="1">
        <p:scale>
          <a:sx n="50" d="100"/>
          <a:sy n="50" d="100"/>
        </p:scale>
        <p:origin x="-2227" y="-77"/>
      </p:cViewPr>
      <p:guideLst>
        <p:guide orient="horz" pos="2858"/>
        <p:guide pos="2185"/>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hdr" sz="quarter"/>
          </p:nvPr>
        </p:nvSpPr>
        <p:spPr bwMode="auto">
          <a:xfrm>
            <a:off x="0" y="0"/>
            <a:ext cx="2976563"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499" tIns="43749" rIns="87499" bIns="43749" numCol="1" anchor="t" anchorCtr="0" compatLnSpc="1">
            <a:prstTxWarp prst="textNoShape">
              <a:avLst/>
            </a:prstTxWarp>
          </a:bodyPr>
          <a:lstStyle>
            <a:lvl1pPr defTabSz="874713" eaLnBrk="0" hangingPunct="0">
              <a:defRPr sz="1100"/>
            </a:lvl1pPr>
          </a:lstStyle>
          <a:p>
            <a:endParaRPr lang="en-US"/>
          </a:p>
        </p:txBody>
      </p:sp>
      <p:sp>
        <p:nvSpPr>
          <p:cNvPr id="183299" name="Rectangle 3"/>
          <p:cNvSpPr>
            <a:spLocks noGrp="1" noChangeArrowheads="1"/>
          </p:cNvSpPr>
          <p:nvPr>
            <p:ph type="dt" sz="quarter" idx="1"/>
          </p:nvPr>
        </p:nvSpPr>
        <p:spPr bwMode="auto">
          <a:xfrm>
            <a:off x="3944938" y="0"/>
            <a:ext cx="2976562"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499" tIns="43749" rIns="87499" bIns="43749" numCol="1" anchor="t" anchorCtr="0" compatLnSpc="1">
            <a:prstTxWarp prst="textNoShape">
              <a:avLst/>
            </a:prstTxWarp>
          </a:bodyPr>
          <a:lstStyle>
            <a:lvl1pPr algn="r" defTabSz="874713" eaLnBrk="0" hangingPunct="0">
              <a:defRPr sz="1100"/>
            </a:lvl1pPr>
          </a:lstStyle>
          <a:p>
            <a:endParaRPr lang="en-US"/>
          </a:p>
        </p:txBody>
      </p:sp>
      <p:sp>
        <p:nvSpPr>
          <p:cNvPr id="183300" name="Rectangle 4"/>
          <p:cNvSpPr>
            <a:spLocks noGrp="1" noChangeArrowheads="1"/>
          </p:cNvSpPr>
          <p:nvPr>
            <p:ph type="ftr" sz="quarter" idx="2"/>
          </p:nvPr>
        </p:nvSpPr>
        <p:spPr bwMode="auto">
          <a:xfrm>
            <a:off x="0" y="8801100"/>
            <a:ext cx="2976563"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499" tIns="43749" rIns="87499" bIns="43749" numCol="1" anchor="b" anchorCtr="0" compatLnSpc="1">
            <a:prstTxWarp prst="textNoShape">
              <a:avLst/>
            </a:prstTxWarp>
          </a:bodyPr>
          <a:lstStyle>
            <a:lvl1pPr defTabSz="874713" eaLnBrk="0" hangingPunct="0">
              <a:defRPr sz="1100"/>
            </a:lvl1pPr>
          </a:lstStyle>
          <a:p>
            <a:endParaRPr lang="en-US"/>
          </a:p>
        </p:txBody>
      </p:sp>
      <p:sp>
        <p:nvSpPr>
          <p:cNvPr id="183301" name="Rectangle 5"/>
          <p:cNvSpPr>
            <a:spLocks noGrp="1" noChangeArrowheads="1"/>
          </p:cNvSpPr>
          <p:nvPr>
            <p:ph type="sldNum" sz="quarter" idx="3"/>
          </p:nvPr>
        </p:nvSpPr>
        <p:spPr bwMode="auto">
          <a:xfrm>
            <a:off x="3944938" y="8801100"/>
            <a:ext cx="2976562"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499" tIns="43749" rIns="87499" bIns="43749" numCol="1" anchor="b" anchorCtr="0" compatLnSpc="1">
            <a:prstTxWarp prst="textNoShape">
              <a:avLst/>
            </a:prstTxWarp>
          </a:bodyPr>
          <a:lstStyle>
            <a:lvl1pPr algn="r" defTabSz="874713" eaLnBrk="0" hangingPunct="0">
              <a:defRPr sz="1100"/>
            </a:lvl1pPr>
          </a:lstStyle>
          <a:p>
            <a:fld id="{B0A2CED3-380D-4828-A7F4-A60D8E9BB11F}" type="slidenum">
              <a:rPr lang="en-GB"/>
              <a:pPr/>
              <a:t>‹#›</a:t>
            </a:fld>
            <a:endParaRPr lang="en-GB"/>
          </a:p>
        </p:txBody>
      </p:sp>
    </p:spTree>
    <p:extLst>
      <p:ext uri="{BB962C8B-B14F-4D97-AF65-F5344CB8AC3E}">
        <p14:creationId xmlns:p14="http://schemas.microsoft.com/office/powerpoint/2010/main" val="1425222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AutoShape 1"/>
          <p:cNvSpPr>
            <a:spLocks noChangeArrowheads="1"/>
          </p:cNvSpPr>
          <p:nvPr/>
        </p:nvSpPr>
        <p:spPr bwMode="auto">
          <a:xfrm>
            <a:off x="0" y="0"/>
            <a:ext cx="6934200" cy="9234488"/>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round/>
                <a:headEnd/>
                <a:tailEnd/>
              </a14:hiddenLine>
            </a:ext>
          </a:extLst>
        </p:spPr>
        <p:txBody>
          <a:bodyPr wrap="none" anchor="ctr"/>
          <a:lstStyle/>
          <a:p>
            <a:pPr algn="ctr" eaLnBrk="0" hangingPunct="0"/>
            <a:endParaRPr lang="en-US"/>
          </a:p>
        </p:txBody>
      </p:sp>
      <p:sp>
        <p:nvSpPr>
          <p:cNvPr id="11267" name="AutoShape 2"/>
          <p:cNvSpPr>
            <a:spLocks noChangeArrowheads="1"/>
          </p:cNvSpPr>
          <p:nvPr/>
        </p:nvSpPr>
        <p:spPr bwMode="auto">
          <a:xfrm>
            <a:off x="0" y="0"/>
            <a:ext cx="6934200" cy="92344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eaLnBrk="0" hangingPunct="0"/>
            <a:endParaRPr lang="en-US"/>
          </a:p>
        </p:txBody>
      </p:sp>
      <p:sp>
        <p:nvSpPr>
          <p:cNvPr id="11268" name="AutoShape 3"/>
          <p:cNvSpPr>
            <a:spLocks noChangeArrowheads="1"/>
          </p:cNvSpPr>
          <p:nvPr/>
        </p:nvSpPr>
        <p:spPr bwMode="auto">
          <a:xfrm>
            <a:off x="0" y="0"/>
            <a:ext cx="6934200" cy="92344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eaLnBrk="0" hangingPunct="0"/>
            <a:endParaRPr lang="en-US"/>
          </a:p>
        </p:txBody>
      </p:sp>
      <p:sp>
        <p:nvSpPr>
          <p:cNvPr id="11269" name="AutoShape 4"/>
          <p:cNvSpPr>
            <a:spLocks noChangeArrowheads="1"/>
          </p:cNvSpPr>
          <p:nvPr/>
        </p:nvSpPr>
        <p:spPr bwMode="auto">
          <a:xfrm>
            <a:off x="0" y="0"/>
            <a:ext cx="6934200" cy="92344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eaLnBrk="0" hangingPunct="0"/>
            <a:endParaRPr lang="en-US"/>
          </a:p>
        </p:txBody>
      </p:sp>
      <p:sp>
        <p:nvSpPr>
          <p:cNvPr id="11270" name="AutoShape 5"/>
          <p:cNvSpPr>
            <a:spLocks noChangeArrowheads="1"/>
          </p:cNvSpPr>
          <p:nvPr/>
        </p:nvSpPr>
        <p:spPr bwMode="auto">
          <a:xfrm>
            <a:off x="0" y="0"/>
            <a:ext cx="6934200" cy="92344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eaLnBrk="0" hangingPunct="0"/>
            <a:endParaRPr lang="en-US"/>
          </a:p>
        </p:txBody>
      </p:sp>
      <p:sp>
        <p:nvSpPr>
          <p:cNvPr id="11271" name="AutoShape 6"/>
          <p:cNvSpPr>
            <a:spLocks noChangeArrowheads="1"/>
          </p:cNvSpPr>
          <p:nvPr/>
        </p:nvSpPr>
        <p:spPr bwMode="auto">
          <a:xfrm>
            <a:off x="0" y="0"/>
            <a:ext cx="6934200" cy="92344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eaLnBrk="0" hangingPunct="0"/>
            <a:endParaRPr lang="en-US"/>
          </a:p>
        </p:txBody>
      </p:sp>
      <p:sp>
        <p:nvSpPr>
          <p:cNvPr id="11272" name="AutoShape 7"/>
          <p:cNvSpPr>
            <a:spLocks noChangeArrowheads="1"/>
          </p:cNvSpPr>
          <p:nvPr/>
        </p:nvSpPr>
        <p:spPr bwMode="auto">
          <a:xfrm>
            <a:off x="0" y="0"/>
            <a:ext cx="6934200" cy="92344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eaLnBrk="0" hangingPunct="0"/>
            <a:endParaRPr lang="en-US"/>
          </a:p>
        </p:txBody>
      </p:sp>
      <p:sp>
        <p:nvSpPr>
          <p:cNvPr id="11273" name="Rectangle 8"/>
          <p:cNvSpPr>
            <a:spLocks noGrp="1" noRot="1" noChangeAspect="1" noChangeArrowheads="1" noTextEdit="1"/>
          </p:cNvSpPr>
          <p:nvPr>
            <p:ph type="sldImg"/>
          </p:nvPr>
        </p:nvSpPr>
        <p:spPr bwMode="auto">
          <a:xfrm>
            <a:off x="1155700" y="690563"/>
            <a:ext cx="4621213" cy="3465512"/>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7" name="Rectangle 9"/>
          <p:cNvSpPr txBox="1">
            <a:spLocks noGrp="1" noChangeArrowheads="1"/>
          </p:cNvSpPr>
          <p:nvPr>
            <p:ph type="body" idx="1"/>
          </p:nvPr>
        </p:nvSpPr>
        <p:spPr bwMode="auto">
          <a:xfrm>
            <a:off x="923925" y="4387850"/>
            <a:ext cx="5086350" cy="415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9250" tIns="46411" rIns="89250" bIns="46411" numCol="1" anchor="t" anchorCtr="0" compatLnSpc="1">
            <a:prstTxWarp prst="textNoShape">
              <a:avLst/>
            </a:prstTxWarp>
          </a:bodyPr>
          <a:lstStyle/>
          <a:p>
            <a:pPr lvl="0"/>
            <a:endParaRPr lang="en-US" smtClean="0"/>
          </a:p>
        </p:txBody>
      </p:sp>
      <p:sp>
        <p:nvSpPr>
          <p:cNvPr id="2058" name="Text Box 10"/>
          <p:cNvSpPr txBox="1">
            <a:spLocks noChangeArrowheads="1"/>
          </p:cNvSpPr>
          <p:nvPr/>
        </p:nvSpPr>
        <p:spPr bwMode="auto">
          <a:xfrm>
            <a:off x="3930650" y="8970963"/>
            <a:ext cx="3003550"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250" tIns="46411" rIns="89250" bIns="46411" anchor="b">
            <a:spAutoFit/>
          </a:bodyPr>
          <a:lstStyle>
            <a:lvl1pPr algn="l" defTabSz="904875">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1pPr>
            <a:lvl2pPr marL="452438" algn="l" defTabSz="904875">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2pPr>
            <a:lvl3pPr marL="904875" algn="l" defTabSz="904875">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3pPr>
            <a:lvl4pPr marL="1360488" algn="l" defTabSz="904875">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4pPr>
            <a:lvl5pPr marL="1814513" algn="l" defTabSz="904875">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5pPr>
            <a:lvl6pPr marL="2271713" defTabSz="904875" eaLnBrk="0" fontAlgn="base" hangingPunct="0">
              <a:spcBef>
                <a:spcPct val="0"/>
              </a:spcBef>
              <a:spcAft>
                <a:spcPct val="0"/>
              </a:spcAft>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6pPr>
            <a:lvl7pPr marL="2728913" defTabSz="904875" eaLnBrk="0" fontAlgn="base" hangingPunct="0">
              <a:spcBef>
                <a:spcPct val="0"/>
              </a:spcBef>
              <a:spcAft>
                <a:spcPct val="0"/>
              </a:spcAft>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7pPr>
            <a:lvl8pPr marL="3186113" defTabSz="904875" eaLnBrk="0" fontAlgn="base" hangingPunct="0">
              <a:spcBef>
                <a:spcPct val="0"/>
              </a:spcBef>
              <a:spcAft>
                <a:spcPct val="0"/>
              </a:spcAft>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8pPr>
            <a:lvl9pPr marL="3643313" defTabSz="904875" eaLnBrk="0" fontAlgn="base" hangingPunct="0">
              <a:spcBef>
                <a:spcPct val="0"/>
              </a:spcBef>
              <a:spcAft>
                <a:spcPct val="0"/>
              </a:spcAft>
              <a:tabLst>
                <a:tab pos="0" algn="l"/>
                <a:tab pos="442913" algn="l"/>
                <a:tab pos="889000" algn="l"/>
                <a:tab pos="1335088" algn="l"/>
                <a:tab pos="1779588" algn="l"/>
                <a:tab pos="2225675" algn="l"/>
                <a:tab pos="2670175" algn="l"/>
                <a:tab pos="3117850" algn="l"/>
                <a:tab pos="3562350" algn="l"/>
                <a:tab pos="4006850" algn="l"/>
                <a:tab pos="4452938" algn="l"/>
                <a:tab pos="4899025" algn="l"/>
                <a:tab pos="5343525" algn="l"/>
                <a:tab pos="5789613" algn="l"/>
                <a:tab pos="6234113" algn="l"/>
                <a:tab pos="6681788" algn="l"/>
                <a:tab pos="7127875" algn="l"/>
                <a:tab pos="7572375" algn="l"/>
                <a:tab pos="8018463" algn="l"/>
                <a:tab pos="8464550" algn="l"/>
                <a:tab pos="8909050" algn="l"/>
              </a:tabLst>
              <a:defRPr sz="2400">
                <a:solidFill>
                  <a:schemeClr val="tx1"/>
                </a:solidFill>
                <a:latin typeface="Times New Roman" pitchFamily="18" charset="0"/>
              </a:defRPr>
            </a:lvl9pPr>
          </a:lstStyle>
          <a:p>
            <a:pPr algn="r" eaLnBrk="0" hangingPunct="0">
              <a:lnSpc>
                <a:spcPct val="95000"/>
              </a:lnSpc>
              <a:buClr>
                <a:srgbClr val="000000"/>
              </a:buClr>
              <a:buFont typeface="Times New Roman" pitchFamily="18" charset="0"/>
              <a:buNone/>
              <a:defRPr/>
            </a:pPr>
            <a:r>
              <a:rPr lang="en-GB" altLang="ko-KR" sz="1200">
                <a:ea typeface="Gulim" pitchFamily="34" charset="-127"/>
                <a:cs typeface="+mn-cs"/>
              </a:rPr>
              <a:t>1</a:t>
            </a:r>
          </a:p>
        </p:txBody>
      </p:sp>
    </p:spTree>
    <p:extLst>
      <p:ext uri="{BB962C8B-B14F-4D97-AF65-F5344CB8AC3E}">
        <p14:creationId xmlns:p14="http://schemas.microsoft.com/office/powerpoint/2010/main" val="61439487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txBox="1">
            <a:spLocks noGrp="1" noChangeArrowheads="1"/>
          </p:cNvSpPr>
          <p:nvPr>
            <p:ph type="body" idx="1"/>
          </p:nvPr>
        </p:nvSpPr>
        <p:spPr>
          <a:solidFill>
            <a:srgbClr val="FFFFFF"/>
          </a:solidFill>
          <a:ln w="9360">
            <a:solidFill>
              <a:srgbClr val="000000"/>
            </a:solidFill>
            <a:miter lim="800000"/>
            <a:headEnd/>
            <a:tailEnd/>
          </a:ln>
        </p:spPr>
        <p:txBody>
          <a:bodyPr wrap="none" lIns="90678" tIns="45340" rIns="90678" bIns="45340" anchor="ctr"/>
          <a:lstStyle>
            <a:lvl1pPr>
              <a:defRPr sz="1200">
                <a:solidFill>
                  <a:srgbClr val="000000"/>
                </a:solidFill>
                <a:latin typeface="Times New Roman" pitchFamily="18" charset="0"/>
              </a:defRPr>
            </a:lvl1pPr>
            <a:lvl2pPr>
              <a:defRPr sz="1200">
                <a:solidFill>
                  <a:srgbClr val="000000"/>
                </a:solidFill>
                <a:latin typeface="Times New Roman" pitchFamily="18" charset="0"/>
              </a:defRPr>
            </a:lvl2pPr>
            <a:lvl3pPr>
              <a:defRPr sz="1200">
                <a:solidFill>
                  <a:srgbClr val="000000"/>
                </a:solidFill>
                <a:latin typeface="Times New Roman" pitchFamily="18" charset="0"/>
              </a:defRPr>
            </a:lvl3pPr>
            <a:lvl4pPr>
              <a:defRPr sz="1200">
                <a:solidFill>
                  <a:srgbClr val="000000"/>
                </a:solidFill>
                <a:latin typeface="Times New Roman" pitchFamily="18" charset="0"/>
              </a:defRPr>
            </a:lvl4pPr>
            <a:lvl5pPr>
              <a:defRPr sz="1200">
                <a:solidFill>
                  <a:srgbClr val="000000"/>
                </a:solidFill>
                <a:latin typeface="Times New Roman" pitchFamily="18" charset="0"/>
              </a:defRPr>
            </a:lvl5pPr>
            <a:lvl6pPr marL="2514600" indent="-22860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6pPr>
            <a:lvl7pPr marL="2971800" indent="-22860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7pPr>
            <a:lvl8pPr marL="3429000" indent="-22860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8pPr>
            <a:lvl9pPr marL="3886200" indent="-228600" eaLnBrk="0" fontAlgn="base" hangingPunct="0">
              <a:spcBef>
                <a:spcPct val="30000"/>
              </a:spcBef>
              <a:spcAft>
                <a:spcPct val="0"/>
              </a:spcAft>
              <a:buClr>
                <a:srgbClr val="000000"/>
              </a:buClr>
              <a:buSzPct val="100000"/>
              <a:buFont typeface="Times New Roman" pitchFamily="18" charset="0"/>
              <a:defRPr sz="1200">
                <a:solidFill>
                  <a:srgbClr val="000000"/>
                </a:solidFill>
                <a:latin typeface="Times New Roman" pitchFamily="18" charset="0"/>
              </a:defRPr>
            </a:lvl9pPr>
          </a:lstStyle>
          <a:p>
            <a:pPr defTabSz="914400"/>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11918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9332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07163" y="685800"/>
            <a:ext cx="1939925" cy="53990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68963" cy="53990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34181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70956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90171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03650" cy="410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1850" y="1981200"/>
            <a:ext cx="3805238" cy="4103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631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724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52401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6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51345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4422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Text Box 1"/>
          <p:cNvSpPr txBox="1">
            <a:spLocks noChangeArrowheads="1"/>
          </p:cNvSpPr>
          <p:nvPr/>
        </p:nvSpPr>
        <p:spPr bwMode="auto">
          <a:xfrm>
            <a:off x="685800" y="388938"/>
            <a:ext cx="1600200"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1pPr>
            <a:lvl2pPr marL="742950" indent="-28575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2pPr>
            <a:lvl3pPr marL="1143000" indent="-22860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3pPr>
            <a:lvl4pPr marL="1600200" indent="-22860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4pPr>
            <a:lvl5pPr marL="2057400" indent="-22860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5pPr>
            <a:lvl6pPr marL="25146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6pPr>
            <a:lvl7pPr marL="29718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7pPr>
            <a:lvl8pPr marL="34290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8pPr>
            <a:lvl9pPr marL="38862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9pPr>
          </a:lstStyle>
          <a:p>
            <a:pPr algn="l">
              <a:lnSpc>
                <a:spcPct val="95000"/>
              </a:lnSpc>
              <a:buClr>
                <a:srgbClr val="000000"/>
              </a:buClr>
              <a:buFont typeface="Times New Roman" pitchFamily="18" charset="0"/>
              <a:buNone/>
            </a:pPr>
            <a:r>
              <a:rPr lang="fr-FR" altLang="ko-KR" sz="1400" b="1">
                <a:solidFill>
                  <a:schemeClr val="tx1"/>
                </a:solidFill>
                <a:ea typeface="Gulim" pitchFamily="34" charset="-127"/>
              </a:rPr>
              <a:t>November 2011</a:t>
            </a:r>
            <a:endParaRPr lang="en-GB" altLang="ko-KR" sz="1400" b="1">
              <a:solidFill>
                <a:schemeClr val="tx1"/>
              </a:solidFill>
              <a:ea typeface="Gulim" pitchFamily="34" charset="-127"/>
            </a:endParaRPr>
          </a:p>
        </p:txBody>
      </p:sp>
      <p:sp>
        <p:nvSpPr>
          <p:cNvPr id="1026" name="Text Box 2"/>
          <p:cNvSpPr txBox="1">
            <a:spLocks noChangeArrowheads="1"/>
          </p:cNvSpPr>
          <p:nvPr/>
        </p:nvSpPr>
        <p:spPr bwMode="auto">
          <a:xfrm>
            <a:off x="4648200" y="6477000"/>
            <a:ext cx="3886200" cy="17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1pPr>
            <a:lvl2pPr marL="742950" indent="-28575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2pPr>
            <a:lvl3pPr marL="1143000" indent="-22860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3pPr>
            <a:lvl4pPr marL="1600200" indent="-22860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4pPr>
            <a:lvl5pPr marL="2057400" indent="-228600" algn="ct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5pPr>
            <a:lvl6pPr marL="25146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6pPr>
            <a:lvl7pPr marL="29718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7pPr>
            <a:lvl8pPr marL="34290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8pPr>
            <a:lvl9pPr marL="3886200" indent="-228600" algn="ctr"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9pPr>
          </a:lstStyle>
          <a:p>
            <a:pPr algn="r">
              <a:lnSpc>
                <a:spcPct val="95000"/>
              </a:lnSpc>
              <a:buClr>
                <a:srgbClr val="000000"/>
              </a:buClr>
              <a:buFont typeface="Times New Roman" pitchFamily="18" charset="0"/>
              <a:buNone/>
            </a:pPr>
            <a:r>
              <a:rPr lang="fr-FR" altLang="ko-KR" sz="1200" dirty="0">
                <a:solidFill>
                  <a:schemeClr val="tx1"/>
                </a:solidFill>
                <a:ea typeface="Gulim" pitchFamily="34" charset="-127"/>
              </a:rPr>
              <a:t>Jin-Meng </a:t>
            </a:r>
            <a:r>
              <a:rPr lang="fr-FR" altLang="ko-KR" sz="1200" dirty="0" smtClean="0">
                <a:solidFill>
                  <a:schemeClr val="tx1"/>
                </a:solidFill>
                <a:ea typeface="Gulim" pitchFamily="34" charset="-127"/>
              </a:rPr>
              <a:t>Ho and David Davenport.</a:t>
            </a:r>
            <a:endParaRPr lang="en-GB" altLang="ko-KR" sz="1200" dirty="0">
              <a:solidFill>
                <a:schemeClr val="tx1"/>
              </a:solidFill>
              <a:ea typeface="Gulim" pitchFamily="34" charset="-127"/>
            </a:endParaRPr>
          </a:p>
        </p:txBody>
      </p:sp>
      <p:sp>
        <p:nvSpPr>
          <p:cNvPr id="1028" name="Text Box 4"/>
          <p:cNvSpPr txBox="1">
            <a:spLocks noChangeArrowheads="1"/>
          </p:cNvSpPr>
          <p:nvPr/>
        </p:nvSpPr>
        <p:spPr bwMode="auto">
          <a:xfrm>
            <a:off x="3733800" y="404929"/>
            <a:ext cx="4724400" cy="204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lgn="ctr" eaLnBrk="0" hangingPunct="0">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1pPr>
            <a:lvl2pPr marL="742950" indent="-285750" algn="ctr" eaLnBrk="0" hangingPunct="0">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2pPr>
            <a:lvl3pPr marL="1143000" indent="-228600" algn="ctr" eaLnBrk="0" hangingPunct="0">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3pPr>
            <a:lvl4pPr marL="1600200" indent="-228600" algn="ctr" eaLnBrk="0" hangingPunct="0">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4pPr>
            <a:lvl5pPr algn="ctr" eaLnBrk="0" hangingPunct="0">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5pPr>
            <a:lvl6pPr algn="ctr" eaLnBrk="0" fontAlgn="base" hangingPunct="0">
              <a:spcBef>
                <a:spcPct val="0"/>
              </a:spcBef>
              <a:spcAft>
                <a:spcPct val="0"/>
              </a:spcAft>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6pPr>
            <a:lvl7pPr algn="ctr" eaLnBrk="0" fontAlgn="base" hangingPunct="0">
              <a:spcBef>
                <a:spcPct val="0"/>
              </a:spcBef>
              <a:spcAft>
                <a:spcPct val="0"/>
              </a:spcAft>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7pPr>
            <a:lvl8pPr algn="ctr" eaLnBrk="0" fontAlgn="base" hangingPunct="0">
              <a:spcBef>
                <a:spcPct val="0"/>
              </a:spcBef>
              <a:spcAft>
                <a:spcPct val="0"/>
              </a:spcAft>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8pPr>
            <a:lvl9pPr algn="ctr" eaLnBrk="0" fontAlgn="base" hangingPunct="0">
              <a:spcBef>
                <a:spcPct val="0"/>
              </a:spcBef>
              <a:spcAft>
                <a:spcPct val="0"/>
              </a:spcAft>
              <a:tabLst>
                <a:tab pos="1828800" algn="l"/>
                <a:tab pos="2276475" algn="l"/>
                <a:tab pos="2725738" algn="l"/>
                <a:tab pos="3175000" algn="l"/>
                <a:tab pos="3624263" algn="l"/>
                <a:tab pos="4073525" algn="l"/>
                <a:tab pos="4522788" algn="l"/>
                <a:tab pos="4972050" algn="l"/>
                <a:tab pos="5421313" algn="l"/>
                <a:tab pos="5870575" algn="l"/>
                <a:tab pos="6319838" algn="l"/>
                <a:tab pos="6769100" algn="l"/>
                <a:tab pos="7218363" algn="l"/>
                <a:tab pos="7667625" algn="l"/>
                <a:tab pos="8116888" algn="l"/>
                <a:tab pos="8566150" algn="l"/>
                <a:tab pos="9015413" algn="l"/>
                <a:tab pos="9464675" algn="l"/>
                <a:tab pos="9913938" algn="l"/>
                <a:tab pos="10363200" algn="l"/>
                <a:tab pos="10812463" algn="l"/>
              </a:tabLst>
              <a:defRPr sz="1600">
                <a:solidFill>
                  <a:srgbClr val="000000"/>
                </a:solidFill>
                <a:latin typeface="Times New Roman" pitchFamily="18" charset="0"/>
              </a:defRPr>
            </a:lvl9pPr>
          </a:lstStyle>
          <a:p>
            <a:pPr lvl="4" algn="r">
              <a:lnSpc>
                <a:spcPct val="95000"/>
              </a:lnSpc>
              <a:buClr>
                <a:srgbClr val="000000"/>
              </a:buClr>
              <a:buFont typeface="Times New Roman" pitchFamily="18" charset="0"/>
              <a:buNone/>
            </a:pPr>
            <a:r>
              <a:rPr lang="en-GB" altLang="ko-KR" sz="1400" b="1" dirty="0">
                <a:ea typeface="Gulim" pitchFamily="34" charset="-127"/>
              </a:rPr>
              <a:t>doc.: IEEE 802. </a:t>
            </a:r>
            <a:r>
              <a:rPr lang="en-US" altLang="ko-KR" sz="1400" b="1" dirty="0" smtClean="0">
                <a:ea typeface="Gulim" pitchFamily="34" charset="-127"/>
              </a:rPr>
              <a:t>15-11-0790-00-0006</a:t>
            </a:r>
            <a:endParaRPr lang="en-GB" altLang="ko-KR" sz="1400" b="1" dirty="0">
              <a:ea typeface="Gulim" pitchFamily="34" charset="-127"/>
            </a:endParaRPr>
          </a:p>
        </p:txBody>
      </p:sp>
      <p:sp>
        <p:nvSpPr>
          <p:cNvPr id="1029" name="Line 5"/>
          <p:cNvSpPr>
            <a:spLocks noChangeShapeType="1"/>
          </p:cNvSpPr>
          <p:nvPr/>
        </p:nvSpPr>
        <p:spPr bwMode="auto">
          <a:xfrm>
            <a:off x="685800" y="609600"/>
            <a:ext cx="7772400" cy="1588"/>
          </a:xfrm>
          <a:prstGeom prst="line">
            <a:avLst/>
          </a:prstGeom>
          <a:noFill/>
          <a:ln w="126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Line 7"/>
          <p:cNvSpPr>
            <a:spLocks noChangeShapeType="1"/>
          </p:cNvSpPr>
          <p:nvPr/>
        </p:nvSpPr>
        <p:spPr bwMode="auto">
          <a:xfrm>
            <a:off x="685800" y="6477000"/>
            <a:ext cx="7848600" cy="1588"/>
          </a:xfrm>
          <a:prstGeom prst="line">
            <a:avLst/>
          </a:prstGeom>
          <a:noFill/>
          <a:ln w="126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Rectangle 8"/>
          <p:cNvSpPr>
            <a:spLocks noGrp="1" noChangeArrowheads="1"/>
          </p:cNvSpPr>
          <p:nvPr>
            <p:ph type="title"/>
          </p:nvPr>
        </p:nvSpPr>
        <p:spPr bwMode="auto">
          <a:xfrm>
            <a:off x="685800" y="685800"/>
            <a:ext cx="7761288"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ctr" anchorCtr="0" compatLnSpc="1">
            <a:prstTxWarp prst="textNoShape">
              <a:avLst/>
            </a:prstTxWarp>
          </a:bodyPr>
          <a:lstStyle/>
          <a:p>
            <a:pPr lvl="0"/>
            <a:r>
              <a:rPr lang="en-GB" altLang="ko-KR" smtClean="0"/>
              <a:t>Click to edit the title text format</a:t>
            </a:r>
          </a:p>
        </p:txBody>
      </p:sp>
      <p:sp>
        <p:nvSpPr>
          <p:cNvPr id="1032" name="Rectangle 9"/>
          <p:cNvSpPr>
            <a:spLocks noGrp="1" noChangeArrowheads="1"/>
          </p:cNvSpPr>
          <p:nvPr>
            <p:ph type="body" idx="1"/>
          </p:nvPr>
        </p:nvSpPr>
        <p:spPr bwMode="auto">
          <a:xfrm>
            <a:off x="685800" y="1981200"/>
            <a:ext cx="7761288" cy="4103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t" anchorCtr="0" compatLnSpc="1">
            <a:prstTxWarp prst="textNoShape">
              <a:avLst/>
            </a:prstTxWarp>
          </a:bodyPr>
          <a:lstStyle/>
          <a:p>
            <a:pPr lvl="0"/>
            <a:r>
              <a:rPr lang="en-GB" altLang="ko-KR" smtClean="0"/>
              <a:t>Click to edit the outline text format</a:t>
            </a:r>
          </a:p>
          <a:p>
            <a:pPr lvl="1"/>
            <a:r>
              <a:rPr lang="en-GB" altLang="ko-KR" smtClean="0"/>
              <a:t>Second Outline Level</a:t>
            </a:r>
          </a:p>
          <a:p>
            <a:pPr lvl="2"/>
            <a:r>
              <a:rPr lang="en-GB" altLang="ko-KR" smtClean="0"/>
              <a:t>Third Outline Level</a:t>
            </a:r>
          </a:p>
          <a:p>
            <a:pPr lvl="3"/>
            <a:r>
              <a:rPr lang="en-GB" altLang="ko-KR" smtClean="0"/>
              <a:t>Fourth Outline Level</a:t>
            </a:r>
          </a:p>
          <a:p>
            <a:pPr lvl="4"/>
            <a:r>
              <a:rPr lang="en-GB" altLang="ko-KR" smtClean="0"/>
              <a:t>Fifth Outline Level</a:t>
            </a:r>
          </a:p>
          <a:p>
            <a:pPr lvl="4"/>
            <a:r>
              <a:rPr lang="en-GB" altLang="ko-KR" smtClean="0"/>
              <a:t>Sixth Outline Level</a:t>
            </a:r>
          </a:p>
          <a:p>
            <a:pPr lvl="4"/>
            <a:r>
              <a:rPr lang="en-GB" altLang="ko-KR" smtClean="0"/>
              <a:t>Seventh Outline Level</a:t>
            </a:r>
          </a:p>
          <a:p>
            <a:pPr lvl="4"/>
            <a:r>
              <a:rPr lang="en-GB" altLang="ko-KR" smtClean="0"/>
              <a:t>Eighth Outline Level</a:t>
            </a:r>
          </a:p>
          <a:p>
            <a:pPr lvl="4"/>
            <a:r>
              <a:rPr lang="en-GB" altLang="ko-KR" smtClean="0"/>
              <a:t>Ninth Outline Level</a:t>
            </a:r>
          </a:p>
        </p:txBody>
      </p:sp>
      <p:sp>
        <p:nvSpPr>
          <p:cNvPr id="1033" name="Rectangle 11"/>
          <p:cNvSpPr>
            <a:spLocks noChangeArrowheads="1"/>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ctr" eaLnBrk="0" hangingPunct="0"/>
            <a:r>
              <a:rPr lang="en-US" altLang="ko-KR" sz="1200">
                <a:solidFill>
                  <a:schemeClr val="tx1"/>
                </a:solidFill>
                <a:ea typeface="Gulim" pitchFamily="34" charset="-127"/>
              </a:rPr>
              <a:t>Slide </a:t>
            </a:r>
            <a:fld id="{1A547BD8-86FB-439C-A012-3DE849687E4A}" type="slidenum">
              <a:rPr lang="en-US" altLang="ko-KR" sz="1200">
                <a:solidFill>
                  <a:schemeClr val="tx1"/>
                </a:solidFill>
                <a:ea typeface="Gulim" pitchFamily="34" charset="-127"/>
              </a:rPr>
              <a:pPr algn="ctr" eaLnBrk="0" hangingPunct="0"/>
              <a:t>‹#›</a:t>
            </a:fld>
            <a:endParaRPr lang="en-US" altLang="ko-KR" sz="1200">
              <a:solidFill>
                <a:schemeClr val="tx1"/>
              </a:solidFill>
              <a:ea typeface="Gulim" pitchFamily="34" charset="-127"/>
            </a:endParaRPr>
          </a:p>
        </p:txBody>
      </p:sp>
      <p:sp>
        <p:nvSpPr>
          <p:cNvPr id="1034" name="Rectangle 14"/>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r>
              <a:rPr lang="en-US" sz="1200">
                <a:solidFill>
                  <a:schemeClr val="tx1"/>
                </a:solidFill>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8" charset="0"/>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8" charset="0"/>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8" charset="0"/>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8" charset="0"/>
        </a:defRPr>
      </a:lvl5pPr>
      <a:lvl6pPr marL="457200" algn="l"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pitchFamily="18" charset="0"/>
        </a:defRPr>
      </a:lvl6pPr>
      <a:lvl7pPr marL="914400" algn="l"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pitchFamily="18" charset="0"/>
        </a:defRPr>
      </a:lvl7pPr>
      <a:lvl8pPr marL="1371600" algn="l"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pitchFamily="18" charset="0"/>
        </a:defRPr>
      </a:lvl8pPr>
      <a:lvl9pPr marL="1828800" algn="l"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Times New Roman" pitchFamily="18" charset="0"/>
        </a:defRPr>
      </a:lvl9pPr>
    </p:titleStyle>
    <p:bodyStyle>
      <a:lvl1pPr marL="331788" indent="-331788" algn="l" defTabSz="449263" rtl="0" eaLnBrk="0" fontAlgn="base" hangingPunct="0">
        <a:spcBef>
          <a:spcPts val="713"/>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31838" indent="-274638" algn="l" defTabSz="449263" rtl="0" eaLnBrk="0" fontAlgn="base" hangingPunct="0">
        <a:spcBef>
          <a:spcPts val="613"/>
        </a:spcBef>
        <a:spcAft>
          <a:spcPct val="0"/>
        </a:spcAft>
        <a:buClr>
          <a:srgbClr val="000000"/>
        </a:buClr>
        <a:buSzPct val="100000"/>
        <a:buFont typeface="Times New Roman" pitchFamily="18" charset="0"/>
        <a:buChar char="–"/>
        <a:defRPr sz="2800">
          <a:solidFill>
            <a:srgbClr val="000000"/>
          </a:solidFill>
          <a:latin typeface="+mn-lt"/>
        </a:defRPr>
      </a:lvl2pPr>
      <a:lvl3pPr marL="1074738" indent="-228600" algn="l" defTabSz="449263" rtl="0" eaLnBrk="0" fontAlgn="base" hangingPunct="0">
        <a:spcBef>
          <a:spcPts val="513"/>
        </a:spcBef>
        <a:spcAft>
          <a:spcPct val="0"/>
        </a:spcAft>
        <a:buClr>
          <a:srgbClr val="000000"/>
        </a:buClr>
        <a:buSzPct val="100000"/>
        <a:buFont typeface="Times New Roman" pitchFamily="18" charset="0"/>
        <a:buChar char="•"/>
        <a:defRPr sz="2400">
          <a:solidFill>
            <a:srgbClr val="000000"/>
          </a:solidFill>
          <a:latin typeface="+mn-lt"/>
        </a:defRPr>
      </a:lvl3pPr>
      <a:lvl4pPr marL="1417638" indent="-228600" algn="l" defTabSz="449263" rtl="0" eaLnBrk="0" fontAlgn="base" hangingPunct="0">
        <a:spcBef>
          <a:spcPts val="413"/>
        </a:spcBef>
        <a:spcAft>
          <a:spcPct val="0"/>
        </a:spcAft>
        <a:buClr>
          <a:srgbClr val="000000"/>
        </a:buClr>
        <a:buSzPct val="100000"/>
        <a:buFont typeface="Times New Roman" pitchFamily="18" charset="0"/>
        <a:buChar char="–"/>
        <a:defRPr sz="2000">
          <a:solidFill>
            <a:srgbClr val="000000"/>
          </a:solidFill>
          <a:latin typeface="+mn-lt"/>
        </a:defRPr>
      </a:lvl4pPr>
      <a:lvl5pPr marL="1760538" indent="-228600" algn="l" defTabSz="449263" rtl="0" eaLnBrk="0" fontAlgn="base" hangingPunct="0">
        <a:spcBef>
          <a:spcPts val="413"/>
        </a:spcBef>
        <a:spcAft>
          <a:spcPct val="0"/>
        </a:spcAft>
        <a:buClr>
          <a:srgbClr val="000000"/>
        </a:buClr>
        <a:buSzPct val="100000"/>
        <a:buFont typeface="Times New Roman" pitchFamily="18" charset="0"/>
        <a:buChar char="•"/>
        <a:defRPr sz="2000">
          <a:solidFill>
            <a:srgbClr val="000000"/>
          </a:solidFill>
          <a:latin typeface="+mn-lt"/>
        </a:defRPr>
      </a:lvl5pPr>
      <a:lvl6pPr marL="2217738" indent="-228600" algn="l" defTabSz="449263" rtl="0" eaLnBrk="0" fontAlgn="base" hangingPunct="0">
        <a:spcBef>
          <a:spcPts val="413"/>
        </a:spcBef>
        <a:spcAft>
          <a:spcPct val="0"/>
        </a:spcAft>
        <a:buClr>
          <a:srgbClr val="000000"/>
        </a:buClr>
        <a:buSzPct val="100000"/>
        <a:buFont typeface="Times New Roman" pitchFamily="18" charset="0"/>
        <a:buChar char="•"/>
        <a:defRPr sz="2000">
          <a:solidFill>
            <a:srgbClr val="000000"/>
          </a:solidFill>
          <a:latin typeface="+mn-lt"/>
        </a:defRPr>
      </a:lvl6pPr>
      <a:lvl7pPr marL="2674938" indent="-228600" algn="l" defTabSz="449263" rtl="0" eaLnBrk="0" fontAlgn="base" hangingPunct="0">
        <a:spcBef>
          <a:spcPts val="413"/>
        </a:spcBef>
        <a:spcAft>
          <a:spcPct val="0"/>
        </a:spcAft>
        <a:buClr>
          <a:srgbClr val="000000"/>
        </a:buClr>
        <a:buSzPct val="100000"/>
        <a:buFont typeface="Times New Roman" pitchFamily="18" charset="0"/>
        <a:buChar char="•"/>
        <a:defRPr sz="2000">
          <a:solidFill>
            <a:srgbClr val="000000"/>
          </a:solidFill>
          <a:latin typeface="+mn-lt"/>
        </a:defRPr>
      </a:lvl7pPr>
      <a:lvl8pPr marL="3132138" indent="-228600" algn="l" defTabSz="449263" rtl="0" eaLnBrk="0" fontAlgn="base" hangingPunct="0">
        <a:spcBef>
          <a:spcPts val="413"/>
        </a:spcBef>
        <a:spcAft>
          <a:spcPct val="0"/>
        </a:spcAft>
        <a:buClr>
          <a:srgbClr val="000000"/>
        </a:buClr>
        <a:buSzPct val="100000"/>
        <a:buFont typeface="Times New Roman" pitchFamily="18" charset="0"/>
        <a:buChar char="•"/>
        <a:defRPr sz="2000">
          <a:solidFill>
            <a:srgbClr val="000000"/>
          </a:solidFill>
          <a:latin typeface="+mn-lt"/>
        </a:defRPr>
      </a:lvl8pPr>
      <a:lvl9pPr marL="3589338" indent="-228600" algn="l" defTabSz="449263" rtl="0" eaLnBrk="0" fontAlgn="base" hangingPunct="0">
        <a:spcBef>
          <a:spcPts val="413"/>
        </a:spcBef>
        <a:spcAft>
          <a:spcPct val="0"/>
        </a:spcAft>
        <a:buClr>
          <a:srgbClr val="000000"/>
        </a:buClr>
        <a:buSzPct val="100000"/>
        <a:buFont typeface="Times New Roman" pitchFamily="18" charset="0"/>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Text Box 2"/>
          <p:cNvSpPr txBox="1">
            <a:spLocks noChangeArrowheads="1"/>
          </p:cNvSpPr>
          <p:nvPr/>
        </p:nvSpPr>
        <p:spPr bwMode="auto">
          <a:xfrm>
            <a:off x="423863" y="749300"/>
            <a:ext cx="8267700" cy="5238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marL="457200" indent="-457200" algn="ctr" eaLnBrk="0" hangingPunct="0">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1pPr>
            <a:lvl2pPr marL="742950" indent="-285750" algn="ctr" eaLnBrk="0" hangingPunct="0">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2pPr>
            <a:lvl3pPr marL="1143000" indent="-228600" algn="ctr" eaLnBrk="0" hangingPunct="0">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3pPr>
            <a:lvl4pPr marL="1600200" indent="-228600" algn="ctr" eaLnBrk="0" hangingPunct="0">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4pPr>
            <a:lvl5pPr marL="2057400" indent="-228600" algn="ctr" eaLnBrk="0" hangingPunct="0">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5pPr>
            <a:lvl6pPr marL="2514600" indent="-228600" algn="ctr" eaLnBrk="0" fontAlgn="base" hangingPunct="0">
              <a:spcBef>
                <a:spcPct val="0"/>
              </a:spcBef>
              <a:spcAft>
                <a:spcPct val="0"/>
              </a:spcAft>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6pPr>
            <a:lvl7pPr marL="2971800" indent="-228600" algn="ctr" eaLnBrk="0" fontAlgn="base" hangingPunct="0">
              <a:spcBef>
                <a:spcPct val="0"/>
              </a:spcBef>
              <a:spcAft>
                <a:spcPct val="0"/>
              </a:spcAft>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7pPr>
            <a:lvl8pPr marL="3429000" indent="-228600" algn="ctr" eaLnBrk="0" fontAlgn="base" hangingPunct="0">
              <a:spcBef>
                <a:spcPct val="0"/>
              </a:spcBef>
              <a:spcAft>
                <a:spcPct val="0"/>
              </a:spcAft>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8pPr>
            <a:lvl9pPr marL="3886200" indent="-228600" algn="ctr" eaLnBrk="0" fontAlgn="base" hangingPunct="0">
              <a:spcBef>
                <a:spcPct val="0"/>
              </a:spcBef>
              <a:spcAft>
                <a:spcPct val="0"/>
              </a:spcAft>
              <a:tabLst>
                <a:tab pos="0" algn="l"/>
                <a:tab pos="800100"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Times New Roman" pitchFamily="18" charset="0"/>
              </a:defRPr>
            </a:lvl9pPr>
          </a:lstStyle>
          <a:p>
            <a:pPr>
              <a:lnSpc>
                <a:spcPct val="95000"/>
              </a:lnSpc>
              <a:buClr>
                <a:srgbClr val="000000"/>
              </a:buClr>
            </a:pPr>
            <a:r>
              <a:rPr lang="en-GB" altLang="ko-KR" b="1" u="sng" dirty="0">
                <a:effectLst>
                  <a:outerShdw blurRad="38100" dist="38100" dir="2700000" algn="tl">
                    <a:srgbClr val="C0C0C0"/>
                  </a:outerShdw>
                </a:effectLst>
                <a:ea typeface="Gulim" pitchFamily="34" charset="-127"/>
              </a:rPr>
              <a:t>Project: IEEE P802.15 Working Group for Wireless Personal Area Networks (WPANs)</a:t>
            </a:r>
          </a:p>
          <a:p>
            <a:pPr algn="l">
              <a:buClr>
                <a:srgbClr val="000000"/>
              </a:buClr>
            </a:pPr>
            <a:endParaRPr lang="en-GB" altLang="ko-KR" sz="1400" dirty="0">
              <a:ea typeface="Gulim" pitchFamily="34" charset="-127"/>
            </a:endParaRPr>
          </a:p>
          <a:p>
            <a:pPr algn="l">
              <a:buClr>
                <a:srgbClr val="000000"/>
              </a:buClr>
            </a:pPr>
            <a:r>
              <a:rPr lang="en-GB" altLang="ko-KR" sz="1400" b="1" dirty="0">
                <a:ea typeface="Gulim" pitchFamily="34" charset="-127"/>
              </a:rPr>
              <a:t>Submission Title: 	BAN Security Snapshot and KMP PAR Review</a:t>
            </a:r>
            <a:endParaRPr lang="en-GB" altLang="ko-KR" sz="1400" dirty="0">
              <a:ea typeface="Gulim" pitchFamily="34" charset="-127"/>
            </a:endParaRPr>
          </a:p>
          <a:p>
            <a:pPr algn="l">
              <a:buClr>
                <a:srgbClr val="000000"/>
              </a:buClr>
            </a:pPr>
            <a:r>
              <a:rPr lang="en-GB" altLang="ko-KR" sz="1400" b="1" dirty="0">
                <a:ea typeface="Gulim" pitchFamily="34" charset="-127"/>
              </a:rPr>
              <a:t>Date Submitted: 		</a:t>
            </a:r>
            <a:r>
              <a:rPr lang="en-GB" altLang="ko-KR" sz="1400" dirty="0">
                <a:ea typeface="Gulim" pitchFamily="34" charset="-127"/>
              </a:rPr>
              <a:t>November 7, 2011</a:t>
            </a:r>
          </a:p>
          <a:p>
            <a:pPr algn="l">
              <a:lnSpc>
                <a:spcPct val="120000"/>
              </a:lnSpc>
              <a:buClr>
                <a:srgbClr val="000000"/>
              </a:buClr>
            </a:pPr>
            <a:r>
              <a:rPr lang="en-GB" altLang="ko-KR" sz="1400" b="1" dirty="0">
                <a:ea typeface="Gulim" pitchFamily="34" charset="-127"/>
              </a:rPr>
              <a:t>Source:</a:t>
            </a:r>
            <a:r>
              <a:rPr lang="en-GB" altLang="ko-KR" dirty="0">
                <a:ea typeface="Gulim" pitchFamily="34" charset="-127"/>
              </a:rPr>
              <a:t> </a:t>
            </a:r>
            <a:r>
              <a:rPr lang="en-GB" altLang="ko-KR" sz="1800" dirty="0">
                <a:ea typeface="Gulim" pitchFamily="34" charset="-127"/>
              </a:rPr>
              <a:t>	</a:t>
            </a:r>
            <a:r>
              <a:rPr lang="en-US" sz="1400" dirty="0"/>
              <a:t>Jin-Meng </a:t>
            </a:r>
            <a:r>
              <a:rPr lang="en-US" sz="1400" dirty="0" smtClean="0"/>
              <a:t>Ho </a:t>
            </a:r>
            <a:r>
              <a:rPr lang="en-US" sz="1400" baseline="30000" dirty="0" smtClean="0"/>
              <a:t>(</a:t>
            </a:r>
            <a:r>
              <a:rPr lang="en-US" sz="1400" baseline="30000" dirty="0"/>
              <a:t>1)</a:t>
            </a:r>
            <a:r>
              <a:rPr lang="en-US" sz="1400" dirty="0" smtClean="0"/>
              <a:t> and David Davenport </a:t>
            </a:r>
            <a:r>
              <a:rPr lang="en-US" sz="1400" baseline="30000" dirty="0" smtClean="0"/>
              <a:t>(2)</a:t>
            </a:r>
            <a:endParaRPr lang="en-US" sz="1400" dirty="0"/>
          </a:p>
          <a:p>
            <a:pPr algn="l">
              <a:lnSpc>
                <a:spcPct val="120000"/>
              </a:lnSpc>
              <a:buClr>
                <a:srgbClr val="000000"/>
              </a:buClr>
            </a:pPr>
            <a:r>
              <a:rPr lang="en-US" sz="1100" dirty="0"/>
              <a:t>		</a:t>
            </a:r>
            <a:r>
              <a:rPr lang="en-US" sz="1100" dirty="0" smtClean="0"/>
              <a:t>	</a:t>
            </a:r>
            <a:r>
              <a:rPr lang="en-US" sz="1400" baseline="30000" dirty="0"/>
              <a:t>(1</a:t>
            </a:r>
            <a:r>
              <a:rPr lang="en-US" sz="1400" baseline="30000" dirty="0" smtClean="0"/>
              <a:t>) </a:t>
            </a:r>
            <a:r>
              <a:rPr lang="en-US" sz="1400" dirty="0" smtClean="0"/>
              <a:t>Texas </a:t>
            </a:r>
            <a:r>
              <a:rPr lang="en-US" sz="1400" dirty="0"/>
              <a:t>Instruments, 12500 TI Blvd, Dallas, TX, </a:t>
            </a:r>
            <a:r>
              <a:rPr lang="en-US" sz="1400" dirty="0" smtClean="0"/>
              <a:t>USA</a:t>
            </a:r>
          </a:p>
          <a:p>
            <a:pPr algn="l">
              <a:lnSpc>
                <a:spcPct val="120000"/>
              </a:lnSpc>
              <a:buClr>
                <a:srgbClr val="000000"/>
              </a:buClr>
              <a:tabLst>
                <a:tab pos="0" algn="l"/>
                <a:tab pos="969963"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a:t>	</a:t>
            </a:r>
            <a:r>
              <a:rPr lang="en-US" sz="1400" dirty="0" smtClean="0"/>
              <a:t>		214-480-1994  jinmengho@ieee.org</a:t>
            </a:r>
          </a:p>
          <a:p>
            <a:pPr algn="l">
              <a:lnSpc>
                <a:spcPct val="120000"/>
              </a:lnSpc>
              <a:buClr>
                <a:srgbClr val="000000"/>
              </a:buClr>
            </a:pPr>
            <a:r>
              <a:rPr lang="en-US" sz="1400" dirty="0"/>
              <a:t>	</a:t>
            </a:r>
            <a:r>
              <a:rPr lang="en-US" sz="1400" dirty="0" smtClean="0"/>
              <a:t>		</a:t>
            </a:r>
            <a:r>
              <a:rPr lang="en-US" sz="1400" baseline="30000" dirty="0" smtClean="0"/>
              <a:t>(2)</a:t>
            </a:r>
            <a:r>
              <a:rPr lang="en-US" sz="1400" dirty="0" smtClean="0"/>
              <a:t> GE Global Research, </a:t>
            </a:r>
            <a:r>
              <a:rPr lang="en-US" sz="1400" dirty="0"/>
              <a:t>1 Research Circle, </a:t>
            </a:r>
            <a:r>
              <a:rPr lang="en-US" sz="1400" dirty="0" smtClean="0"/>
              <a:t>K1-3C33A, Niskayuna</a:t>
            </a:r>
            <a:r>
              <a:rPr lang="en-US" sz="1400" dirty="0"/>
              <a:t>, NY </a:t>
            </a:r>
            <a:r>
              <a:rPr lang="en-US" sz="1400" dirty="0" smtClean="0"/>
              <a:t>12309, USA</a:t>
            </a:r>
          </a:p>
          <a:p>
            <a:pPr algn="l">
              <a:lnSpc>
                <a:spcPct val="120000"/>
              </a:lnSpc>
              <a:buClr>
                <a:srgbClr val="000000"/>
              </a:buClr>
              <a:tabLst>
                <a:tab pos="0" algn="l"/>
                <a:tab pos="969963"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dirty="0"/>
              <a:t>	</a:t>
            </a:r>
            <a:r>
              <a:rPr lang="en-US" sz="1400" dirty="0" smtClean="0"/>
              <a:t>		518-387-5041 davenport@ge.com </a:t>
            </a:r>
            <a:endParaRPr lang="en-US" sz="1400" dirty="0"/>
          </a:p>
          <a:p>
            <a:pPr algn="l">
              <a:lnSpc>
                <a:spcPct val="120000"/>
              </a:lnSpc>
              <a:buClr>
                <a:srgbClr val="000000"/>
              </a:buClr>
            </a:pPr>
            <a:r>
              <a:rPr lang="en-GB" altLang="ko-KR" sz="1400" b="1" dirty="0">
                <a:solidFill>
                  <a:schemeClr val="tx1"/>
                </a:solidFill>
                <a:ea typeface="Gulim" pitchFamily="34" charset="-127"/>
              </a:rPr>
              <a:t>Re:</a:t>
            </a:r>
            <a:r>
              <a:rPr lang="en-GB" altLang="ko-KR" sz="1400" dirty="0">
                <a:solidFill>
                  <a:schemeClr val="tx1"/>
                </a:solidFill>
                <a:ea typeface="Gulim" pitchFamily="34" charset="-127"/>
              </a:rPr>
              <a:t>  802.15.6 security vs. KMP </a:t>
            </a:r>
            <a:r>
              <a:rPr lang="en-GB" altLang="ko-KR" sz="1400" dirty="0" smtClean="0">
                <a:solidFill>
                  <a:schemeClr val="tx1"/>
                </a:solidFill>
                <a:ea typeface="Gulim" pitchFamily="34" charset="-127"/>
              </a:rPr>
              <a:t>PAR</a:t>
            </a:r>
            <a:endParaRPr lang="en-GB" altLang="ko-KR" sz="1400" dirty="0">
              <a:solidFill>
                <a:schemeClr val="tx1"/>
              </a:solidFill>
              <a:ea typeface="Gulim" pitchFamily="34" charset="-127"/>
            </a:endParaRPr>
          </a:p>
          <a:p>
            <a:pPr algn="l">
              <a:spcBef>
                <a:spcPts val="400"/>
              </a:spcBef>
              <a:buClr>
                <a:srgbClr val="000000"/>
              </a:buClr>
            </a:pPr>
            <a:r>
              <a:rPr lang="en-GB" altLang="ko-KR" sz="1400" b="1" dirty="0">
                <a:solidFill>
                  <a:schemeClr val="tx1"/>
                </a:solidFill>
                <a:ea typeface="Gulim" pitchFamily="34" charset="-127"/>
              </a:rPr>
              <a:t>Abstract:</a:t>
            </a:r>
            <a:r>
              <a:rPr lang="en-GB" altLang="ko-KR" sz="1400" dirty="0">
                <a:solidFill>
                  <a:schemeClr val="tx1"/>
                </a:solidFill>
                <a:ea typeface="Gulim" pitchFamily="34" charset="-127"/>
              </a:rPr>
              <a:t> This presentation provides a summary of the security mechanisms specified in all 802.15.6 drafts.  It also identifies the incorrect statements made in the KMP PAR doc.</a:t>
            </a:r>
          </a:p>
          <a:p>
            <a:pPr algn="l">
              <a:spcBef>
                <a:spcPts val="400"/>
              </a:spcBef>
              <a:spcAft>
                <a:spcPts val="513"/>
              </a:spcAft>
              <a:buClr>
                <a:srgbClr val="000000"/>
              </a:buClr>
            </a:pPr>
            <a:r>
              <a:rPr lang="en-GB" altLang="ko-KR" sz="1400" b="1" dirty="0">
                <a:solidFill>
                  <a:schemeClr val="tx1"/>
                </a:solidFill>
                <a:ea typeface="Gulim" pitchFamily="34" charset="-127"/>
              </a:rPr>
              <a:t>Purpose: </a:t>
            </a:r>
            <a:r>
              <a:rPr lang="en-GB" altLang="ko-KR" sz="1400" dirty="0">
                <a:solidFill>
                  <a:schemeClr val="tx1"/>
                </a:solidFill>
                <a:ea typeface="Gulim" pitchFamily="34" charset="-127"/>
              </a:rPr>
              <a:t>To promote/facilitate public awareness/understanding of the self-contained security services provided in the BAN draft standard.  And to request for amendment of the KMP PAR with respect to its scope and language.</a:t>
            </a:r>
            <a:endParaRPr lang="en-GB" altLang="ko-KR" sz="1400" dirty="0">
              <a:ea typeface="Gulim" pitchFamily="34" charset="-127"/>
            </a:endParaRPr>
          </a:p>
          <a:p>
            <a:pPr algn="l">
              <a:spcBef>
                <a:spcPts val="400"/>
              </a:spcBef>
              <a:buClr>
                <a:srgbClr val="000000"/>
              </a:buClr>
            </a:pPr>
            <a:r>
              <a:rPr lang="en-GB" altLang="ko-KR" sz="1400" b="1" dirty="0">
                <a:ea typeface="Gulim" pitchFamily="34" charset="-127"/>
              </a:rPr>
              <a:t>Notice:</a:t>
            </a:r>
            <a:r>
              <a:rPr lang="en-GB" altLang="ko-KR" sz="1400" dirty="0">
                <a:ea typeface="Gulim" pitchFamily="34"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GB" altLang="ko-KR" sz="1400" b="1" dirty="0">
              <a:ea typeface="Gulim" pitchFamily="34" charset="-127"/>
            </a:endParaRPr>
          </a:p>
          <a:p>
            <a:pPr algn="l">
              <a:spcBef>
                <a:spcPts val="400"/>
              </a:spcBef>
              <a:buClr>
                <a:srgbClr val="000000"/>
              </a:buClr>
            </a:pPr>
            <a:r>
              <a:rPr lang="en-GB" altLang="ko-KR" sz="1400" b="1" dirty="0">
                <a:ea typeface="Gulim" pitchFamily="34" charset="-127"/>
              </a:rPr>
              <a:t>Release:</a:t>
            </a:r>
            <a:r>
              <a:rPr lang="en-GB" altLang="ko-KR" sz="1400" dirty="0">
                <a:ea typeface="Gulim" pitchFamily="34" charset="-127"/>
              </a:rPr>
              <a:t> The contributors acknowledge and accept that this contribution becomes the property of IEEE and may be made publicly available by P802.15 	</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519113" y="684213"/>
            <a:ext cx="8102600" cy="1797050"/>
          </a:xfrm>
        </p:spPr>
        <p:txBody>
          <a:bodyPr anchorCtr="1"/>
          <a:lstStyle/>
          <a:p>
            <a:pPr>
              <a:defRPr/>
            </a:pPr>
            <a:r>
              <a:rPr lang="en-US" dirty="0" smtClean="0">
                <a:solidFill>
                  <a:schemeClr val="tx1"/>
                </a:solidFill>
                <a:latin typeface="+mn-lt"/>
              </a:rPr>
              <a:t>KMP </a:t>
            </a:r>
            <a:r>
              <a:rPr lang="en-US" dirty="0">
                <a:solidFill>
                  <a:schemeClr val="tx1"/>
                </a:solidFill>
                <a:latin typeface="+mn-lt"/>
              </a:rPr>
              <a:t>PAR </a:t>
            </a:r>
            <a:r>
              <a:rPr lang="en-US" sz="2000" dirty="0">
                <a:solidFill>
                  <a:schemeClr val="tx1"/>
                </a:solidFill>
                <a:latin typeface="+mn-lt"/>
              </a:rPr>
              <a:t>(Doc. 15-11-0613-04</a:t>
            </a:r>
            <a:r>
              <a:rPr lang="en-US" sz="2000" dirty="0" smtClean="0">
                <a:solidFill>
                  <a:schemeClr val="tx1"/>
                </a:solidFill>
                <a:latin typeface="+mn-lt"/>
              </a:rPr>
              <a:t>) </a:t>
            </a:r>
            <a:r>
              <a:rPr lang="en-US" dirty="0" smtClean="0">
                <a:solidFill>
                  <a:schemeClr val="tx1"/>
                </a:solidFill>
                <a:latin typeface="+mn-lt"/>
              </a:rPr>
              <a:t>misrepresents TG6 security and must be revised</a:t>
            </a:r>
            <a:endParaRPr lang="en-US" dirty="0">
              <a:solidFill>
                <a:schemeClr val="tx1"/>
              </a:solidFill>
              <a:latin typeface="+mn-lt"/>
            </a:endParaRPr>
          </a:p>
        </p:txBody>
      </p:sp>
      <p:sp>
        <p:nvSpPr>
          <p:cNvPr id="3075" name="Rectangle 3"/>
          <p:cNvSpPr txBox="1">
            <a:spLocks noChangeArrowheads="1"/>
          </p:cNvSpPr>
          <p:nvPr/>
        </p:nvSpPr>
        <p:spPr bwMode="auto">
          <a:xfrm>
            <a:off x="685800" y="2630488"/>
            <a:ext cx="7761288" cy="3160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algn="ctr" defTabSz="449263" eaLnBrk="0" hangingPunct="0">
              <a:defRPr sz="1600">
                <a:solidFill>
                  <a:srgbClr val="000000"/>
                </a:solidFill>
                <a:latin typeface="Times New Roman" pitchFamily="18" charset="0"/>
              </a:defRPr>
            </a:lvl1pPr>
            <a:lvl2pPr marL="742950" indent="-285750" algn="ctr" defTabSz="449263" eaLnBrk="0" hangingPunct="0">
              <a:defRPr sz="1600">
                <a:solidFill>
                  <a:srgbClr val="000000"/>
                </a:solidFill>
                <a:latin typeface="Times New Roman" pitchFamily="18" charset="0"/>
              </a:defRPr>
            </a:lvl2pPr>
            <a:lvl3pPr marL="1143000"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300"/>
              </a:spcBef>
              <a:buClr>
                <a:srgbClr val="000000"/>
              </a:buClr>
              <a:buSzPct val="100000"/>
              <a:buFont typeface="Times New Roman" pitchFamily="18" charset="0"/>
              <a:buNone/>
            </a:pPr>
            <a:r>
              <a:rPr lang="en-US" sz="2400" dirty="0">
                <a:latin typeface="+mj-lt"/>
              </a:rPr>
              <a:t>802.15.6 draft (IEEE P802.15.6™/D04) provides key establishment mechanisms.  This has been the case since D01 was created and released in May 2010.</a:t>
            </a:r>
          </a:p>
          <a:p>
            <a:pPr algn="l">
              <a:spcBef>
                <a:spcPts val="300"/>
              </a:spcBef>
              <a:buClr>
                <a:srgbClr val="000000"/>
              </a:buClr>
              <a:buSzPct val="100000"/>
              <a:buFont typeface="Times New Roman" pitchFamily="18" charset="0"/>
              <a:buNone/>
            </a:pPr>
            <a:endParaRPr lang="en-US" sz="2400" dirty="0">
              <a:latin typeface="+mj-lt"/>
            </a:endParaRPr>
          </a:p>
          <a:p>
            <a:pPr algn="l">
              <a:spcBef>
                <a:spcPts val="300"/>
              </a:spcBef>
              <a:buClr>
                <a:srgbClr val="000000"/>
              </a:buClr>
              <a:buSzPct val="100000"/>
              <a:buFont typeface="Times New Roman" pitchFamily="18" charset="0"/>
              <a:buNone/>
            </a:pPr>
            <a:r>
              <a:rPr lang="en-US" sz="2400" dirty="0">
                <a:latin typeface="+mj-lt"/>
              </a:rPr>
              <a:t>TG6 requests that all references made by KMP </a:t>
            </a:r>
            <a:r>
              <a:rPr lang="en-US" sz="2400" dirty="0" smtClean="0">
                <a:latin typeface="+mj-lt"/>
              </a:rPr>
              <a:t>PAR </a:t>
            </a:r>
            <a:r>
              <a:rPr lang="en-US" sz="2400" dirty="0">
                <a:latin typeface="+mj-lt"/>
              </a:rPr>
              <a:t>to 802.15.6, explicit or implicit, be removed.</a:t>
            </a:r>
          </a:p>
          <a:p>
            <a:pPr algn="l">
              <a:spcBef>
                <a:spcPts val="300"/>
              </a:spcBef>
              <a:buClr>
                <a:srgbClr val="000000"/>
              </a:buClr>
              <a:buSzPct val="100000"/>
              <a:buFont typeface="Times New Roman" pitchFamily="18" charset="0"/>
              <a:buNone/>
            </a:pPr>
            <a:endParaRPr lang="en-US" sz="2400" dirty="0">
              <a:solidFill>
                <a:srgbClr val="FF0000"/>
              </a:solidFill>
              <a:latin typeface="+mj-lt"/>
            </a:endParaRPr>
          </a:p>
          <a:p>
            <a:pPr algn="l">
              <a:spcBef>
                <a:spcPts val="300"/>
              </a:spcBef>
              <a:buClr>
                <a:srgbClr val="000000"/>
              </a:buClr>
              <a:buSzPct val="100000"/>
              <a:buFont typeface="Times New Roman" pitchFamily="18" charset="0"/>
              <a:buNone/>
            </a:pPr>
            <a:endParaRPr lang="en-US" sz="2400" dirty="0">
              <a:solidFill>
                <a:srgbClr val="FF0000"/>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519113" y="450850"/>
            <a:ext cx="8102600" cy="1055688"/>
          </a:xfrm>
        </p:spPr>
        <p:txBody>
          <a:bodyPr anchorCtr="1"/>
          <a:lstStyle/>
          <a:p>
            <a:r>
              <a:rPr lang="en-US" smtClean="0">
                <a:solidFill>
                  <a:schemeClr val="tx1"/>
                </a:solidFill>
                <a:latin typeface="Arial" pitchFamily="34" charset="0"/>
              </a:rPr>
              <a:t>KMP PAR (</a:t>
            </a:r>
            <a:r>
              <a:rPr lang="en-US" smtClean="0">
                <a:latin typeface="Arial" pitchFamily="34" charset="0"/>
              </a:rPr>
              <a:t>Doc. 15-11-0613-04)</a:t>
            </a:r>
            <a:endParaRPr lang="en-US" smtClean="0">
              <a:solidFill>
                <a:schemeClr val="tx1"/>
              </a:solidFill>
              <a:latin typeface="Arial" pitchFamily="34" charset="0"/>
            </a:endParaRPr>
          </a:p>
        </p:txBody>
      </p:sp>
      <p:sp>
        <p:nvSpPr>
          <p:cNvPr id="6" name="Rectangle 3"/>
          <p:cNvSpPr txBox="1">
            <a:spLocks noChangeArrowheads="1"/>
          </p:cNvSpPr>
          <p:nvPr/>
        </p:nvSpPr>
        <p:spPr bwMode="auto">
          <a:xfrm>
            <a:off x="685800" y="1239838"/>
            <a:ext cx="7761288" cy="5189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algn="ctr" defTabSz="449263" eaLnBrk="0" hangingPunct="0">
              <a:defRPr sz="1600">
                <a:solidFill>
                  <a:srgbClr val="000000"/>
                </a:solidFill>
                <a:latin typeface="Times New Roman" pitchFamily="18" charset="0"/>
              </a:defRPr>
            </a:lvl1pPr>
            <a:lvl2pPr marL="742950" indent="-285750" algn="ctr" defTabSz="449263" eaLnBrk="0" hangingPunct="0">
              <a:defRPr sz="1600">
                <a:solidFill>
                  <a:srgbClr val="000000"/>
                </a:solidFill>
                <a:latin typeface="Times New Roman" pitchFamily="18" charset="0"/>
              </a:defRPr>
            </a:lvl2pPr>
            <a:lvl3pPr marL="1143000"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300"/>
              </a:spcBef>
              <a:buClr>
                <a:srgbClr val="000000"/>
              </a:buClr>
              <a:buSzPct val="100000"/>
              <a:buFont typeface="Times New Roman" pitchFamily="18" charset="0"/>
              <a:buNone/>
            </a:pPr>
            <a:r>
              <a:rPr lang="en-US" sz="1500" b="1" dirty="0">
                <a:latin typeface="Arial" pitchFamily="34" charset="0"/>
              </a:rPr>
              <a:t>1.1 Project Number: </a:t>
            </a:r>
            <a:r>
              <a:rPr lang="en-US" sz="1500" dirty="0">
                <a:latin typeface="Arial" pitchFamily="34" charset="0"/>
              </a:rPr>
              <a:t>P802.15.9 </a:t>
            </a:r>
          </a:p>
          <a:p>
            <a:pPr algn="l">
              <a:spcBef>
                <a:spcPts val="300"/>
              </a:spcBef>
              <a:buClr>
                <a:srgbClr val="000000"/>
              </a:buClr>
              <a:buSzPct val="100000"/>
              <a:buFont typeface="Times New Roman" pitchFamily="18" charset="0"/>
              <a:buNone/>
            </a:pPr>
            <a:r>
              <a:rPr lang="en-US" sz="1500" b="1" dirty="0">
                <a:latin typeface="Arial" pitchFamily="34" charset="0"/>
              </a:rPr>
              <a:t>2.1 Title: </a:t>
            </a:r>
            <a:r>
              <a:rPr lang="en-US" sz="1500" dirty="0">
                <a:latin typeface="Arial" pitchFamily="34" charset="0"/>
              </a:rPr>
              <a:t>Recommended Practice for transport of a key management protocol (KMP) applied to </a:t>
            </a:r>
            <a:r>
              <a:rPr lang="en-US" sz="1500" dirty="0" smtClean="0">
                <a:solidFill>
                  <a:srgbClr val="FF0000"/>
                </a:solidFill>
                <a:latin typeface="Arial" pitchFamily="34" charset="0"/>
              </a:rPr>
              <a:t>IEEE </a:t>
            </a:r>
            <a:r>
              <a:rPr lang="en-US" sz="1500" dirty="0">
                <a:solidFill>
                  <a:srgbClr val="FF0000"/>
                </a:solidFill>
                <a:latin typeface="Arial" pitchFamily="34" charset="0"/>
              </a:rPr>
              <a:t>802.15 standards</a:t>
            </a: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5.3 Is the completion of this standard dependent upon the completion of another standard:</a:t>
            </a:r>
            <a:r>
              <a:rPr lang="en-US" sz="1500" dirty="0">
                <a:solidFill>
                  <a:schemeClr val="tx1"/>
                </a:solidFill>
                <a:latin typeface="Arial" pitchFamily="34" charset="0"/>
              </a:rPr>
              <a:t> Yes  </a:t>
            </a:r>
            <a:r>
              <a:rPr lang="en-US" sz="1500" b="1" dirty="0">
                <a:solidFill>
                  <a:schemeClr val="tx1"/>
                </a:solidFill>
                <a:latin typeface="Arial" pitchFamily="34" charset="0"/>
              </a:rPr>
              <a:t>If yes please explain:</a:t>
            </a:r>
            <a:r>
              <a:rPr lang="en-US" sz="1500" dirty="0">
                <a:solidFill>
                  <a:schemeClr val="tx1"/>
                </a:solidFill>
                <a:latin typeface="Arial" pitchFamily="34" charset="0"/>
              </a:rPr>
              <a:t> This proposal uses facilities provided by amendment IEEE 802.15.4e. In addition, </a:t>
            </a:r>
            <a:r>
              <a:rPr lang="en-US" sz="1500" dirty="0">
                <a:solidFill>
                  <a:srgbClr val="FF0000"/>
                </a:solidFill>
                <a:latin typeface="Arial" pitchFamily="34" charset="0"/>
              </a:rPr>
              <a:t>it provides a transport mechanism for IEEE 802.15.6</a:t>
            </a:r>
            <a:r>
              <a:rPr lang="en-US" sz="1500" dirty="0">
                <a:solidFill>
                  <a:schemeClr val="tx1"/>
                </a:solidFill>
                <a:latin typeface="Arial" pitchFamily="34" charset="0"/>
              </a:rPr>
              <a:t>.</a:t>
            </a: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5.4 Purpose:</a:t>
            </a:r>
            <a:r>
              <a:rPr lang="en-US" sz="1500" dirty="0">
                <a:solidFill>
                  <a:schemeClr val="tx1"/>
                </a:solidFill>
                <a:latin typeface="Arial" pitchFamily="34" charset="0"/>
              </a:rPr>
              <a:t> This Recommended Practice </a:t>
            </a:r>
            <a:r>
              <a:rPr lang="en-US" sz="1500" dirty="0">
                <a:solidFill>
                  <a:srgbClr val="FF0000"/>
                </a:solidFill>
                <a:latin typeface="Arial" pitchFamily="34" charset="0"/>
              </a:rPr>
              <a:t>describes support for transporting KMPs to support the security functionality present in </a:t>
            </a:r>
            <a:r>
              <a:rPr lang="en-US" sz="1500" dirty="0">
                <a:solidFill>
                  <a:schemeClr val="tx1"/>
                </a:solidFill>
                <a:latin typeface="Arial" pitchFamily="34" charset="0"/>
              </a:rPr>
              <a:t>IEEE </a:t>
            </a:r>
            <a:r>
              <a:rPr lang="en-US" sz="1500" dirty="0" err="1">
                <a:solidFill>
                  <a:schemeClr val="tx1"/>
                </a:solidFill>
                <a:latin typeface="Arial" pitchFamily="34" charset="0"/>
              </a:rPr>
              <a:t>Std</a:t>
            </a:r>
            <a:r>
              <a:rPr lang="en-US" sz="1500" dirty="0">
                <a:solidFill>
                  <a:schemeClr val="tx1"/>
                </a:solidFill>
                <a:latin typeface="Arial" pitchFamily="34" charset="0"/>
              </a:rPr>
              <a:t> 802.15.4, </a:t>
            </a:r>
            <a:r>
              <a:rPr lang="en-US" sz="1500" dirty="0">
                <a:solidFill>
                  <a:srgbClr val="FF0000"/>
                </a:solidFill>
                <a:latin typeface="Arial" pitchFamily="34" charset="0"/>
              </a:rPr>
              <a:t>IEEE </a:t>
            </a:r>
            <a:r>
              <a:rPr lang="en-US" sz="1500" dirty="0" err="1">
                <a:solidFill>
                  <a:srgbClr val="FF0000"/>
                </a:solidFill>
                <a:latin typeface="Arial" pitchFamily="34" charset="0"/>
              </a:rPr>
              <a:t>Std</a:t>
            </a:r>
            <a:r>
              <a:rPr lang="en-US" sz="1500" dirty="0">
                <a:solidFill>
                  <a:srgbClr val="FF0000"/>
                </a:solidFill>
                <a:latin typeface="Arial" pitchFamily="34" charset="0"/>
              </a:rPr>
              <a:t> 802.15.6</a:t>
            </a:r>
            <a:r>
              <a:rPr lang="en-US" sz="1500" dirty="0">
                <a:solidFill>
                  <a:schemeClr val="tx1"/>
                </a:solidFill>
                <a:latin typeface="Arial" pitchFamily="34" charset="0"/>
              </a:rPr>
              <a:t>, and IEEE </a:t>
            </a:r>
            <a:r>
              <a:rPr lang="en-US" sz="1500" dirty="0" err="1">
                <a:solidFill>
                  <a:schemeClr val="tx1"/>
                </a:solidFill>
                <a:latin typeface="Arial" pitchFamily="34" charset="0"/>
              </a:rPr>
              <a:t>Std</a:t>
            </a:r>
            <a:r>
              <a:rPr lang="en-US" sz="1500" dirty="0">
                <a:solidFill>
                  <a:schemeClr val="tx1"/>
                </a:solidFill>
                <a:latin typeface="Arial" pitchFamily="34" charset="0"/>
              </a:rPr>
              <a:t> 802.15.7.</a:t>
            </a: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5.5 Need for the Project:</a:t>
            </a:r>
            <a:r>
              <a:rPr lang="en-US" sz="1500" dirty="0">
                <a:solidFill>
                  <a:schemeClr val="tx1"/>
                </a:solidFill>
                <a:latin typeface="Arial" pitchFamily="34" charset="0"/>
              </a:rPr>
              <a:t> </a:t>
            </a:r>
            <a:r>
              <a:rPr lang="en-US" sz="1500" dirty="0">
                <a:solidFill>
                  <a:srgbClr val="FF0000"/>
                </a:solidFill>
                <a:latin typeface="Arial" pitchFamily="34" charset="0"/>
              </a:rPr>
              <a:t>802.15 standards </a:t>
            </a:r>
            <a:r>
              <a:rPr lang="en-US" sz="1500" dirty="0">
                <a:solidFill>
                  <a:schemeClr val="tx1"/>
                </a:solidFill>
                <a:latin typeface="Arial" pitchFamily="34" charset="0"/>
              </a:rPr>
              <a:t>have always supported datagram security, but </a:t>
            </a:r>
            <a:r>
              <a:rPr lang="en-US" sz="1500" dirty="0">
                <a:solidFill>
                  <a:srgbClr val="FF0000"/>
                </a:solidFill>
                <a:latin typeface="Arial" pitchFamily="34" charset="0"/>
              </a:rPr>
              <a:t>have not provided a mechanism for establishing the keys</a:t>
            </a:r>
            <a:r>
              <a:rPr lang="en-US" sz="1500" dirty="0">
                <a:solidFill>
                  <a:schemeClr val="tx1"/>
                </a:solidFill>
                <a:latin typeface="Arial" pitchFamily="34" charset="0"/>
              </a:rPr>
              <a:t> used by this feature and upper layer key management is complex to deploy. Lack of key management support in 802.15 standards results in weak keys which is a common avenue for attacking the security system. Adding KMP support is critical to a proper security framework. This project will provide a Recommended Practice for the transport of a KMP </a:t>
            </a:r>
            <a:r>
              <a:rPr lang="en-US" sz="1500" dirty="0">
                <a:solidFill>
                  <a:srgbClr val="FF0000"/>
                </a:solidFill>
                <a:latin typeface="Arial" pitchFamily="34" charset="0"/>
              </a:rPr>
              <a:t>within 802.15 standards</a:t>
            </a:r>
            <a:r>
              <a:rPr lang="en-US" sz="1500" dirty="0">
                <a:solidFill>
                  <a:schemeClr val="tx1"/>
                </a:solidFill>
                <a:latin typeface="Arial" pitchFamily="34" charset="0"/>
              </a:rPr>
              <a:t>. It will </a:t>
            </a:r>
            <a:r>
              <a:rPr lang="en-US" sz="1500" dirty="0">
                <a:solidFill>
                  <a:srgbClr val="FF0000"/>
                </a:solidFill>
                <a:latin typeface="Arial" pitchFamily="34" charset="0"/>
              </a:rPr>
              <a:t>also provide guidelines for commonly used KMPs like IETF's HIP, IKEv2, IEEE 802.1X, and 4-Way-Handshake.</a:t>
            </a: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5.6 Stakeholders for the Standard:</a:t>
            </a:r>
            <a:r>
              <a:rPr lang="en-US" sz="1500" dirty="0">
                <a:solidFill>
                  <a:schemeClr val="tx1"/>
                </a:solidFill>
                <a:latin typeface="Arial" pitchFamily="34" charset="0"/>
              </a:rPr>
              <a:t> </a:t>
            </a:r>
            <a:r>
              <a:rPr lang="en-US" sz="1500" dirty="0">
                <a:solidFill>
                  <a:srgbClr val="FF0000"/>
                </a:solidFill>
                <a:latin typeface="Arial" pitchFamily="34" charset="0"/>
              </a:rPr>
              <a:t>The stakeholders include implementers and those who deploy 802.15 standards that need network security and thus need a mechanism for initiating and maintaining the security keys.</a:t>
            </a:r>
            <a:r>
              <a:rPr lang="en-US" sz="1500" dirty="0">
                <a:solidFill>
                  <a:schemeClr val="tx1"/>
                </a:solidFill>
                <a:latin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519113" y="684213"/>
            <a:ext cx="8102600" cy="1055687"/>
          </a:xfrm>
        </p:spPr>
        <p:txBody>
          <a:bodyPr anchorCtr="1"/>
          <a:lstStyle/>
          <a:p>
            <a:r>
              <a:rPr lang="en-US" dirty="0" smtClean="0">
                <a:solidFill>
                  <a:schemeClr val="tx1"/>
                </a:solidFill>
                <a:latin typeface="Arial" pitchFamily="34" charset="0"/>
              </a:rPr>
              <a:t>Our October 21 Email to</a:t>
            </a:r>
            <a:br>
              <a:rPr lang="en-US" dirty="0" smtClean="0">
                <a:solidFill>
                  <a:schemeClr val="tx1"/>
                </a:solidFill>
                <a:latin typeface="Arial" pitchFamily="34" charset="0"/>
              </a:rPr>
            </a:br>
            <a:r>
              <a:rPr lang="en-US" dirty="0" smtClean="0">
                <a:solidFill>
                  <a:schemeClr val="tx1"/>
                </a:solidFill>
                <a:latin typeface="Arial" pitchFamily="34" charset="0"/>
              </a:rPr>
              <a:t>Robert </a:t>
            </a:r>
            <a:r>
              <a:rPr lang="en-US" dirty="0" err="1" smtClean="0">
                <a:latin typeface="Arial" pitchFamily="34" charset="0"/>
                <a:ea typeface="DejaVu Sans"/>
                <a:cs typeface="DejaVu Sans"/>
              </a:rPr>
              <a:t>Moskowitz</a:t>
            </a:r>
            <a:r>
              <a:rPr lang="en-US" dirty="0" smtClean="0">
                <a:latin typeface="Arial" pitchFamily="34" charset="0"/>
                <a:ea typeface="DejaVu Sans"/>
                <a:cs typeface="DejaVu Sans"/>
              </a:rPr>
              <a:t> and TG6 Reflector</a:t>
            </a:r>
            <a:endParaRPr lang="en-US" dirty="0" smtClean="0">
              <a:solidFill>
                <a:schemeClr val="tx1"/>
              </a:solidFill>
              <a:latin typeface="Arial" pitchFamily="34" charset="0"/>
            </a:endParaRPr>
          </a:p>
        </p:txBody>
      </p:sp>
      <p:sp>
        <p:nvSpPr>
          <p:cNvPr id="6" name="Rectangle 3"/>
          <p:cNvSpPr txBox="1">
            <a:spLocks noChangeArrowheads="1"/>
          </p:cNvSpPr>
          <p:nvPr/>
        </p:nvSpPr>
        <p:spPr bwMode="auto">
          <a:xfrm>
            <a:off x="685800" y="1757363"/>
            <a:ext cx="7761288" cy="4033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marL="331788" indent="-331788" algn="ctr" defTabSz="449263" eaLnBrk="0" hangingPunct="0">
              <a:defRPr sz="1600">
                <a:solidFill>
                  <a:srgbClr val="000000"/>
                </a:solidFill>
                <a:latin typeface="Times New Roman" pitchFamily="18" charset="0"/>
              </a:defRPr>
            </a:lvl1pPr>
            <a:lvl2pPr marL="742950" indent="-285750" algn="ctr" defTabSz="449263" eaLnBrk="0" hangingPunct="0">
              <a:defRPr sz="1600">
                <a:solidFill>
                  <a:srgbClr val="000000"/>
                </a:solidFill>
                <a:latin typeface="Times New Roman" pitchFamily="18" charset="0"/>
              </a:defRPr>
            </a:lvl2pPr>
            <a:lvl3pPr marL="1143000"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713"/>
              </a:spcBef>
              <a:buClr>
                <a:srgbClr val="000000"/>
              </a:buClr>
              <a:buSzPct val="100000"/>
              <a:buFont typeface="Times New Roman" pitchFamily="18" charset="0"/>
              <a:buChar char="•"/>
            </a:pPr>
            <a:r>
              <a:rPr lang="en-US">
                <a:solidFill>
                  <a:srgbClr val="FF0000"/>
                </a:solidFill>
                <a:latin typeface="Arial" pitchFamily="34" charset="0"/>
              </a:rPr>
              <a:t>802.15.6 draft (IEEE P802.15.6™/D04) does provide key establishment mechanisms as first introduced in 5.6 and Figure 5 and then specified in 8.1 and 8.2.  This has been the case since D01 was created and released in May 2010.</a:t>
            </a:r>
          </a:p>
          <a:p>
            <a:pPr algn="l">
              <a:spcBef>
                <a:spcPts val="713"/>
              </a:spcBef>
              <a:buClr>
                <a:srgbClr val="000000"/>
              </a:buClr>
              <a:buSzPct val="100000"/>
              <a:buFont typeface="Times New Roman" pitchFamily="18" charset="0"/>
              <a:buChar char="•"/>
            </a:pPr>
            <a:r>
              <a:rPr lang="en-US">
                <a:solidFill>
                  <a:srgbClr val="FF0000"/>
                </a:solidFill>
                <a:latin typeface="Arial" pitchFamily="34" charset="0"/>
              </a:rPr>
              <a:t>Guidelines for the “KMPs” listed do not apply to 802.15.6, since some of them (such as those for 4-way handshake) already appear in the 802.15.6 draft and additional guidelines would only create confusions and conflicts, while some others (like those for HIP, IKEv2 and 802.1X) have been specified in relevant IETF and IEEE specs for specific upper layers.</a:t>
            </a:r>
          </a:p>
          <a:p>
            <a:pPr algn="l">
              <a:spcBef>
                <a:spcPts val="713"/>
              </a:spcBef>
              <a:buClr>
                <a:srgbClr val="000000"/>
              </a:buClr>
              <a:buSzPct val="100000"/>
              <a:buFont typeface="Times New Roman" pitchFamily="18" charset="0"/>
              <a:buChar char="•"/>
            </a:pPr>
            <a:r>
              <a:rPr lang="en-US">
                <a:latin typeface="Arial" pitchFamily="34" charset="0"/>
              </a:rPr>
              <a:t>Starting from the title, “transport of a key management protocol (KMP)” is not supportable or implementable, since a protocol – whatever it is – cannot be transported in a network.  If the intent was “transport of keys”, then the scope of the PAR should not cover widely used key agreement protocols which do not involve transport of keys from one device to another.</a:t>
            </a:r>
          </a:p>
          <a:p>
            <a:pPr algn="l">
              <a:spcBef>
                <a:spcPts val="713"/>
              </a:spcBef>
              <a:buClr>
                <a:srgbClr val="000000"/>
              </a:buClr>
              <a:buSzPct val="100000"/>
              <a:buFont typeface="Times New Roman" pitchFamily="18" charset="0"/>
              <a:buChar char="•"/>
            </a:pPr>
            <a:r>
              <a:rPr lang="en-US">
                <a:latin typeface="Arial" pitchFamily="34" charset="0"/>
              </a:rPr>
              <a:t>Further, in the cryptography literature,  it is typically techniques or provisions but not protocols that are used for key management, and it is mainly key establishment but not key management that is invoked for key transport or key agreement.  If this PAR and this new group use key management as its keyword, then their scope needs to be defined accordingly.</a:t>
            </a:r>
          </a:p>
          <a:p>
            <a:pPr algn="l">
              <a:spcBef>
                <a:spcPts val="300"/>
              </a:spcBef>
              <a:buClr>
                <a:srgbClr val="000000"/>
              </a:buClr>
              <a:buSzPct val="100000"/>
              <a:buFont typeface="Times New Roman" pitchFamily="18" charset="0"/>
              <a:buNone/>
            </a:pPr>
            <a:endParaRPr lang="en-US" sz="1500">
              <a:solidFill>
                <a:srgbClr val="FF0000"/>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Grp="1" noChangeArrowheads="1"/>
          </p:cNvSpPr>
          <p:nvPr>
            <p:ph type="title"/>
          </p:nvPr>
        </p:nvSpPr>
        <p:spPr>
          <a:xfrm>
            <a:off x="519113" y="450850"/>
            <a:ext cx="8102600" cy="1055688"/>
          </a:xfrm>
        </p:spPr>
        <p:txBody>
          <a:bodyPr anchorCtr="1"/>
          <a:lstStyle/>
          <a:p>
            <a:pPr>
              <a:defRPr/>
            </a:pPr>
            <a:r>
              <a:rPr lang="en-US" dirty="0" smtClean="0">
                <a:solidFill>
                  <a:schemeClr val="tx1"/>
                </a:solidFill>
                <a:latin typeface="+mn-lt"/>
              </a:rPr>
              <a:t>BAN Security Overview</a:t>
            </a:r>
            <a:endParaRPr lang="en-US" dirty="0">
              <a:solidFill>
                <a:schemeClr val="tx1"/>
              </a:solidFill>
              <a:latin typeface="+mn-lt"/>
            </a:endParaRPr>
          </a:p>
        </p:txBody>
      </p:sp>
      <p:sp>
        <p:nvSpPr>
          <p:cNvPr id="6147" name="Rectangle 3"/>
          <p:cNvSpPr>
            <a:spLocks noGrp="1" noChangeArrowheads="1"/>
          </p:cNvSpPr>
          <p:nvPr>
            <p:ph type="body" idx="1"/>
          </p:nvPr>
        </p:nvSpPr>
        <p:spPr>
          <a:xfrm>
            <a:off x="685800" y="1401763"/>
            <a:ext cx="7761288" cy="560387"/>
          </a:xfrm>
        </p:spPr>
        <p:txBody>
          <a:bodyPr/>
          <a:lstStyle/>
          <a:p>
            <a:r>
              <a:rPr lang="en-US" sz="2000" smtClean="0"/>
              <a:t>IEEE P802.15.6 D01 – D05 drafts:</a:t>
            </a:r>
          </a:p>
          <a:p>
            <a:endParaRPr lang="en-US" sz="2000" smtClean="0">
              <a:solidFill>
                <a:srgbClr val="33CC33"/>
              </a:solidFill>
            </a:endParaRPr>
          </a:p>
          <a:p>
            <a:endParaRPr lang="en-US" sz="2000" smtClean="0"/>
          </a:p>
          <a:p>
            <a:endParaRPr lang="en-US" sz="2000" smtClean="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138" y="1889125"/>
            <a:ext cx="8059737" cy="1939925"/>
          </a:xfrm>
          <a:prstGeom prst="rect">
            <a:avLst/>
          </a:prstGeom>
          <a:noFill/>
          <a:ln>
            <a:noFill/>
          </a:ln>
          <a:effectLst/>
          <a:extLst>
            <a:ext uri="{909E8E84-426E-40DD-AFC4-6F175D3DCCD1}">
              <a14:hiddenFill xmlns:a14="http://schemas.microsoft.com/office/drawing/2010/main">
                <a:solidFill>
                  <a:srgbClr val="CC99FF">
                    <a:alpha val="52156"/>
                  </a:srgb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9" name="Rectangle 3"/>
          <p:cNvSpPr txBox="1">
            <a:spLocks noChangeArrowheads="1"/>
          </p:cNvSpPr>
          <p:nvPr/>
        </p:nvSpPr>
        <p:spPr bwMode="auto">
          <a:xfrm>
            <a:off x="685800" y="4013200"/>
            <a:ext cx="7761288" cy="2295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marL="331788" indent="-331788" algn="ctr" defTabSz="449263" eaLnBrk="0" hangingPunct="0">
              <a:defRPr sz="1600">
                <a:solidFill>
                  <a:srgbClr val="000000"/>
                </a:solidFill>
                <a:latin typeface="Times New Roman" pitchFamily="18" charset="0"/>
              </a:defRPr>
            </a:lvl1pPr>
            <a:lvl2pPr marL="731838" indent="-274638" algn="ctr" defTabSz="449263" eaLnBrk="0" hangingPunct="0">
              <a:defRPr sz="1600">
                <a:solidFill>
                  <a:srgbClr val="000000"/>
                </a:solidFill>
                <a:latin typeface="Times New Roman" pitchFamily="18" charset="0"/>
              </a:defRPr>
            </a:lvl2pPr>
            <a:lvl3pPr marL="1143000"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713"/>
              </a:spcBef>
              <a:buClr>
                <a:srgbClr val="000000"/>
              </a:buClr>
              <a:buSzPct val="100000"/>
              <a:buFont typeface="Times New Roman" pitchFamily="18" charset="0"/>
              <a:buChar char="•"/>
            </a:pPr>
            <a:r>
              <a:rPr lang="en-US" sz="2000">
                <a:latin typeface="Arial" pitchFamily="34" charset="0"/>
              </a:rPr>
              <a:t>BAN security is “self-contained”, providing:</a:t>
            </a:r>
          </a:p>
          <a:p>
            <a:pPr lvl="1" algn="l">
              <a:spcBef>
                <a:spcPts val="613"/>
              </a:spcBef>
              <a:buClr>
                <a:srgbClr val="000000"/>
              </a:buClr>
              <a:buSzPct val="100000"/>
              <a:buFont typeface="Times New Roman" pitchFamily="18" charset="0"/>
              <a:buChar char="–"/>
            </a:pPr>
            <a:r>
              <a:rPr lang="en-US">
                <a:latin typeface="Arial" pitchFamily="34" charset="0"/>
              </a:rPr>
              <a:t>Activation of pre-shared master keys and establishment of new master keys for creation of pairwise temporal keys (session keys)</a:t>
            </a:r>
          </a:p>
          <a:p>
            <a:pPr lvl="1" algn="l">
              <a:spcBef>
                <a:spcPts val="613"/>
              </a:spcBef>
              <a:buClr>
                <a:srgbClr val="000000"/>
              </a:buClr>
              <a:buSzPct val="100000"/>
              <a:buFont typeface="Times New Roman" pitchFamily="18" charset="0"/>
              <a:buChar char="–"/>
            </a:pPr>
            <a:r>
              <a:rPr lang="en-US">
                <a:latin typeface="Arial" pitchFamily="34" charset="0"/>
              </a:rPr>
              <a:t>Creation of pairwise temporal keys based on master keys and transport of group temporal keys secured by pairwise temporal keys</a:t>
            </a:r>
          </a:p>
          <a:p>
            <a:pPr lvl="1" algn="l">
              <a:spcBef>
                <a:spcPts val="613"/>
              </a:spcBef>
              <a:buClr>
                <a:srgbClr val="000000"/>
              </a:buClr>
              <a:buSzPct val="100000"/>
              <a:buFont typeface="Times New Roman" pitchFamily="18" charset="0"/>
              <a:buChar char="–"/>
            </a:pPr>
            <a:r>
              <a:rPr lang="en-US">
                <a:latin typeface="Arial" pitchFamily="34" charset="0"/>
              </a:rPr>
              <a:t>Authentication and encryption of messages/frames using pairwise/group temporal keys</a:t>
            </a:r>
          </a:p>
          <a:p>
            <a:pPr algn="l">
              <a:spcBef>
                <a:spcPts val="713"/>
              </a:spcBef>
              <a:buClr>
                <a:srgbClr val="000000"/>
              </a:buClr>
              <a:buSzPct val="100000"/>
              <a:buFont typeface="Times New Roman" pitchFamily="18" charset="0"/>
              <a:buChar char="•"/>
            </a:pPr>
            <a:endParaRPr lang="en-US">
              <a:solidFill>
                <a:srgbClr val="33CC33"/>
              </a:solidFill>
              <a:latin typeface="Arial" pitchFamily="34" charset="0"/>
            </a:endParaRPr>
          </a:p>
          <a:p>
            <a:pPr algn="l">
              <a:spcBef>
                <a:spcPts val="713"/>
              </a:spcBef>
              <a:buClr>
                <a:srgbClr val="000000"/>
              </a:buClr>
              <a:buSzPct val="100000"/>
              <a:buFont typeface="Times New Roman" pitchFamily="18" charset="0"/>
              <a:buChar char="•"/>
            </a:pPr>
            <a:endParaRPr lang="en-US">
              <a:latin typeface="Arial" pitchFamily="34" charset="0"/>
            </a:endParaRPr>
          </a:p>
          <a:p>
            <a:pPr algn="l">
              <a:spcBef>
                <a:spcPts val="713"/>
              </a:spcBef>
              <a:buClr>
                <a:srgbClr val="000000"/>
              </a:buClr>
              <a:buSzPct val="100000"/>
              <a:buFont typeface="Times New Roman" pitchFamily="18" charset="0"/>
              <a:buChar char="•"/>
            </a:pPr>
            <a:endParaRPr lang="en-US">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519113" y="450850"/>
            <a:ext cx="8102600" cy="1055688"/>
          </a:xfrm>
        </p:spPr>
        <p:txBody>
          <a:bodyPr anchorCtr="1"/>
          <a:lstStyle/>
          <a:p>
            <a:pPr>
              <a:defRPr/>
            </a:pPr>
            <a:r>
              <a:rPr lang="en-US" dirty="0" smtClean="0">
                <a:solidFill>
                  <a:schemeClr val="tx1"/>
                </a:solidFill>
                <a:latin typeface="+mn-lt"/>
              </a:rPr>
              <a:t>BAN Security Outline</a:t>
            </a:r>
            <a:endParaRPr lang="en-US" dirty="0">
              <a:solidFill>
                <a:schemeClr val="tx1"/>
              </a:solidFill>
              <a:latin typeface="+mn-lt"/>
            </a:endParaRPr>
          </a:p>
        </p:txBody>
      </p:sp>
      <p:sp>
        <p:nvSpPr>
          <p:cNvPr id="6" name="Rectangle 3"/>
          <p:cNvSpPr txBox="1">
            <a:spLocks noChangeArrowheads="1"/>
          </p:cNvSpPr>
          <p:nvPr/>
        </p:nvSpPr>
        <p:spPr bwMode="auto">
          <a:xfrm>
            <a:off x="685800" y="1401763"/>
            <a:ext cx="7761288" cy="4856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algn="ctr" defTabSz="449263" eaLnBrk="0" hangingPunct="0">
              <a:defRPr sz="1600">
                <a:solidFill>
                  <a:srgbClr val="000000"/>
                </a:solidFill>
                <a:latin typeface="Times New Roman" pitchFamily="18" charset="0"/>
              </a:defRPr>
            </a:lvl1pPr>
            <a:lvl2pPr marL="731838" indent="-274638" algn="ctr" defTabSz="449263" eaLnBrk="0" hangingPunct="0">
              <a:defRPr sz="1600">
                <a:solidFill>
                  <a:srgbClr val="000000"/>
                </a:solidFill>
                <a:latin typeface="Times New Roman" pitchFamily="18" charset="0"/>
              </a:defRPr>
            </a:lvl2pPr>
            <a:lvl3pPr marL="1143000"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713"/>
              </a:spcBef>
              <a:buClr>
                <a:srgbClr val="000000"/>
              </a:buClr>
              <a:buSzPct val="100000"/>
              <a:buFont typeface="Times New Roman" pitchFamily="18" charset="0"/>
              <a:buNone/>
            </a:pPr>
            <a:r>
              <a:rPr lang="en-US" sz="2000" u="sng" dirty="0">
                <a:latin typeface="Arial" pitchFamily="34" charset="0"/>
              </a:rPr>
              <a:t>IEEE P802.15.6 D01 – D05 drafts:</a:t>
            </a:r>
          </a:p>
          <a:p>
            <a:pPr algn="l">
              <a:spcBef>
                <a:spcPts val="713"/>
              </a:spcBef>
              <a:buClr>
                <a:srgbClr val="000000"/>
              </a:buClr>
              <a:buSzPct val="100000"/>
              <a:buFont typeface="Times New Roman" pitchFamily="18" charset="0"/>
              <a:buChar char="•"/>
            </a:pPr>
            <a:r>
              <a:rPr lang="en-US" sz="2000" dirty="0">
                <a:latin typeface="Arial" pitchFamily="34" charset="0"/>
              </a:rPr>
              <a:t>8.1 Security association and disassociation</a:t>
            </a:r>
          </a:p>
          <a:p>
            <a:pPr lvl="1" algn="l">
              <a:spcBef>
                <a:spcPts val="613"/>
              </a:spcBef>
              <a:buClr>
                <a:srgbClr val="000000"/>
              </a:buClr>
              <a:buSzPct val="100000"/>
              <a:buFont typeface="Times New Roman" pitchFamily="18" charset="0"/>
              <a:buChar char="–"/>
            </a:pPr>
            <a:r>
              <a:rPr lang="en-US" dirty="0">
                <a:latin typeface="Arial" pitchFamily="34" charset="0"/>
              </a:rPr>
              <a:t>8.1.1 Master key pre-shared association</a:t>
            </a:r>
          </a:p>
          <a:p>
            <a:pPr lvl="1" algn="l">
              <a:spcBef>
                <a:spcPts val="613"/>
              </a:spcBef>
              <a:buClr>
                <a:srgbClr val="000000"/>
              </a:buClr>
              <a:buSzPct val="100000"/>
              <a:buFont typeface="Times New Roman" pitchFamily="18" charset="0"/>
              <a:buChar char="–"/>
            </a:pPr>
            <a:r>
              <a:rPr lang="en-US" dirty="0">
                <a:latin typeface="Arial" pitchFamily="34" charset="0"/>
              </a:rPr>
              <a:t>8.1.2 Unauthenticated association</a:t>
            </a:r>
          </a:p>
          <a:p>
            <a:pPr lvl="1" algn="l">
              <a:spcBef>
                <a:spcPts val="613"/>
              </a:spcBef>
              <a:buClr>
                <a:srgbClr val="000000"/>
              </a:buClr>
              <a:buSzPct val="100000"/>
              <a:buFont typeface="Times New Roman" pitchFamily="18" charset="0"/>
              <a:buChar char="–"/>
            </a:pPr>
            <a:r>
              <a:rPr lang="en-US" dirty="0">
                <a:latin typeface="Arial" pitchFamily="34" charset="0"/>
              </a:rPr>
              <a:t>8.1.3 Public key hidden association</a:t>
            </a:r>
          </a:p>
          <a:p>
            <a:pPr lvl="1" algn="l">
              <a:spcBef>
                <a:spcPts val="613"/>
              </a:spcBef>
              <a:buClr>
                <a:srgbClr val="000000"/>
              </a:buClr>
              <a:buSzPct val="100000"/>
              <a:buFont typeface="Times New Roman" pitchFamily="18" charset="0"/>
              <a:buChar char="–"/>
            </a:pPr>
            <a:r>
              <a:rPr lang="en-US" dirty="0">
                <a:latin typeface="Arial" pitchFamily="34" charset="0"/>
              </a:rPr>
              <a:t>8.1.4 Password authenticated association</a:t>
            </a:r>
          </a:p>
          <a:p>
            <a:pPr lvl="1" algn="l">
              <a:spcBef>
                <a:spcPts val="613"/>
              </a:spcBef>
              <a:buClr>
                <a:srgbClr val="000000"/>
              </a:buClr>
              <a:buSzPct val="100000"/>
              <a:buFont typeface="Times New Roman" pitchFamily="18" charset="0"/>
              <a:buChar char="–"/>
            </a:pPr>
            <a:r>
              <a:rPr lang="en-US" dirty="0">
                <a:latin typeface="Arial" pitchFamily="34" charset="0"/>
              </a:rPr>
              <a:t>8.1.5 Display authenticated association</a:t>
            </a:r>
          </a:p>
          <a:p>
            <a:pPr lvl="1" algn="l">
              <a:spcBef>
                <a:spcPts val="613"/>
              </a:spcBef>
              <a:buClr>
                <a:srgbClr val="000000"/>
              </a:buClr>
              <a:buSzPct val="100000"/>
              <a:buFont typeface="Times New Roman" pitchFamily="18" charset="0"/>
              <a:buChar char="–"/>
            </a:pPr>
            <a:r>
              <a:rPr lang="en-US" dirty="0">
                <a:latin typeface="Arial" pitchFamily="34" charset="0"/>
              </a:rPr>
              <a:t>8.1.6 Disassociation</a:t>
            </a:r>
          </a:p>
          <a:p>
            <a:pPr algn="l">
              <a:spcBef>
                <a:spcPts val="713"/>
              </a:spcBef>
              <a:buClr>
                <a:srgbClr val="000000"/>
              </a:buClr>
              <a:buSzPct val="100000"/>
              <a:buFont typeface="Times New Roman" pitchFamily="18" charset="0"/>
              <a:buChar char="•"/>
            </a:pPr>
            <a:r>
              <a:rPr lang="en-US" sz="2000" dirty="0">
                <a:latin typeface="Arial" pitchFamily="34" charset="0"/>
              </a:rPr>
              <a:t>8.2 PTK creation and GTK distribution</a:t>
            </a:r>
          </a:p>
          <a:p>
            <a:pPr lvl="1" algn="l">
              <a:spcBef>
                <a:spcPts val="613"/>
              </a:spcBef>
              <a:buClr>
                <a:srgbClr val="000000"/>
              </a:buClr>
              <a:buSzPct val="100000"/>
              <a:buFont typeface="Times New Roman" pitchFamily="18" charset="0"/>
              <a:buChar char="–"/>
            </a:pPr>
            <a:r>
              <a:rPr lang="en-US" dirty="0">
                <a:latin typeface="Arial" pitchFamily="34" charset="0"/>
              </a:rPr>
              <a:t>8.2.1 PTK creation</a:t>
            </a:r>
          </a:p>
          <a:p>
            <a:pPr lvl="1" algn="l">
              <a:spcBef>
                <a:spcPts val="613"/>
              </a:spcBef>
              <a:buClr>
                <a:srgbClr val="000000"/>
              </a:buClr>
              <a:buSzPct val="100000"/>
              <a:buFont typeface="Times New Roman" pitchFamily="18" charset="0"/>
              <a:buChar char="–"/>
            </a:pPr>
            <a:r>
              <a:rPr lang="en-US" dirty="0">
                <a:latin typeface="Arial" pitchFamily="34" charset="0"/>
              </a:rPr>
              <a:t>8.2.2 GTK distribution</a:t>
            </a:r>
          </a:p>
          <a:p>
            <a:pPr algn="l">
              <a:spcBef>
                <a:spcPts val="713"/>
              </a:spcBef>
              <a:buClr>
                <a:srgbClr val="000000"/>
              </a:buClr>
              <a:buSzPct val="100000"/>
              <a:buFont typeface="Times New Roman" pitchFamily="18" charset="0"/>
              <a:buChar char="•"/>
            </a:pPr>
            <a:r>
              <a:rPr lang="en-US" sz="2000" dirty="0">
                <a:latin typeface="Arial" pitchFamily="34" charset="0"/>
              </a:rPr>
              <a:t>8.3 Message security</a:t>
            </a:r>
          </a:p>
          <a:p>
            <a:pPr lvl="1" algn="l">
              <a:spcBef>
                <a:spcPts val="613"/>
              </a:spcBef>
              <a:buClr>
                <a:srgbClr val="000000"/>
              </a:buClr>
              <a:buSzPct val="100000"/>
              <a:buFont typeface="Times New Roman" pitchFamily="18" charset="0"/>
              <a:buChar char="–"/>
            </a:pPr>
            <a:r>
              <a:rPr lang="en-US" dirty="0">
                <a:latin typeface="Arial" pitchFamily="34" charset="0"/>
              </a:rPr>
              <a:t>8.3.1 Frame authentication, encryption, and decryption</a:t>
            </a:r>
          </a:p>
          <a:p>
            <a:pPr lvl="1" algn="l">
              <a:spcBef>
                <a:spcPts val="613"/>
              </a:spcBef>
              <a:buClr>
                <a:srgbClr val="000000"/>
              </a:buClr>
              <a:buSzPct val="100000"/>
              <a:buFont typeface="Times New Roman" pitchFamily="18" charset="0"/>
              <a:buChar char="–"/>
            </a:pPr>
            <a:r>
              <a:rPr lang="en-US" dirty="0">
                <a:latin typeface="Arial" pitchFamily="34" charset="0"/>
              </a:rPr>
              <a:t>8.3.2 Replay protection</a:t>
            </a:r>
          </a:p>
          <a:p>
            <a:pPr lvl="1" algn="l">
              <a:spcBef>
                <a:spcPts val="613"/>
              </a:spcBef>
              <a:buClr>
                <a:srgbClr val="000000"/>
              </a:buClr>
              <a:buSzPct val="100000"/>
              <a:buFont typeface="Times New Roman" pitchFamily="18" charset="0"/>
              <a:buChar char="–"/>
            </a:pPr>
            <a:endParaRPr lang="en-US" dirty="0">
              <a:latin typeface="Arial" pitchFamily="34" charset="0"/>
            </a:endParaRPr>
          </a:p>
          <a:p>
            <a:pPr algn="l">
              <a:spcBef>
                <a:spcPts val="713"/>
              </a:spcBef>
              <a:buClr>
                <a:srgbClr val="000000"/>
              </a:buClr>
              <a:buSzPct val="100000"/>
              <a:buFont typeface="Times New Roman" pitchFamily="18" charset="0"/>
              <a:buChar char="•"/>
            </a:pPr>
            <a:endParaRPr lang="en-US" sz="2000" dirty="0">
              <a:solidFill>
                <a:srgbClr val="33CC33"/>
              </a:solidFill>
              <a:latin typeface="Arial" pitchFamily="34" charset="0"/>
            </a:endParaRPr>
          </a:p>
          <a:p>
            <a:pPr algn="l">
              <a:spcBef>
                <a:spcPts val="713"/>
              </a:spcBef>
              <a:buClr>
                <a:srgbClr val="000000"/>
              </a:buClr>
              <a:buSzPct val="100000"/>
              <a:buFont typeface="Times New Roman" pitchFamily="18" charset="0"/>
              <a:buChar char="•"/>
            </a:pPr>
            <a:endParaRPr lang="en-US" sz="2000" dirty="0">
              <a:latin typeface="Arial" pitchFamily="34" charset="0"/>
            </a:endParaRPr>
          </a:p>
          <a:p>
            <a:pPr algn="l">
              <a:spcBef>
                <a:spcPts val="713"/>
              </a:spcBef>
              <a:buClr>
                <a:srgbClr val="000000"/>
              </a:buClr>
              <a:buSzPct val="100000"/>
              <a:buFont typeface="Times New Roman" pitchFamily="18" charset="0"/>
              <a:buChar char="•"/>
            </a:pPr>
            <a:endParaRPr lang="en-US" sz="2000" dirty="0">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519113" y="450850"/>
            <a:ext cx="8102600" cy="1055688"/>
          </a:xfrm>
        </p:spPr>
        <p:txBody>
          <a:bodyPr anchorCtr="1"/>
          <a:lstStyle/>
          <a:p>
            <a:pPr>
              <a:defRPr/>
            </a:pPr>
            <a:r>
              <a:rPr lang="en-US" dirty="0" smtClean="0">
                <a:solidFill>
                  <a:schemeClr val="tx1"/>
                </a:solidFill>
                <a:latin typeface="+mn-lt"/>
              </a:rPr>
              <a:t>BAN Security Summary</a:t>
            </a:r>
            <a:endParaRPr lang="en-US" dirty="0">
              <a:solidFill>
                <a:schemeClr val="tx1"/>
              </a:solidFill>
              <a:latin typeface="+mn-lt"/>
            </a:endParaRPr>
          </a:p>
        </p:txBody>
      </p:sp>
      <p:sp>
        <p:nvSpPr>
          <p:cNvPr id="8195" name="Rectangle 3"/>
          <p:cNvSpPr txBox="1">
            <a:spLocks noChangeArrowheads="1"/>
          </p:cNvSpPr>
          <p:nvPr/>
        </p:nvSpPr>
        <p:spPr bwMode="auto">
          <a:xfrm>
            <a:off x="685800" y="1239838"/>
            <a:ext cx="7761288" cy="4856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marL="331788" indent="-331788" algn="ctr" defTabSz="449263" eaLnBrk="0" hangingPunct="0">
              <a:defRPr sz="1600">
                <a:solidFill>
                  <a:srgbClr val="000000"/>
                </a:solidFill>
                <a:latin typeface="Times New Roman" pitchFamily="18" charset="0"/>
              </a:defRPr>
            </a:lvl1pPr>
            <a:lvl2pPr marL="731838" indent="-274638" algn="ctr" defTabSz="449263" eaLnBrk="0" hangingPunct="0">
              <a:defRPr sz="1600">
                <a:solidFill>
                  <a:srgbClr val="000000"/>
                </a:solidFill>
                <a:latin typeface="Times New Roman" pitchFamily="18" charset="0"/>
              </a:defRPr>
            </a:lvl2pPr>
            <a:lvl3pPr marL="1074738"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713"/>
              </a:spcBef>
              <a:buClr>
                <a:srgbClr val="000000"/>
              </a:buClr>
              <a:buSzPct val="100000"/>
              <a:buFont typeface="Times New Roman" pitchFamily="18" charset="0"/>
              <a:buChar char="•"/>
            </a:pPr>
            <a:r>
              <a:rPr lang="en-US" sz="2000">
                <a:latin typeface="Arial" pitchFamily="34" charset="0"/>
              </a:rPr>
              <a:t>Security association and disassociation</a:t>
            </a:r>
          </a:p>
          <a:p>
            <a:pPr lvl="1" algn="l">
              <a:spcBef>
                <a:spcPts val="613"/>
              </a:spcBef>
              <a:buClr>
                <a:srgbClr val="000000"/>
              </a:buClr>
              <a:buSzPct val="100000"/>
              <a:buFont typeface="Times New Roman" pitchFamily="18" charset="0"/>
              <a:buChar char="–"/>
            </a:pPr>
            <a:r>
              <a:rPr lang="en-US">
                <a:latin typeface="Arial" pitchFamily="34" charset="0"/>
              </a:rPr>
              <a:t>Pre-shared master key activation: simple two-way handshake</a:t>
            </a:r>
          </a:p>
          <a:p>
            <a:pPr lvl="1" algn="l">
              <a:spcBef>
                <a:spcPts val="613"/>
              </a:spcBef>
              <a:buClr>
                <a:srgbClr val="000000"/>
              </a:buClr>
              <a:buSzPct val="100000"/>
              <a:buFont typeface="Times New Roman" pitchFamily="18" charset="0"/>
              <a:buChar char="–"/>
            </a:pPr>
            <a:r>
              <a:rPr lang="en-US">
                <a:latin typeface="Arial" pitchFamily="34" charset="0"/>
              </a:rPr>
              <a:t>New master key agreement: ECC based D-H key exchange/confirmation</a:t>
            </a:r>
          </a:p>
          <a:p>
            <a:pPr lvl="2" algn="l">
              <a:spcBef>
                <a:spcPts val="513"/>
              </a:spcBef>
              <a:buClr>
                <a:srgbClr val="000000"/>
              </a:buClr>
              <a:buSzPct val="100000"/>
              <a:buFont typeface="Times New Roman" pitchFamily="18" charset="0"/>
              <a:buChar char="•"/>
            </a:pPr>
            <a:r>
              <a:rPr lang="en-US" sz="1200">
                <a:latin typeface="Arial" pitchFamily="34" charset="0"/>
              </a:rPr>
              <a:t>Unauthenticated – used with precaution</a:t>
            </a:r>
          </a:p>
          <a:p>
            <a:pPr lvl="2" algn="l">
              <a:spcBef>
                <a:spcPts val="513"/>
              </a:spcBef>
              <a:buClr>
                <a:srgbClr val="000000"/>
              </a:buClr>
              <a:buSzPct val="100000"/>
              <a:buFont typeface="Times New Roman" pitchFamily="18" charset="0"/>
              <a:buChar char="•"/>
            </a:pPr>
            <a:r>
              <a:rPr lang="en-US" sz="1200">
                <a:latin typeface="Arial" pitchFamily="34" charset="0"/>
              </a:rPr>
              <a:t>Public key hidden – authenticated via protected access to node’s public key by hub</a:t>
            </a:r>
          </a:p>
          <a:p>
            <a:pPr lvl="2" algn="l">
              <a:spcBef>
                <a:spcPts val="513"/>
              </a:spcBef>
              <a:buClr>
                <a:srgbClr val="000000"/>
              </a:buClr>
              <a:buSzPct val="100000"/>
              <a:buFont typeface="Times New Roman" pitchFamily="18" charset="0"/>
              <a:buChar char="•"/>
            </a:pPr>
            <a:r>
              <a:rPr lang="en-US" sz="1200">
                <a:latin typeface="Arial" pitchFamily="34" charset="0"/>
              </a:rPr>
              <a:t>Password authenticated – authenticated via a (simple) shared password between node and hub</a:t>
            </a:r>
          </a:p>
          <a:p>
            <a:pPr lvl="2" algn="l">
              <a:spcBef>
                <a:spcPts val="513"/>
              </a:spcBef>
              <a:buClr>
                <a:srgbClr val="000000"/>
              </a:buClr>
              <a:buSzPct val="100000"/>
              <a:buFont typeface="Times New Roman" pitchFamily="18" charset="0"/>
              <a:buChar char="•"/>
            </a:pPr>
            <a:r>
              <a:rPr lang="en-US" sz="1200">
                <a:latin typeface="Arial" pitchFamily="34" charset="0"/>
              </a:rPr>
              <a:t>Display authenticated – authenticated via numerical display at both sides</a:t>
            </a:r>
          </a:p>
          <a:p>
            <a:pPr lvl="1" algn="l">
              <a:spcBef>
                <a:spcPts val="613"/>
              </a:spcBef>
              <a:buClr>
                <a:srgbClr val="000000"/>
              </a:buClr>
              <a:buSzPct val="100000"/>
              <a:buFont typeface="Times New Roman" pitchFamily="18" charset="0"/>
              <a:buChar char="–"/>
            </a:pPr>
            <a:r>
              <a:rPr lang="en-US">
                <a:latin typeface="Arial" pitchFamily="34" charset="0"/>
              </a:rPr>
              <a:t>Disassociation: authenticated repeal of current master key by either party</a:t>
            </a:r>
          </a:p>
          <a:p>
            <a:pPr algn="l">
              <a:spcBef>
                <a:spcPts val="713"/>
              </a:spcBef>
              <a:buClr>
                <a:srgbClr val="000000"/>
              </a:buClr>
              <a:buSzPct val="100000"/>
              <a:buFont typeface="Times New Roman" pitchFamily="18" charset="0"/>
              <a:buChar char="•"/>
            </a:pPr>
            <a:r>
              <a:rPr lang="en-US" sz="2000">
                <a:latin typeface="Arial" pitchFamily="34" charset="0"/>
              </a:rPr>
              <a:t>PTK creation and GTK distribution</a:t>
            </a:r>
          </a:p>
          <a:p>
            <a:pPr lvl="1" algn="l">
              <a:spcBef>
                <a:spcPts val="613"/>
              </a:spcBef>
              <a:buClr>
                <a:srgbClr val="000000"/>
              </a:buClr>
              <a:buSzPct val="100000"/>
              <a:buFont typeface="Times New Roman" pitchFamily="18" charset="0"/>
              <a:buChar char="–"/>
            </a:pPr>
            <a:r>
              <a:rPr lang="en-US">
                <a:latin typeface="Arial" pitchFamily="34" charset="0"/>
              </a:rPr>
              <a:t>PTK creation: using AES based CMAC</a:t>
            </a:r>
          </a:p>
          <a:p>
            <a:pPr lvl="1" algn="l">
              <a:spcBef>
                <a:spcPts val="613"/>
              </a:spcBef>
              <a:buClr>
                <a:srgbClr val="000000"/>
              </a:buClr>
              <a:buSzPct val="100000"/>
              <a:buFont typeface="Times New Roman" pitchFamily="18" charset="0"/>
              <a:buChar char="–"/>
            </a:pPr>
            <a:r>
              <a:rPr lang="en-US">
                <a:latin typeface="Arial" pitchFamily="34" charset="0"/>
              </a:rPr>
              <a:t>GTK distribution: PTK secured transport of GTK</a:t>
            </a:r>
          </a:p>
          <a:p>
            <a:pPr algn="l">
              <a:spcBef>
                <a:spcPts val="713"/>
              </a:spcBef>
              <a:buClr>
                <a:srgbClr val="000000"/>
              </a:buClr>
              <a:buSzPct val="100000"/>
              <a:buFont typeface="Times New Roman" pitchFamily="18" charset="0"/>
              <a:buChar char="•"/>
            </a:pPr>
            <a:r>
              <a:rPr lang="en-US" sz="2000">
                <a:latin typeface="Arial" pitchFamily="34" charset="0"/>
              </a:rPr>
              <a:t>Message security</a:t>
            </a:r>
          </a:p>
          <a:p>
            <a:pPr lvl="1" algn="l">
              <a:spcBef>
                <a:spcPts val="613"/>
              </a:spcBef>
              <a:buClr>
                <a:srgbClr val="000000"/>
              </a:buClr>
              <a:buSzPct val="100000"/>
              <a:buFont typeface="Times New Roman" pitchFamily="18" charset="0"/>
              <a:buChar char="–"/>
            </a:pPr>
            <a:r>
              <a:rPr lang="en-US">
                <a:latin typeface="Arial" pitchFamily="34" charset="0"/>
              </a:rPr>
              <a:t>Frame authentication/encryption: based on AES-128 CCM</a:t>
            </a:r>
          </a:p>
          <a:p>
            <a:pPr lvl="2" algn="l">
              <a:spcBef>
                <a:spcPts val="513"/>
              </a:spcBef>
              <a:buClr>
                <a:srgbClr val="000000"/>
              </a:buClr>
              <a:buSzPct val="100000"/>
              <a:buFont typeface="Times New Roman" pitchFamily="18" charset="0"/>
              <a:buChar char="•"/>
            </a:pPr>
            <a:r>
              <a:rPr lang="en-US" sz="1200">
                <a:latin typeface="Arial" pitchFamily="34" charset="0"/>
              </a:rPr>
              <a:t>Authenticated but not encrypted</a:t>
            </a:r>
          </a:p>
          <a:p>
            <a:pPr lvl="2" algn="l">
              <a:spcBef>
                <a:spcPts val="513"/>
              </a:spcBef>
              <a:buClr>
                <a:srgbClr val="000000"/>
              </a:buClr>
              <a:buSzPct val="100000"/>
              <a:buFont typeface="Times New Roman" pitchFamily="18" charset="0"/>
              <a:buChar char="•"/>
            </a:pPr>
            <a:r>
              <a:rPr lang="en-US" sz="1200">
                <a:latin typeface="Arial" pitchFamily="34" charset="0"/>
              </a:rPr>
              <a:t>Authenticated and encrypted</a:t>
            </a:r>
          </a:p>
          <a:p>
            <a:pPr lvl="2" algn="l">
              <a:spcBef>
                <a:spcPts val="513"/>
              </a:spcBef>
              <a:buClr>
                <a:srgbClr val="000000"/>
              </a:buClr>
              <a:buSzPct val="100000"/>
              <a:buFont typeface="Times New Roman" pitchFamily="18" charset="0"/>
              <a:buChar char="•"/>
            </a:pPr>
            <a:r>
              <a:rPr lang="en-US" sz="1200">
                <a:latin typeface="Arial" pitchFamily="34" charset="0"/>
              </a:rPr>
              <a:t>Control type frames, like I-Ack, may be optionally authenticated</a:t>
            </a:r>
            <a:endParaRPr lang="en-US">
              <a:latin typeface="Arial" pitchFamily="34" charset="0"/>
            </a:endParaRPr>
          </a:p>
          <a:p>
            <a:pPr lvl="1" algn="l">
              <a:spcBef>
                <a:spcPts val="613"/>
              </a:spcBef>
              <a:buClr>
                <a:srgbClr val="000000"/>
              </a:buClr>
              <a:buSzPct val="100000"/>
              <a:buFont typeface="Times New Roman" pitchFamily="18" charset="0"/>
              <a:buChar char="–"/>
            </a:pPr>
            <a:r>
              <a:rPr lang="en-US">
                <a:latin typeface="Arial" pitchFamily="34" charset="0"/>
              </a:rPr>
              <a:t>Short overhead, long key lifespan: split security sequence number bytes</a:t>
            </a:r>
          </a:p>
          <a:p>
            <a:pPr lvl="1" algn="l">
              <a:spcBef>
                <a:spcPts val="613"/>
              </a:spcBef>
              <a:buClr>
                <a:srgbClr val="000000"/>
              </a:buClr>
              <a:buSzPct val="100000"/>
              <a:buFont typeface="Times New Roman" pitchFamily="18" charset="0"/>
              <a:buChar char="–"/>
            </a:pPr>
            <a:endParaRPr lang="en-US">
              <a:latin typeface="Arial" pitchFamily="34" charset="0"/>
            </a:endParaRPr>
          </a:p>
          <a:p>
            <a:pPr algn="l">
              <a:spcBef>
                <a:spcPts val="713"/>
              </a:spcBef>
              <a:buClr>
                <a:srgbClr val="000000"/>
              </a:buClr>
              <a:buSzPct val="100000"/>
              <a:buFont typeface="Times New Roman" pitchFamily="18" charset="0"/>
              <a:buChar char="•"/>
            </a:pPr>
            <a:endParaRPr lang="en-US" sz="2000">
              <a:solidFill>
                <a:srgbClr val="33CC33"/>
              </a:solidFill>
              <a:latin typeface="Arial" pitchFamily="34" charset="0"/>
            </a:endParaRPr>
          </a:p>
          <a:p>
            <a:pPr algn="l">
              <a:spcBef>
                <a:spcPts val="713"/>
              </a:spcBef>
              <a:buClr>
                <a:srgbClr val="000000"/>
              </a:buClr>
              <a:buSzPct val="100000"/>
              <a:buFont typeface="Times New Roman" pitchFamily="18" charset="0"/>
              <a:buChar char="•"/>
            </a:pPr>
            <a:endParaRPr lang="en-US" sz="2000">
              <a:latin typeface="Arial" pitchFamily="34" charset="0"/>
            </a:endParaRPr>
          </a:p>
          <a:p>
            <a:pPr algn="l">
              <a:spcBef>
                <a:spcPts val="713"/>
              </a:spcBef>
              <a:buClr>
                <a:srgbClr val="000000"/>
              </a:buClr>
              <a:buSzPct val="100000"/>
              <a:buFont typeface="Times New Roman" pitchFamily="18" charset="0"/>
              <a:buChar char="•"/>
            </a:pPr>
            <a:endParaRPr lang="en-US" sz="200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519113" y="450850"/>
            <a:ext cx="8102600" cy="1055688"/>
          </a:xfrm>
        </p:spPr>
        <p:txBody>
          <a:bodyPr anchorCtr="1"/>
          <a:lstStyle/>
          <a:p>
            <a:r>
              <a:rPr lang="en-US" dirty="0">
                <a:solidFill>
                  <a:schemeClr val="tx1"/>
                </a:solidFill>
              </a:rPr>
              <a:t>Requested Changes to KMP PAR</a:t>
            </a:r>
            <a:endParaRPr lang="en-US" dirty="0" smtClean="0">
              <a:solidFill>
                <a:schemeClr val="tx1"/>
              </a:solidFill>
              <a:latin typeface="Arial" pitchFamily="34" charset="0"/>
            </a:endParaRPr>
          </a:p>
        </p:txBody>
      </p:sp>
      <p:sp>
        <p:nvSpPr>
          <p:cNvPr id="6" name="Rectangle 3"/>
          <p:cNvSpPr txBox="1">
            <a:spLocks noChangeArrowheads="1"/>
          </p:cNvSpPr>
          <p:nvPr/>
        </p:nvSpPr>
        <p:spPr bwMode="auto">
          <a:xfrm>
            <a:off x="685800" y="1239838"/>
            <a:ext cx="7761288" cy="5189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algn="ctr" defTabSz="449263" eaLnBrk="0" hangingPunct="0">
              <a:defRPr sz="1600">
                <a:solidFill>
                  <a:srgbClr val="000000"/>
                </a:solidFill>
                <a:latin typeface="Times New Roman" pitchFamily="18" charset="0"/>
              </a:defRPr>
            </a:lvl1pPr>
            <a:lvl2pPr marL="742950" indent="-285750" algn="ctr" defTabSz="449263" eaLnBrk="0" hangingPunct="0">
              <a:defRPr sz="1600">
                <a:solidFill>
                  <a:srgbClr val="000000"/>
                </a:solidFill>
                <a:latin typeface="Times New Roman" pitchFamily="18" charset="0"/>
              </a:defRPr>
            </a:lvl2pPr>
            <a:lvl3pPr marL="1143000"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300"/>
              </a:spcBef>
              <a:buClr>
                <a:srgbClr val="000000"/>
              </a:buClr>
              <a:buSzPct val="100000"/>
              <a:buFont typeface="Times New Roman" pitchFamily="18" charset="0"/>
              <a:buNone/>
            </a:pPr>
            <a:r>
              <a:rPr lang="en-US" sz="1500" b="1" dirty="0">
                <a:latin typeface="Arial" pitchFamily="34" charset="0"/>
              </a:rPr>
              <a:t>1.1 Project Number: </a:t>
            </a:r>
            <a:r>
              <a:rPr lang="en-US" sz="1500" dirty="0">
                <a:latin typeface="Arial" pitchFamily="34" charset="0"/>
              </a:rPr>
              <a:t>P802.15.9 </a:t>
            </a:r>
          </a:p>
          <a:p>
            <a:pPr algn="l">
              <a:spcBef>
                <a:spcPts val="300"/>
              </a:spcBef>
              <a:buClr>
                <a:srgbClr val="000000"/>
              </a:buClr>
              <a:buSzPct val="100000"/>
              <a:buFont typeface="Times New Roman" pitchFamily="18" charset="0"/>
              <a:buNone/>
            </a:pPr>
            <a:r>
              <a:rPr lang="en-US" sz="1500" b="1" dirty="0">
                <a:latin typeface="Arial" pitchFamily="34" charset="0"/>
              </a:rPr>
              <a:t>2.1 Title: </a:t>
            </a:r>
            <a:r>
              <a:rPr lang="en-US" sz="1500" dirty="0">
                <a:latin typeface="Arial" pitchFamily="34" charset="0"/>
              </a:rPr>
              <a:t>Recommended Practice for transport of a key management protocol (KMP) applied to </a:t>
            </a:r>
            <a:r>
              <a:rPr lang="en-US" sz="1500" dirty="0" smtClean="0">
                <a:solidFill>
                  <a:schemeClr val="tx1"/>
                </a:solidFill>
                <a:latin typeface="Arial" pitchFamily="34" charset="0"/>
              </a:rPr>
              <a:t>IEEE </a:t>
            </a:r>
            <a:r>
              <a:rPr lang="en-US" sz="1500" dirty="0">
                <a:solidFill>
                  <a:schemeClr val="tx1"/>
                </a:solidFill>
                <a:latin typeface="Arial" pitchFamily="34" charset="0"/>
              </a:rPr>
              <a:t>802.15 </a:t>
            </a:r>
            <a:r>
              <a:rPr lang="en-US" sz="1500" dirty="0" smtClean="0">
                <a:solidFill>
                  <a:schemeClr val="tx1"/>
                </a:solidFill>
                <a:latin typeface="Arial" pitchFamily="34" charset="0"/>
              </a:rPr>
              <a:t>standards </a:t>
            </a:r>
            <a:r>
              <a:rPr lang="en-US" sz="1500" dirty="0" smtClean="0">
                <a:solidFill>
                  <a:srgbClr val="FF0000"/>
                </a:solidFill>
                <a:latin typeface="Arial" pitchFamily="34" charset="0"/>
              </a:rPr>
              <a:t>except 802.15.6 which includes key establishment protocols.</a:t>
            </a:r>
            <a:endParaRPr lang="en-US" sz="1500" dirty="0">
              <a:solidFill>
                <a:schemeClr val="tx1"/>
              </a:solidFill>
              <a:latin typeface="Arial" pitchFamily="34" charset="0"/>
            </a:endParaRP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5.3 Is the completion of this standard dependent upon the completion of another standard:</a:t>
            </a:r>
            <a:r>
              <a:rPr lang="en-US" sz="1500" dirty="0">
                <a:solidFill>
                  <a:schemeClr val="tx1"/>
                </a:solidFill>
                <a:latin typeface="Arial" pitchFamily="34" charset="0"/>
              </a:rPr>
              <a:t> Yes  </a:t>
            </a:r>
            <a:r>
              <a:rPr lang="en-US" sz="1500" b="1" dirty="0">
                <a:solidFill>
                  <a:schemeClr val="tx1"/>
                </a:solidFill>
                <a:latin typeface="Arial" pitchFamily="34" charset="0"/>
              </a:rPr>
              <a:t>If yes please explain:</a:t>
            </a:r>
            <a:r>
              <a:rPr lang="en-US" sz="1500" dirty="0">
                <a:solidFill>
                  <a:schemeClr val="tx1"/>
                </a:solidFill>
                <a:latin typeface="Arial" pitchFamily="34" charset="0"/>
              </a:rPr>
              <a:t> This proposal uses facilities provided by amendment IEEE 802.15.4e. </a:t>
            </a:r>
            <a:r>
              <a:rPr lang="en-US" sz="1500" strike="sngStrike" dirty="0">
                <a:solidFill>
                  <a:srgbClr val="FF0000"/>
                </a:solidFill>
                <a:latin typeface="Arial" pitchFamily="34" charset="0"/>
              </a:rPr>
              <a:t>In addition, it provides a transport mechanism for IEEE 802.15.6.</a:t>
            </a: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5.4 Purpose:</a:t>
            </a:r>
            <a:r>
              <a:rPr lang="en-US" sz="1500" dirty="0">
                <a:solidFill>
                  <a:schemeClr val="tx1"/>
                </a:solidFill>
                <a:latin typeface="Arial" pitchFamily="34" charset="0"/>
              </a:rPr>
              <a:t> This Recommended Practice describes support for transporting KMPs to support the security functionality present in IEEE </a:t>
            </a:r>
            <a:r>
              <a:rPr lang="en-US" sz="1500" dirty="0" err="1">
                <a:solidFill>
                  <a:schemeClr val="tx1"/>
                </a:solidFill>
                <a:latin typeface="Arial" pitchFamily="34" charset="0"/>
              </a:rPr>
              <a:t>Std</a:t>
            </a:r>
            <a:r>
              <a:rPr lang="en-US" sz="1500" dirty="0">
                <a:solidFill>
                  <a:schemeClr val="tx1"/>
                </a:solidFill>
                <a:latin typeface="Arial" pitchFamily="34" charset="0"/>
              </a:rPr>
              <a:t> 802.15.4</a:t>
            </a:r>
            <a:r>
              <a:rPr lang="en-US" sz="1500" strike="sngStrike" dirty="0">
                <a:solidFill>
                  <a:srgbClr val="FF0000"/>
                </a:solidFill>
                <a:latin typeface="Arial" pitchFamily="34" charset="0"/>
              </a:rPr>
              <a:t>, IEEE </a:t>
            </a:r>
            <a:r>
              <a:rPr lang="en-US" sz="1500" strike="sngStrike" dirty="0" err="1">
                <a:solidFill>
                  <a:srgbClr val="FF0000"/>
                </a:solidFill>
                <a:latin typeface="Arial" pitchFamily="34" charset="0"/>
              </a:rPr>
              <a:t>Std</a:t>
            </a:r>
            <a:r>
              <a:rPr lang="en-US" sz="1500" strike="sngStrike" dirty="0">
                <a:solidFill>
                  <a:srgbClr val="FF0000"/>
                </a:solidFill>
                <a:latin typeface="Arial" pitchFamily="34" charset="0"/>
              </a:rPr>
              <a:t> 802.15.6,</a:t>
            </a:r>
            <a:r>
              <a:rPr lang="en-US" dirty="0"/>
              <a:t> </a:t>
            </a:r>
            <a:r>
              <a:rPr lang="en-US" sz="1500" dirty="0">
                <a:solidFill>
                  <a:schemeClr val="tx1"/>
                </a:solidFill>
                <a:latin typeface="Arial" pitchFamily="34" charset="0"/>
              </a:rPr>
              <a:t>and IEEE </a:t>
            </a:r>
            <a:r>
              <a:rPr lang="en-US" sz="1500" dirty="0" err="1">
                <a:solidFill>
                  <a:schemeClr val="tx1"/>
                </a:solidFill>
                <a:latin typeface="Arial" pitchFamily="34" charset="0"/>
              </a:rPr>
              <a:t>Std</a:t>
            </a:r>
            <a:r>
              <a:rPr lang="en-US" sz="1500" dirty="0">
                <a:solidFill>
                  <a:schemeClr val="tx1"/>
                </a:solidFill>
                <a:latin typeface="Arial" pitchFamily="34" charset="0"/>
              </a:rPr>
              <a:t> </a:t>
            </a:r>
            <a:r>
              <a:rPr lang="en-US" sz="1500" dirty="0" smtClean="0">
                <a:solidFill>
                  <a:schemeClr val="tx1"/>
                </a:solidFill>
                <a:latin typeface="Arial" pitchFamily="34" charset="0"/>
              </a:rPr>
              <a:t>802.15.7</a:t>
            </a:r>
            <a:r>
              <a:rPr lang="en-US" sz="1500" dirty="0" smtClean="0">
                <a:solidFill>
                  <a:srgbClr val="FF0000"/>
                </a:solidFill>
                <a:latin typeface="Arial" pitchFamily="34" charset="0"/>
              </a:rPr>
              <a:t> but not IEEE </a:t>
            </a:r>
            <a:r>
              <a:rPr lang="en-US" sz="1500" dirty="0" err="1" smtClean="0">
                <a:solidFill>
                  <a:srgbClr val="FF0000"/>
                </a:solidFill>
                <a:latin typeface="Arial" pitchFamily="34" charset="0"/>
              </a:rPr>
              <a:t>Std</a:t>
            </a:r>
            <a:r>
              <a:rPr lang="en-US" sz="1500" dirty="0" smtClean="0">
                <a:solidFill>
                  <a:srgbClr val="FF0000"/>
                </a:solidFill>
                <a:latin typeface="Arial" pitchFamily="34" charset="0"/>
              </a:rPr>
              <a:t> 802.15.6</a:t>
            </a:r>
            <a:r>
              <a:rPr lang="en-US" sz="1500" dirty="0" smtClean="0">
                <a:solidFill>
                  <a:schemeClr val="tx1"/>
                </a:solidFill>
                <a:latin typeface="Arial" pitchFamily="34" charset="0"/>
              </a:rPr>
              <a:t>.</a:t>
            </a:r>
            <a:endParaRPr lang="en-US" sz="1500" dirty="0">
              <a:solidFill>
                <a:schemeClr val="tx1"/>
              </a:solidFill>
              <a:latin typeface="Arial" pitchFamily="34" charset="0"/>
            </a:endParaRP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5.5 Need for the Project:</a:t>
            </a:r>
            <a:r>
              <a:rPr lang="en-US" sz="1500" dirty="0">
                <a:solidFill>
                  <a:schemeClr val="tx1"/>
                </a:solidFill>
                <a:latin typeface="Arial" pitchFamily="34" charset="0"/>
              </a:rPr>
              <a:t> </a:t>
            </a:r>
            <a:r>
              <a:rPr lang="en-US" sz="1500" dirty="0">
                <a:solidFill>
                  <a:srgbClr val="FF0000"/>
                </a:solidFill>
                <a:latin typeface="Arial" pitchFamily="34" charset="0"/>
              </a:rPr>
              <a:t>802.15 standards </a:t>
            </a:r>
            <a:r>
              <a:rPr lang="en-US" sz="1500" dirty="0">
                <a:solidFill>
                  <a:schemeClr val="tx1"/>
                </a:solidFill>
                <a:latin typeface="Arial" pitchFamily="34" charset="0"/>
              </a:rPr>
              <a:t>have always supported datagram security, </a:t>
            </a:r>
            <a:r>
              <a:rPr lang="en-US" sz="1500" dirty="0" smtClean="0">
                <a:solidFill>
                  <a:schemeClr val="tx1"/>
                </a:solidFill>
                <a:latin typeface="Arial" pitchFamily="34" charset="0"/>
              </a:rPr>
              <a:t>but,</a:t>
            </a:r>
            <a:r>
              <a:rPr lang="en-US" sz="1500" dirty="0" smtClean="0">
                <a:solidFill>
                  <a:srgbClr val="FF0000"/>
                </a:solidFill>
                <a:latin typeface="Arial" pitchFamily="34" charset="0"/>
              </a:rPr>
              <a:t> with the exception of 802.15.6,</a:t>
            </a:r>
            <a:r>
              <a:rPr lang="en-US" sz="1500" dirty="0" smtClean="0">
                <a:solidFill>
                  <a:schemeClr val="tx1"/>
                </a:solidFill>
                <a:latin typeface="Arial" pitchFamily="34" charset="0"/>
              </a:rPr>
              <a:t> </a:t>
            </a:r>
            <a:r>
              <a:rPr lang="en-US" sz="1500" dirty="0">
                <a:solidFill>
                  <a:schemeClr val="tx1"/>
                </a:solidFill>
                <a:latin typeface="Arial" pitchFamily="34" charset="0"/>
              </a:rPr>
              <a:t>have not provided a mechanism for establishing the keys used by this feature and upper layer key management is complex to deploy. Lack of key management support </a:t>
            </a:r>
            <a:r>
              <a:rPr lang="en-US" sz="1500" dirty="0" smtClean="0">
                <a:solidFill>
                  <a:schemeClr val="tx1"/>
                </a:solidFill>
                <a:latin typeface="Arial" pitchFamily="34" charset="0"/>
              </a:rPr>
              <a:t>in</a:t>
            </a:r>
            <a:r>
              <a:rPr lang="en-US" sz="1500" dirty="0" smtClean="0">
                <a:solidFill>
                  <a:srgbClr val="FF0000"/>
                </a:solidFill>
                <a:latin typeface="Arial" pitchFamily="34" charset="0"/>
              </a:rPr>
              <a:t> some</a:t>
            </a:r>
            <a:r>
              <a:rPr lang="en-US" sz="1500" dirty="0" smtClean="0">
                <a:solidFill>
                  <a:schemeClr val="tx1"/>
                </a:solidFill>
                <a:latin typeface="Arial" pitchFamily="34" charset="0"/>
              </a:rPr>
              <a:t> </a:t>
            </a:r>
            <a:r>
              <a:rPr lang="en-US" sz="1500" dirty="0">
                <a:solidFill>
                  <a:schemeClr val="tx1"/>
                </a:solidFill>
                <a:latin typeface="Arial" pitchFamily="34" charset="0"/>
              </a:rPr>
              <a:t>802.15 standards results in weak keys which is a common avenue for attacking the security system. Adding KMP support is critical to a proper security framework. This project will provide a Recommended Practice for the transport of a KMP within 802.15 </a:t>
            </a:r>
            <a:r>
              <a:rPr lang="en-US" sz="1500" dirty="0" smtClean="0">
                <a:solidFill>
                  <a:schemeClr val="tx1"/>
                </a:solidFill>
                <a:latin typeface="Arial" pitchFamily="34" charset="0"/>
              </a:rPr>
              <a:t>standards </a:t>
            </a:r>
            <a:r>
              <a:rPr lang="en-US" sz="1500" dirty="0" smtClean="0">
                <a:solidFill>
                  <a:srgbClr val="FF0000"/>
                </a:solidFill>
                <a:latin typeface="Arial" pitchFamily="34" charset="0"/>
              </a:rPr>
              <a:t>except 802.15.6</a:t>
            </a:r>
            <a:r>
              <a:rPr lang="en-US" sz="1500" dirty="0" smtClean="0">
                <a:solidFill>
                  <a:schemeClr val="tx1"/>
                </a:solidFill>
                <a:latin typeface="Arial" pitchFamily="34" charset="0"/>
              </a:rPr>
              <a:t>. </a:t>
            </a:r>
            <a:r>
              <a:rPr lang="en-US" sz="1500" dirty="0">
                <a:solidFill>
                  <a:schemeClr val="tx1"/>
                </a:solidFill>
                <a:latin typeface="Arial" pitchFamily="34" charset="0"/>
              </a:rPr>
              <a:t>It will also provide guidelines for commonly used KMPs like IETF's HIP, IKEv2, IEEE 802.1X, and 4-Way-Handshake.</a:t>
            </a:r>
          </a:p>
          <a:p>
            <a:pPr algn="l">
              <a:spcBef>
                <a:spcPts val="300"/>
              </a:spcBef>
              <a:buClr>
                <a:srgbClr val="000000"/>
              </a:buClr>
              <a:buSzPct val="100000"/>
              <a:buFont typeface="Times New Roman" pitchFamily="18" charset="0"/>
              <a:buNone/>
            </a:pPr>
            <a:r>
              <a:rPr lang="en-US" sz="1500" b="1" dirty="0">
                <a:solidFill>
                  <a:schemeClr val="tx1"/>
                </a:solidFill>
                <a:latin typeface="Arial" pitchFamily="34" charset="0"/>
              </a:rPr>
              <a:t>5.6 Stakeholders for the Standard:</a:t>
            </a:r>
            <a:r>
              <a:rPr lang="en-US" sz="1500" dirty="0">
                <a:solidFill>
                  <a:schemeClr val="tx1"/>
                </a:solidFill>
                <a:latin typeface="Arial" pitchFamily="34" charset="0"/>
              </a:rPr>
              <a:t> The stakeholders include implementers and those who </a:t>
            </a:r>
            <a:r>
              <a:rPr lang="en-US" sz="1500" dirty="0" smtClean="0">
                <a:solidFill>
                  <a:schemeClr val="tx1"/>
                </a:solidFill>
                <a:latin typeface="Arial" pitchFamily="34" charset="0"/>
              </a:rPr>
              <a:t>deploy</a:t>
            </a:r>
            <a:r>
              <a:rPr lang="en-US" sz="1500" dirty="0" smtClean="0">
                <a:solidFill>
                  <a:srgbClr val="FF0000"/>
                </a:solidFill>
                <a:latin typeface="Arial" pitchFamily="34" charset="0"/>
              </a:rPr>
              <a:t> some</a:t>
            </a:r>
            <a:r>
              <a:rPr lang="en-US" sz="1500" dirty="0" smtClean="0">
                <a:solidFill>
                  <a:schemeClr val="tx1"/>
                </a:solidFill>
                <a:latin typeface="Arial" pitchFamily="34" charset="0"/>
              </a:rPr>
              <a:t> </a:t>
            </a:r>
            <a:r>
              <a:rPr lang="en-US" sz="1500" dirty="0">
                <a:solidFill>
                  <a:schemeClr val="tx1"/>
                </a:solidFill>
                <a:latin typeface="Arial" pitchFamily="34" charset="0"/>
              </a:rPr>
              <a:t>802.15 standards that need network security and thus need a mechanism for initiating and maintaining the security keys. …</a:t>
            </a:r>
          </a:p>
        </p:txBody>
      </p:sp>
    </p:spTree>
    <p:extLst>
      <p:ext uri="{BB962C8B-B14F-4D97-AF65-F5344CB8AC3E}">
        <p14:creationId xmlns:p14="http://schemas.microsoft.com/office/powerpoint/2010/main" val="3222463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519113" y="684213"/>
            <a:ext cx="8102600" cy="1055687"/>
          </a:xfrm>
        </p:spPr>
        <p:txBody>
          <a:bodyPr anchorCtr="1"/>
          <a:lstStyle/>
          <a:p>
            <a:pPr>
              <a:defRPr/>
            </a:pPr>
            <a:r>
              <a:rPr lang="en-US" dirty="0" smtClean="0">
                <a:solidFill>
                  <a:schemeClr val="tx1"/>
                </a:solidFill>
                <a:latin typeface="+mn-lt"/>
              </a:rPr>
              <a:t>TG6 Motion</a:t>
            </a:r>
            <a:endParaRPr lang="en-US" dirty="0">
              <a:solidFill>
                <a:schemeClr val="tx1"/>
              </a:solidFill>
              <a:latin typeface="+mn-lt"/>
            </a:endParaRPr>
          </a:p>
        </p:txBody>
      </p:sp>
      <p:sp>
        <p:nvSpPr>
          <p:cNvPr id="10243" name="Rectangle 3"/>
          <p:cNvSpPr txBox="1">
            <a:spLocks noChangeArrowheads="1"/>
          </p:cNvSpPr>
          <p:nvPr/>
        </p:nvSpPr>
        <p:spPr bwMode="auto">
          <a:xfrm>
            <a:off x="685800" y="1757363"/>
            <a:ext cx="7761288" cy="4033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60" tIns="46080" rIns="92160" bIns="46080"/>
          <a:lstStyle>
            <a:lvl1pPr algn="ctr" defTabSz="449263" eaLnBrk="0" hangingPunct="0">
              <a:defRPr sz="1600">
                <a:solidFill>
                  <a:srgbClr val="000000"/>
                </a:solidFill>
                <a:latin typeface="Times New Roman" pitchFamily="18" charset="0"/>
              </a:defRPr>
            </a:lvl1pPr>
            <a:lvl2pPr marL="742950" indent="-285750" algn="ctr" defTabSz="449263" eaLnBrk="0" hangingPunct="0">
              <a:defRPr sz="1600">
                <a:solidFill>
                  <a:srgbClr val="000000"/>
                </a:solidFill>
                <a:latin typeface="Times New Roman" pitchFamily="18" charset="0"/>
              </a:defRPr>
            </a:lvl2pPr>
            <a:lvl3pPr marL="1143000" indent="-228600" algn="ctr" defTabSz="449263" eaLnBrk="0" hangingPunct="0">
              <a:defRPr sz="1600">
                <a:solidFill>
                  <a:srgbClr val="000000"/>
                </a:solidFill>
                <a:latin typeface="Times New Roman" pitchFamily="18" charset="0"/>
              </a:defRPr>
            </a:lvl3pPr>
            <a:lvl4pPr marL="1600200" indent="-228600" algn="ctr" defTabSz="449263" eaLnBrk="0" hangingPunct="0">
              <a:defRPr sz="1600">
                <a:solidFill>
                  <a:srgbClr val="000000"/>
                </a:solidFill>
                <a:latin typeface="Times New Roman" pitchFamily="18" charset="0"/>
              </a:defRPr>
            </a:lvl4pPr>
            <a:lvl5pPr marL="2057400" indent="-228600" algn="ctr" defTabSz="449263" eaLnBrk="0" hangingPunct="0">
              <a:defRPr sz="1600">
                <a:solidFill>
                  <a:srgbClr val="000000"/>
                </a:solidFill>
                <a:latin typeface="Times New Roman" pitchFamily="18" charset="0"/>
              </a:defRPr>
            </a:lvl5pPr>
            <a:lvl6pPr marL="2514600" indent="-228600" algn="ctr" defTabSz="449263" eaLnBrk="0" fontAlgn="base" hangingPunct="0">
              <a:spcBef>
                <a:spcPct val="0"/>
              </a:spcBef>
              <a:spcAft>
                <a:spcPct val="0"/>
              </a:spcAft>
              <a:defRPr sz="1600">
                <a:solidFill>
                  <a:srgbClr val="000000"/>
                </a:solidFill>
                <a:latin typeface="Times New Roman" pitchFamily="18" charset="0"/>
              </a:defRPr>
            </a:lvl6pPr>
            <a:lvl7pPr marL="2971800" indent="-228600" algn="ctr" defTabSz="449263" eaLnBrk="0" fontAlgn="base" hangingPunct="0">
              <a:spcBef>
                <a:spcPct val="0"/>
              </a:spcBef>
              <a:spcAft>
                <a:spcPct val="0"/>
              </a:spcAft>
              <a:defRPr sz="1600">
                <a:solidFill>
                  <a:srgbClr val="000000"/>
                </a:solidFill>
                <a:latin typeface="Times New Roman" pitchFamily="18" charset="0"/>
              </a:defRPr>
            </a:lvl7pPr>
            <a:lvl8pPr marL="3429000" indent="-228600" algn="ctr" defTabSz="449263" eaLnBrk="0" fontAlgn="base" hangingPunct="0">
              <a:spcBef>
                <a:spcPct val="0"/>
              </a:spcBef>
              <a:spcAft>
                <a:spcPct val="0"/>
              </a:spcAft>
              <a:defRPr sz="1600">
                <a:solidFill>
                  <a:srgbClr val="000000"/>
                </a:solidFill>
                <a:latin typeface="Times New Roman" pitchFamily="18" charset="0"/>
              </a:defRPr>
            </a:lvl8pPr>
            <a:lvl9pPr marL="3886200" indent="-228600" algn="ctr" defTabSz="449263" eaLnBrk="0" fontAlgn="base" hangingPunct="0">
              <a:spcBef>
                <a:spcPct val="0"/>
              </a:spcBef>
              <a:spcAft>
                <a:spcPct val="0"/>
              </a:spcAft>
              <a:defRPr sz="1600">
                <a:solidFill>
                  <a:srgbClr val="000000"/>
                </a:solidFill>
                <a:latin typeface="Times New Roman" pitchFamily="18" charset="0"/>
              </a:defRPr>
            </a:lvl9pPr>
          </a:lstStyle>
          <a:p>
            <a:pPr algn="l">
              <a:spcBef>
                <a:spcPts val="300"/>
              </a:spcBef>
              <a:buClr>
                <a:srgbClr val="000000"/>
              </a:buClr>
              <a:buSzPct val="100000"/>
              <a:buFont typeface="Times New Roman" pitchFamily="18" charset="0"/>
              <a:buNone/>
            </a:pPr>
            <a:r>
              <a:rPr lang="en-US" sz="2400" dirty="0">
                <a:latin typeface="Arial" pitchFamily="34" charset="0"/>
              </a:rPr>
              <a:t>TG6 requests that the </a:t>
            </a:r>
            <a:r>
              <a:rPr lang="en-US" sz="2400" dirty="0" smtClean="0">
                <a:latin typeface="Arial" pitchFamily="34" charset="0"/>
              </a:rPr>
              <a:t>requested changes on </a:t>
            </a:r>
            <a:r>
              <a:rPr lang="en-US" sz="2400" dirty="0">
                <a:latin typeface="Arial" pitchFamily="34" charset="0"/>
              </a:rPr>
              <a:t>slide 8 of this document (</a:t>
            </a:r>
            <a:r>
              <a:rPr lang="en-US" sz="2400" dirty="0" smtClean="0">
                <a:latin typeface="Arial" pitchFamily="34" charset="0"/>
              </a:rPr>
              <a:t>15-11-0790-00-0006</a:t>
            </a:r>
            <a:r>
              <a:rPr lang="en-US" sz="2400" dirty="0">
                <a:latin typeface="Arial" pitchFamily="34" charset="0"/>
              </a:rPr>
              <a:t>) be made to the KMP PAR to </a:t>
            </a:r>
            <a:r>
              <a:rPr lang="en-US" sz="2400" dirty="0" smtClean="0">
                <a:latin typeface="Arial" pitchFamily="34" charset="0"/>
              </a:rPr>
              <a:t>exclude 802.15.6 from the scope.</a:t>
            </a:r>
            <a:endParaRPr lang="en-US" sz="2400" dirty="0">
              <a:latin typeface="Arial" pitchFamily="34" charset="0"/>
            </a:endParaRPr>
          </a:p>
          <a:p>
            <a:pPr algn="l">
              <a:spcBef>
                <a:spcPts val="300"/>
              </a:spcBef>
              <a:buClr>
                <a:srgbClr val="000000"/>
              </a:buClr>
              <a:buSzPct val="100000"/>
              <a:buFont typeface="Times New Roman" pitchFamily="18" charset="0"/>
              <a:buNone/>
            </a:pPr>
            <a:endParaRPr lang="en-US" sz="2400" dirty="0">
              <a:solidFill>
                <a:srgbClr val="FF0000"/>
              </a:solidFill>
              <a:latin typeface="Arial" pitchFamily="34" charset="0"/>
            </a:endParaRPr>
          </a:p>
          <a:p>
            <a:pPr algn="l">
              <a:spcBef>
                <a:spcPts val="300"/>
              </a:spcBef>
              <a:buClr>
                <a:srgbClr val="000000"/>
              </a:buClr>
              <a:buSzPct val="100000"/>
              <a:buFont typeface="Times New Roman" pitchFamily="18" charset="0"/>
              <a:buNone/>
            </a:pPr>
            <a:endParaRPr lang="en-US" sz="2400" dirty="0">
              <a:solidFill>
                <a:srgbClr val="FF0000"/>
              </a:solidFill>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FF">
            <a:alpha val="52000"/>
          </a:srgb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rgbClr val="000000"/>
            </a:solidFill>
            <a:effectLst/>
            <a:latin typeface="Times New Roman" pitchFamily="18" charset="0"/>
          </a:defRPr>
        </a:defPPr>
      </a:lstStyle>
    </a:spDef>
    <a:lnDef>
      <a:spPr bwMode="auto">
        <a:xfrm>
          <a:off x="0" y="0"/>
          <a:ext cx="1" cy="1"/>
        </a:xfrm>
        <a:custGeom>
          <a:avLst/>
          <a:gdLst/>
          <a:ahLst/>
          <a:cxnLst/>
          <a:rect l="0" t="0" r="0" b="0"/>
          <a:pathLst/>
        </a:custGeom>
        <a:solidFill>
          <a:srgbClr val="CC99FF">
            <a:alpha val="52000"/>
          </a:srgb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rgbClr val="00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41343</TotalTime>
  <Words>903</Words>
  <Application>Microsoft Office PowerPoint</Application>
  <PresentationFormat>Letter Paper (8.5x11 in)</PresentationFormat>
  <Paragraphs>84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KMP PAR (Doc. 15-11-0613-04) misrepresents TG6 security and must be revised</vt:lpstr>
      <vt:lpstr>KMP PAR (Doc. 15-11-0613-04)</vt:lpstr>
      <vt:lpstr>Our October 21 Email to Robert Moskowitz and TG6 Reflector</vt:lpstr>
      <vt:lpstr>BAN Security Overview</vt:lpstr>
      <vt:lpstr>BAN Security Outline</vt:lpstr>
      <vt:lpstr>BAN Security Summary</vt:lpstr>
      <vt:lpstr>Requested Changes to KMP PAR</vt:lpstr>
      <vt:lpstr>TG6 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Resolutions to Security Related Comments</dc:title>
  <dc:creator>Jin-Meng Ho</dc:creator>
  <cp:lastModifiedBy>Jin-Meng Ho</cp:lastModifiedBy>
  <cp:revision>1569</cp:revision>
  <dcterms:modified xsi:type="dcterms:W3CDTF">2011-11-07T15:21:51Z</dcterms:modified>
</cp:coreProperties>
</file>