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9" r:id="rId3"/>
    <p:sldId id="265" r:id="rId4"/>
    <p:sldId id="26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78" d="100"/>
          <a:sy n="78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78E8CB-1562-45C7-8034-6C6B7B7CB3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93665-93FE-4FA3-8555-F8CBB02A9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B2BA2-5B6F-4154-8B83-C42DDD8CD4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C94A3-61F8-4AEC-AD86-6CC5E8025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5553-8E94-4D63-9EFF-6AABA2D55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06489-84C4-4995-A0DD-6E1360C66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ECF69-1DA9-45ED-A66D-4A44C05C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B9C0C-0453-434E-9D63-FBFC866F3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9ACD8-24F4-42E4-8208-01379861F2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C00C-B9E8-4B05-BEA8-48CC60418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95FD-33EB-4524-BAEE-850C1390B6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500A-6910-4350-87CC-4ED6A0E894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9BF1656-92AA-4FAB-87AD-7225E85C8B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828800"/>
            <a:ext cx="8610600" cy="190817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IEEE 802.15.4f Active RFID System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Sponsor Ballot</a:t>
            </a:r>
            <a:br>
              <a:rPr lang="en-US" sz="3600" b="1" dirty="0" smtClean="0"/>
            </a:br>
            <a:r>
              <a:rPr lang="en-US" sz="3600" b="1" dirty="0" smtClean="0"/>
              <a:t>Ballot Resolution Committee </a:t>
            </a:r>
            <a:br>
              <a:rPr lang="en-US" sz="3600" b="1" dirty="0" smtClean="0"/>
            </a:br>
            <a:r>
              <a:rPr lang="en-US" sz="3600" b="1" dirty="0" smtClean="0"/>
              <a:t>Teleconference </a:t>
            </a:r>
            <a:r>
              <a:rPr lang="en-US" sz="3600" b="1" dirty="0" smtClean="0"/>
              <a:t>Meeting</a:t>
            </a:r>
            <a:br>
              <a:rPr lang="en-US" sz="3600" b="1" dirty="0" smtClean="0"/>
            </a:br>
            <a:r>
              <a:rPr lang="en-US" sz="3600" b="1" dirty="0" smtClean="0"/>
              <a:t>M</a:t>
            </a:r>
            <a:r>
              <a:rPr lang="en-US" sz="3600" b="1" dirty="0" smtClean="0"/>
              <a:t>inutes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October 25, 2011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2590800" y="5105400"/>
            <a:ext cx="4038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Mike McInnis</a:t>
            </a:r>
          </a:p>
          <a:p>
            <a:pPr algn="ctr">
              <a:spcBef>
                <a:spcPct val="50000"/>
              </a:spcBef>
            </a:pPr>
            <a:r>
              <a:rPr lang="en-US" dirty="0"/>
              <a:t>Chair IEEE 802.15.4f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28600"/>
            <a:ext cx="8763000" cy="6629400"/>
          </a:xfrm>
        </p:spPr>
        <p:txBody>
          <a:bodyPr/>
          <a:lstStyle/>
          <a:p>
            <a:r>
              <a:rPr lang="en-US" sz="2400" b="1" dirty="0" smtClean="0"/>
              <a:t>TG4f 2nd Sponsor Ballot (10 day) recirculation tally results</a:t>
            </a:r>
          </a:p>
          <a:p>
            <a:endParaRPr lang="en-US" dirty="0" smtClean="0"/>
          </a:p>
          <a:p>
            <a:r>
              <a:rPr lang="en-US" sz="1200" dirty="0" smtClean="0"/>
              <a:t>Ballot Open Date: 14-Oct-2011 </a:t>
            </a:r>
          </a:p>
          <a:p>
            <a:r>
              <a:rPr lang="en-US" sz="1200" dirty="0" smtClean="0"/>
              <a:t>Ballot Close Date: 24-Oct-2011 </a:t>
            </a:r>
          </a:p>
          <a:p>
            <a:r>
              <a:rPr lang="en-US" sz="1200" dirty="0" smtClean="0"/>
              <a:t>Type: Revision </a:t>
            </a:r>
          </a:p>
          <a:p>
            <a:r>
              <a:rPr lang="en-US" sz="1200" dirty="0" smtClean="0"/>
              <a:t>Draft #: 7 </a:t>
            </a:r>
          </a:p>
          <a:p>
            <a:r>
              <a:rPr lang="en-US" sz="1200" dirty="0" smtClean="0"/>
              <a:t>Ballots Received: 5 </a:t>
            </a:r>
          </a:p>
          <a:p>
            <a:r>
              <a:rPr lang="en-US" sz="1200" dirty="0" smtClean="0"/>
              <a:t>Vote Changes: 3 </a:t>
            </a:r>
          </a:p>
          <a:p>
            <a:r>
              <a:rPr lang="en-US" sz="1200" dirty="0" smtClean="0"/>
              <a:t>Comments: 1 </a:t>
            </a:r>
          </a:p>
          <a:p>
            <a:r>
              <a:rPr lang="en-US" sz="1200" dirty="0" smtClean="0"/>
              <a:t>Must Be Satisfied Comments: 1 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b="1" dirty="0" smtClean="0"/>
              <a:t>RESPONSE RATE </a:t>
            </a:r>
            <a:endParaRPr lang="en-US" sz="1200" dirty="0" smtClean="0"/>
          </a:p>
          <a:p>
            <a:r>
              <a:rPr lang="en-US" sz="1200" dirty="0" smtClean="0"/>
              <a:t>This ballot has met the 75% returned ballot requirement.  </a:t>
            </a:r>
          </a:p>
          <a:p>
            <a:r>
              <a:rPr lang="en-US" sz="1200" dirty="0" smtClean="0"/>
              <a:t>  </a:t>
            </a:r>
          </a:p>
          <a:p>
            <a:r>
              <a:rPr lang="en-US" sz="1200" dirty="0" smtClean="0"/>
              <a:t>138 eligible people in this ballot group.  </a:t>
            </a:r>
          </a:p>
          <a:p>
            <a:r>
              <a:rPr lang="en-US" sz="1200" dirty="0" smtClean="0"/>
              <a:t>  </a:t>
            </a:r>
          </a:p>
          <a:p>
            <a:r>
              <a:rPr lang="en-US" sz="1200" dirty="0" smtClean="0"/>
              <a:t>118 affirmative votes </a:t>
            </a:r>
          </a:p>
          <a:p>
            <a:r>
              <a:rPr lang="en-US" sz="1200" dirty="0" smtClean="0"/>
              <a:t>    0 negative votes with comments </a:t>
            </a:r>
          </a:p>
          <a:p>
            <a:r>
              <a:rPr lang="en-US" sz="1200" dirty="0" smtClean="0"/>
              <a:t>    0 negative votes without comments </a:t>
            </a:r>
          </a:p>
          <a:p>
            <a:r>
              <a:rPr lang="en-US" sz="1200" u="sng" dirty="0" smtClean="0"/>
              <a:t>    9</a:t>
            </a:r>
            <a:r>
              <a:rPr lang="en-US" sz="1200" dirty="0" smtClean="0"/>
              <a:t> abstention votes: (Conflict of Interest: 1, Lack of expertise: 1, Lack of time: 5, Other: 2) </a:t>
            </a:r>
          </a:p>
          <a:p>
            <a:r>
              <a:rPr lang="en-US" sz="1200" dirty="0" smtClean="0"/>
              <a:t>127 votes received = 92% returned </a:t>
            </a:r>
          </a:p>
          <a:p>
            <a:r>
              <a:rPr lang="en-US" sz="1200" dirty="0" smtClean="0"/>
              <a:t>                                     7% abstention 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dirty="0" smtClean="0"/>
              <a:t> </a:t>
            </a:r>
            <a:r>
              <a:rPr lang="en-US" sz="1200" b="1" dirty="0" smtClean="0"/>
              <a:t>APPROVAL RATE </a:t>
            </a:r>
            <a:endParaRPr lang="en-US" sz="1200" dirty="0" smtClean="0"/>
          </a:p>
          <a:p>
            <a:r>
              <a:rPr lang="en-US" sz="1200" dirty="0" smtClean="0"/>
              <a:t>The 75% affirmation requirement is being met.  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dirty="0" smtClean="0"/>
              <a:t>118 affirmative votes </a:t>
            </a:r>
          </a:p>
          <a:p>
            <a:r>
              <a:rPr lang="en-US" sz="1200" u="sng" dirty="0" smtClean="0"/>
              <a:t>    0</a:t>
            </a:r>
            <a:r>
              <a:rPr lang="en-US" sz="1200" dirty="0" smtClean="0"/>
              <a:t> negative votes with comments </a:t>
            </a:r>
          </a:p>
          <a:p>
            <a:r>
              <a:rPr lang="en-US" sz="1200" dirty="0" smtClean="0"/>
              <a:t>118 votes = 100% affirmative</a:t>
            </a:r>
          </a:p>
          <a:p>
            <a:endParaRPr lang="en-US" sz="1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</a:t>
            </a:r>
            <a:r>
              <a:rPr lang="en-US" sz="2400" b="1" dirty="0" err="1" smtClean="0"/>
              <a:t>Telecon</a:t>
            </a:r>
            <a:r>
              <a:rPr lang="en-US" sz="2400" b="1" dirty="0" smtClean="0"/>
              <a:t> Agenda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00" y="6858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>
                <a:latin typeface="+mn-lt"/>
              </a:rPr>
              <a:t>Agenda </a:t>
            </a:r>
            <a:r>
              <a:rPr lang="en-US" b="1" u="sng" kern="0" dirty="0">
                <a:latin typeface="+mn-lt"/>
              </a:rPr>
              <a:t>Items</a:t>
            </a:r>
            <a:r>
              <a:rPr lang="en-US" b="1" u="sng" kern="0" dirty="0" smtClean="0">
                <a:latin typeface="+mn-lt"/>
              </a:rPr>
              <a:t>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200" b="1" kern="0" dirty="0" smtClean="0">
                <a:latin typeface="Arial" pitchFamily="34" charset="0"/>
              </a:rPr>
              <a:t>R</a:t>
            </a:r>
            <a:r>
              <a:rPr lang="en-US" sz="1200" b="1" kern="0" dirty="0" smtClean="0">
                <a:latin typeface="Arial" pitchFamily="34" charset="0"/>
              </a:rPr>
              <a:t>esolve one TG4f Recirculation #2 SB </a:t>
            </a:r>
            <a:r>
              <a:rPr lang="en-US" sz="1200" b="1" kern="0" dirty="0" smtClean="0">
                <a:latin typeface="Arial" pitchFamily="34" charset="0"/>
              </a:rPr>
              <a:t>technical </a:t>
            </a:r>
            <a:r>
              <a:rPr lang="en-US" sz="1200" b="1" kern="0" dirty="0" smtClean="0">
                <a:latin typeface="Arial" pitchFamily="34" charset="0"/>
              </a:rPr>
              <a:t>comment.</a:t>
            </a:r>
          </a:p>
          <a:p>
            <a:pPr marL="800100" lvl="1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200" dirty="0" smtClean="0"/>
              <a:t>The </a:t>
            </a:r>
            <a:r>
              <a:rPr lang="en-US" sz="1200" dirty="0" smtClean="0"/>
              <a:t>comment is </a:t>
            </a:r>
            <a:r>
              <a:rPr lang="en-US" sz="1200" dirty="0" smtClean="0"/>
              <a:t>Editorial from </a:t>
            </a:r>
            <a:r>
              <a:rPr lang="en-US" sz="1200" dirty="0" smtClean="0"/>
              <a:t>Michelle Turner with the IEEE-SA staff.</a:t>
            </a:r>
          </a:p>
          <a:p>
            <a:r>
              <a:rPr lang="en-US" sz="1200" dirty="0" smtClean="0"/>
              <a:t> </a:t>
            </a:r>
            <a:endParaRPr lang="en-US" sz="1200" dirty="0" smtClean="0"/>
          </a:p>
          <a:p>
            <a:endParaRPr lang="en-US" sz="12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/>
              <a:t>Action </a:t>
            </a:r>
            <a:r>
              <a:rPr lang="en-US" b="1" u="sng" kern="0" dirty="0" smtClean="0"/>
              <a:t>Items: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kern="0" dirty="0" smtClean="0"/>
              <a:t>Request a vote on the follow</a:t>
            </a:r>
            <a:r>
              <a:rPr lang="en-US" sz="1400" kern="0" dirty="0" smtClean="0"/>
              <a:t>ing motions;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400" kern="0" dirty="0" smtClean="0"/>
          </a:p>
          <a:p>
            <a:pPr marL="228600" lvl="0" indent="-228600">
              <a:buFont typeface="Arial" pitchFamily="34" charset="0"/>
              <a:buChar char="•"/>
            </a:pPr>
            <a:r>
              <a:rPr lang="en-US" sz="1200" dirty="0" smtClean="0"/>
              <a:t>Motion</a:t>
            </a:r>
            <a:r>
              <a:rPr lang="en-US" sz="1200" dirty="0" smtClean="0"/>
              <a:t>: To approve document </a:t>
            </a:r>
            <a:r>
              <a:rPr lang="en-US" sz="1200" dirty="0" smtClean="0"/>
              <a:t>15-11-0750-00-004f-TG4f-SB-2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-Recirc-Comment-Resolution-on-d7P802-15-4f-Draft- Standard </a:t>
            </a:r>
            <a:r>
              <a:rPr lang="en-US" sz="1200" dirty="0" smtClean="0"/>
              <a:t>as the comment resolution for this Sponsor Ballot Recirculation, attached to this </a:t>
            </a:r>
            <a:r>
              <a:rPr lang="en-US" sz="1200" dirty="0" smtClean="0"/>
              <a:t>e-mail.</a:t>
            </a:r>
          </a:p>
          <a:p>
            <a:pPr marL="228600" lvl="0" indent="-228600">
              <a:buFont typeface="Arial" pitchFamily="34" charset="0"/>
              <a:buChar char="•"/>
            </a:pPr>
            <a:endParaRPr lang="en-US" sz="1200" dirty="0" smtClean="0"/>
          </a:p>
          <a:p>
            <a:pPr lvl="0"/>
            <a:r>
              <a:rPr lang="en-US" sz="1200" dirty="0" smtClean="0"/>
              <a:t>	</a:t>
            </a:r>
            <a:r>
              <a:rPr lang="en-US" sz="1200" dirty="0" smtClean="0"/>
              <a:t>Moved</a:t>
            </a:r>
            <a:r>
              <a:rPr lang="en-US" sz="1200" dirty="0" smtClean="0"/>
              <a:t>: Harrington, Seconded: McInnis</a:t>
            </a:r>
          </a:p>
          <a:p>
            <a:r>
              <a:rPr lang="en-US" sz="1200" dirty="0" smtClean="0"/>
              <a:t>	Yes-7, No-0,  Abstain-0</a:t>
            </a:r>
          </a:p>
          <a:p>
            <a:r>
              <a:rPr lang="en-US" sz="1200" dirty="0" smtClean="0"/>
              <a:t>Motion is approved by unanimous vote.</a:t>
            </a:r>
          </a:p>
          <a:p>
            <a:endParaRPr lang="en-US" sz="1200" b="1" kern="0" dirty="0" smtClean="0">
              <a:latin typeface="Arial" pitchFamily="34" charset="0"/>
            </a:endParaRPr>
          </a:p>
          <a:p>
            <a:pPr marL="228600" lvl="0" indent="-228600">
              <a:buFont typeface="Arial" pitchFamily="34" charset="0"/>
              <a:buChar char="•"/>
            </a:pPr>
            <a:endParaRPr lang="en-US" sz="1200" dirty="0" smtClean="0"/>
          </a:p>
          <a:p>
            <a:pPr marL="228600" lvl="0" indent="-228600">
              <a:buFont typeface="Arial" pitchFamily="34" charset="0"/>
              <a:buChar char="•"/>
            </a:pPr>
            <a:r>
              <a:rPr lang="en-US" sz="1200" dirty="0" smtClean="0"/>
              <a:t>Motion </a:t>
            </a:r>
            <a:r>
              <a:rPr lang="en-US" sz="1200" dirty="0" smtClean="0"/>
              <a:t>to the WG and EC: 802.15.4f requests unconditional approval from the WG and the EC to submit the D7P802-15-4f-Draft-Standard document to </a:t>
            </a:r>
            <a:r>
              <a:rPr lang="en-US" sz="1200" dirty="0" err="1" smtClean="0"/>
              <a:t>RevCom</a:t>
            </a:r>
            <a:r>
              <a:rPr lang="en-US" sz="1200" dirty="0" smtClean="0"/>
              <a:t>.</a:t>
            </a:r>
          </a:p>
          <a:p>
            <a:pPr marL="228600" lvl="0" indent="-228600">
              <a:buFont typeface="Arial" pitchFamily="34" charset="0"/>
              <a:buChar char="•"/>
            </a:pPr>
            <a:endParaRPr lang="en-US" sz="1200" dirty="0" smtClean="0"/>
          </a:p>
          <a:p>
            <a:pPr lvl="2"/>
            <a:r>
              <a:rPr lang="en-US" sz="1200" dirty="0" smtClean="0"/>
              <a:t>Moved</a:t>
            </a:r>
            <a:r>
              <a:rPr lang="en-US" sz="1200" dirty="0" smtClean="0"/>
              <a:t>: Harrington, Seconded: McInnis</a:t>
            </a:r>
          </a:p>
          <a:p>
            <a:pPr lvl="2"/>
            <a:r>
              <a:rPr lang="en-US" sz="1200" dirty="0" smtClean="0"/>
              <a:t>Yes-7,No-,0,  Abstain-0</a:t>
            </a:r>
          </a:p>
          <a:p>
            <a:pPr lvl="2"/>
            <a:r>
              <a:rPr lang="en-US" sz="1200" dirty="0" smtClean="0"/>
              <a:t>Motion is approved by unanimous vote.</a:t>
            </a:r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r>
              <a:rPr lang="en-US" sz="1200" dirty="0" smtClean="0"/>
              <a:t>WG </a:t>
            </a:r>
            <a:r>
              <a:rPr lang="en-US" sz="1200" dirty="0" smtClean="0"/>
              <a:t>Vote:</a:t>
            </a:r>
          </a:p>
          <a:p>
            <a:pPr lvl="2"/>
            <a:r>
              <a:rPr lang="en-US" sz="1200" dirty="0" smtClean="0"/>
              <a:t>Moved: McInnis, Seconded: Harrington</a:t>
            </a:r>
          </a:p>
          <a:p>
            <a:pPr lvl="2"/>
            <a:r>
              <a:rPr lang="en-US" sz="1200" dirty="0" smtClean="0"/>
              <a:t>Yes-,No-,Abstain</a:t>
            </a:r>
          </a:p>
          <a:p>
            <a:pPr lvl="1"/>
            <a:endParaRPr lang="en-US" sz="1200" dirty="0" smtClean="0"/>
          </a:p>
          <a:p>
            <a:pPr lvl="1"/>
            <a:r>
              <a:rPr lang="en-US" sz="1200" dirty="0" smtClean="0"/>
              <a:t>EC </a:t>
            </a:r>
            <a:r>
              <a:rPr lang="en-US" sz="1200" dirty="0" smtClean="0"/>
              <a:t>Vote:</a:t>
            </a:r>
          </a:p>
          <a:p>
            <a:pPr lvl="2"/>
            <a:r>
              <a:rPr lang="en-US" sz="1200" dirty="0" smtClean="0"/>
              <a:t>Moved: Heile, Seconded:</a:t>
            </a:r>
          </a:p>
          <a:p>
            <a:r>
              <a:rPr lang="en-US" sz="1200" dirty="0" smtClean="0"/>
              <a:t>	Yes-</a:t>
            </a:r>
            <a:r>
              <a:rPr lang="en-US" sz="1200" dirty="0" smtClean="0"/>
              <a:t>,No-,Abstain</a:t>
            </a:r>
            <a:endParaRPr lang="en-US" sz="1200" b="1" kern="0" dirty="0" smtClean="0">
              <a:latin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sz="1200" b="1" kern="0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1400" b="1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defRPr/>
            </a:pPr>
            <a:endParaRPr lang="en-US" sz="1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kern="0" dirty="0"/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30480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Recorded Vote:</a:t>
            </a:r>
          </a:p>
          <a:p>
            <a:endParaRPr lang="en-US" sz="900" dirty="0" smtClean="0"/>
          </a:p>
          <a:p>
            <a:r>
              <a:rPr lang="en-US" sz="900" dirty="0" smtClean="0"/>
              <a:t>Tim Harrington – Yes           Andy Ward - Yes</a:t>
            </a:r>
          </a:p>
          <a:p>
            <a:r>
              <a:rPr lang="en-US" sz="900" dirty="0" smtClean="0"/>
              <a:t>Dalibor Pokrajac – Yes         Adrian Jennings - Yes</a:t>
            </a:r>
          </a:p>
          <a:p>
            <a:r>
              <a:rPr lang="en-US" sz="900" dirty="0" smtClean="0"/>
              <a:t>Billy Verso – Yes                  Mike McInnis - Yes</a:t>
            </a:r>
          </a:p>
          <a:p>
            <a:r>
              <a:rPr lang="en-US" sz="900" dirty="0" smtClean="0"/>
              <a:t>Michael McLaughlin - Yes</a:t>
            </a:r>
            <a:endParaRPr lang="en-US" sz="9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44196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Recorded Vote:</a:t>
            </a:r>
          </a:p>
          <a:p>
            <a:endParaRPr lang="en-US" sz="900" dirty="0" smtClean="0"/>
          </a:p>
          <a:p>
            <a:r>
              <a:rPr lang="en-US" sz="900" dirty="0" smtClean="0"/>
              <a:t>Tim Harrington – Yes           Andy Ward - Yes</a:t>
            </a:r>
          </a:p>
          <a:p>
            <a:r>
              <a:rPr lang="en-US" sz="900" dirty="0" smtClean="0"/>
              <a:t>Dalibor Pokrajac – Yes         Adrian Jennings - Yes</a:t>
            </a:r>
          </a:p>
          <a:p>
            <a:r>
              <a:rPr lang="en-US" sz="900" dirty="0" smtClean="0"/>
              <a:t>Billy Verso – Yes                  Mike McInnis - Yes</a:t>
            </a:r>
          </a:p>
          <a:p>
            <a:r>
              <a:rPr lang="en-US" sz="900" dirty="0" smtClean="0"/>
              <a:t>Michael McLaughlin - Yes</a:t>
            </a:r>
            <a:endParaRPr lang="en-US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400" b="1" dirty="0" smtClean="0"/>
              <a:t>TG4f Sponsor Ballot BRC </a:t>
            </a:r>
            <a:r>
              <a:rPr lang="en-US" sz="2400" b="1" dirty="0" err="1" smtClean="0"/>
              <a:t>Telecon</a:t>
            </a:r>
            <a:r>
              <a:rPr lang="en-US" sz="2400" b="1" dirty="0" smtClean="0"/>
              <a:t> Schedule</a:t>
            </a:r>
            <a:endParaRPr lang="en-US" sz="2400" b="1" dirty="0" smtClean="0"/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152400" y="1143000"/>
            <a:ext cx="8763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Next  802.15 plenary meeting session - November  7-10, 2011 in Atlanta, GA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12  days </a:t>
            </a:r>
            <a:r>
              <a:rPr lang="en-US" dirty="0" smtClean="0"/>
              <a:t>between Tue. Oct 25 (today) and Mon. Nov. 7 (start of Atlanta 802 Interim meeting).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u="sng" dirty="0" smtClean="0"/>
              <a:t>Following this October 25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teleconference</a:t>
            </a:r>
            <a:r>
              <a:rPr lang="en-US" b="1" u="sng" dirty="0" smtClean="0"/>
              <a:t>: </a:t>
            </a:r>
            <a:r>
              <a:rPr lang="en-US" b="1" u="sng" dirty="0" smtClean="0">
                <a:solidFill>
                  <a:srgbClr val="FF0000"/>
                </a:solidFill>
              </a:rPr>
              <a:t>Cancelled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dirty="0" smtClean="0"/>
          </a:p>
          <a:p>
            <a:pPr marL="342900" indent="-342900">
              <a:buAutoNum type="arabicParenR"/>
              <a:defRPr/>
            </a:pPr>
            <a:r>
              <a:rPr lang="en-US" strike="sngStrike" dirty="0" smtClean="0"/>
              <a:t>If required, release d07 document  for TG4f SB BRC e-mail vote and comment.</a:t>
            </a:r>
          </a:p>
          <a:p>
            <a:pPr marL="342900" indent="-342900">
              <a:buAutoNum type="arabicParenR"/>
              <a:defRPr/>
            </a:pPr>
            <a:r>
              <a:rPr lang="en-US" strike="sngStrike" dirty="0" smtClean="0"/>
              <a:t>Goal of uploading the d07 document into the IEEE-SA SB site ASAP.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u="sng" dirty="0" smtClean="0"/>
              <a:t>Target  document release dates: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trike="sngStrike" dirty="0" smtClean="0"/>
              <a:t>3</a:t>
            </a:r>
            <a:r>
              <a:rPr lang="en-US" strike="sngStrike" baseline="30000" dirty="0" smtClean="0"/>
              <a:t>rd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recirc</a:t>
            </a:r>
            <a:r>
              <a:rPr lang="en-US" strike="sngStrike" dirty="0" smtClean="0"/>
              <a:t> target date Thursday Oct  27</a:t>
            </a:r>
            <a:r>
              <a:rPr lang="en-US" strike="sngStrike" baseline="30000" dirty="0" smtClean="0"/>
              <a:t>th</a:t>
            </a:r>
            <a:r>
              <a:rPr lang="en-US" strike="sngStrike" dirty="0" smtClean="0"/>
              <a:t>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u="sng" dirty="0" smtClean="0"/>
              <a:t>Next  scheduled SB BRC </a:t>
            </a:r>
            <a:r>
              <a:rPr lang="en-US" b="1" u="sng" dirty="0" err="1" smtClean="0"/>
              <a:t>Telecon</a:t>
            </a:r>
            <a:r>
              <a:rPr lang="en-US" b="1" u="sng" dirty="0" smtClean="0"/>
              <a:t> </a:t>
            </a:r>
            <a:r>
              <a:rPr lang="en-US" b="1" u="sng" dirty="0" smtClean="0"/>
              <a:t>: </a:t>
            </a:r>
            <a:r>
              <a:rPr lang="en-US" b="1" u="sng" dirty="0" smtClean="0">
                <a:solidFill>
                  <a:srgbClr val="FF0000"/>
                </a:solidFill>
              </a:rPr>
              <a:t>Cancelled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trike="sngStrike" dirty="0" smtClean="0"/>
              <a:t>Wednesday Oct. 26, 2011 at 8am PST. (previously announced via e-mail)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9054</TotalTime>
  <Words>262</Words>
  <Application>Microsoft Office PowerPoint</Application>
  <PresentationFormat>On-screen Show (4:3)</PresentationFormat>
  <Paragraphs>95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IEEE 802.15.4f Active RFID System  Sponsor Ballot Ballot Resolution Committee  Teleconference Meeting Minutes  October 25, 2011</vt:lpstr>
      <vt:lpstr>Slide 2</vt:lpstr>
      <vt:lpstr>TG4f Sponsor Ballot BRC Telecon Agenda</vt:lpstr>
      <vt:lpstr>TG4f Sponsor Ballot BRC Telecon Schedule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802.15.4f Active RFID System Telecon April 15, 2010</dc:title>
  <dc:creator>MDM9096</dc:creator>
  <cp:lastModifiedBy>MDM9096</cp:lastModifiedBy>
  <cp:revision>192</cp:revision>
  <dcterms:created xsi:type="dcterms:W3CDTF">2010-04-15T15:44:09Z</dcterms:created>
  <dcterms:modified xsi:type="dcterms:W3CDTF">2011-10-26T13:53:30Z</dcterms:modified>
</cp:coreProperties>
</file>