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5"/>
  </p:notesMasterIdLst>
  <p:sldIdLst>
    <p:sldId id="458" r:id="rId3"/>
    <p:sldId id="474" r:id="rId4"/>
    <p:sldId id="485" r:id="rId5"/>
    <p:sldId id="487" r:id="rId6"/>
    <p:sldId id="453" r:id="rId7"/>
    <p:sldId id="465" r:id="rId8"/>
    <p:sldId id="464" r:id="rId9"/>
    <p:sldId id="461" r:id="rId10"/>
    <p:sldId id="462" r:id="rId11"/>
    <p:sldId id="507" r:id="rId12"/>
    <p:sldId id="511" r:id="rId13"/>
    <p:sldId id="51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0" autoAdjust="0"/>
    <p:restoredTop sz="94660" autoAdjust="0"/>
  </p:normalViewPr>
  <p:slideViewPr>
    <p:cSldViewPr>
      <p:cViewPr varScale="1">
        <p:scale>
          <a:sx n="73" d="100"/>
          <a:sy n="73" d="100"/>
        </p:scale>
        <p:origin x="-7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10/23/2011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extLst>
      <p:ext uri="{BB962C8B-B14F-4D97-AF65-F5344CB8AC3E}">
        <p14:creationId xmlns:p14="http://schemas.microsoft.com/office/powerpoint/2010/main"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10/23/2011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69332"/>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15-11-0741-00-wng0</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10/23/2011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10/23/2011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10/23/2011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10/23/2011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10/23/2011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10/23/2011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10/23/2011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10/23/2011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10/23/2011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10/23/2011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10/23/2011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10/23/2011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November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800" b="1" i="0" kern="1200" dirty="0" smtClean="0">
                <a:solidFill>
                  <a:schemeClr val="tx1"/>
                </a:solidFill>
                <a:effectLst/>
                <a:latin typeface="+mn-lt"/>
                <a:ea typeface="+mn-ea"/>
                <a:cs typeface="+mn-cs"/>
              </a:rPr>
              <a:t>15-11-0741-00-wng0</a:t>
            </a:r>
            <a:endParaRPr lang="en-US" altLang="ko-KR"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10/23/2011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10/23/2011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10/23/2011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10/23/2011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10/23/2011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Usage Cases </a:t>
            </a:r>
            <a:r>
              <a:rPr lang="en-US" altLang="ko-KR" sz="1600" b="1" dirty="0" smtClean="0">
                <a:latin typeface="Times New Roman" pitchFamily="18" charset="0"/>
                <a:cs typeface="Times New Roman" pitchFamily="18" charset="0"/>
              </a:rPr>
              <a:t>for </a:t>
            </a:r>
            <a:r>
              <a:rPr lang="en-US" sz="1600" b="1" dirty="0" smtClean="0">
                <a:latin typeface="Times New Roman" pitchFamily="18" charset="0"/>
                <a:cs typeface="Times New Roman" pitchFamily="18" charset="0"/>
              </a:rPr>
              <a:t>Peer </a:t>
            </a:r>
            <a:r>
              <a:rPr lang="en-US" sz="1600" b="1" dirty="0" smtClean="0">
                <a:latin typeface="Times New Roman" pitchFamily="18" charset="0"/>
                <a:cs typeface="Times New Roman" pitchFamily="18" charset="0"/>
              </a:rPr>
              <a:t>Aware </a:t>
            </a:r>
            <a:r>
              <a:rPr lang="en-US" sz="1600" b="1" dirty="0" smtClean="0">
                <a:latin typeface="Times New Roman" pitchFamily="18" charset="0"/>
                <a:cs typeface="Times New Roman" pitchFamily="18" charset="0"/>
              </a:rPr>
              <a:t>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and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Wireless Display</a:t>
            </a:r>
            <a:endParaRPr lang="ko-KR" altLang="en-US" dirty="0"/>
          </a:p>
        </p:txBody>
      </p:sp>
      <p:pic>
        <p:nvPicPr>
          <p:cNvPr id="1026"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8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bwMode="auto">
          <a:xfrm>
            <a:off x="533400" y="503238"/>
            <a:ext cx="8229600"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latinLnBrk="0" hangingPunct="1">
              <a:lnSpc>
                <a:spcPts val="3000"/>
              </a:lnSpc>
            </a:pPr>
            <a:r>
              <a:rPr lang="en-US" altLang="ko-KR" dirty="0"/>
              <a:t>Multi-hop Support</a:t>
            </a:r>
          </a:p>
        </p:txBody>
      </p:sp>
      <p:sp>
        <p:nvSpPr>
          <p:cNvPr id="5" name="Rectangle 18"/>
          <p:cNvSpPr>
            <a:spLocks noChangeArrowheads="1"/>
          </p:cNvSpPr>
          <p:nvPr/>
        </p:nvSpPr>
        <p:spPr bwMode="auto">
          <a:xfrm>
            <a:off x="565468" y="4720893"/>
            <a:ext cx="793845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lvl="1" indent="-285750">
              <a:spcBef>
                <a:spcPct val="20000"/>
              </a:spcBef>
              <a:buFont typeface="Arial" pitchFamily="34" charset="0"/>
              <a:buChar char="•"/>
            </a:pPr>
            <a:r>
              <a:rPr lang="en-US" altLang="ko-KR" sz="2400" dirty="0"/>
              <a:t> Device can automatically establish multi-hop wireless links forwarding data frames.</a:t>
            </a:r>
          </a:p>
          <a:p>
            <a:pPr marL="742950" lvl="1" indent="-285750">
              <a:spcBef>
                <a:spcPct val="20000"/>
              </a:spcBef>
              <a:buFont typeface="Arial" pitchFamily="34" charset="0"/>
              <a:buChar char="•"/>
            </a:pPr>
            <a:r>
              <a:rPr lang="en-US" altLang="ko-KR" sz="2400" dirty="0"/>
              <a:t> Devices discover neighboring devices in a fast manner according to user-defined profiles.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35" y="1371600"/>
            <a:ext cx="5708517" cy="28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34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tthebigpicture.net/storage/stuff/dundermif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95400"/>
            <a:ext cx="84248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2109786"/>
            <a:ext cx="360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92919" y="503238"/>
            <a:ext cx="8229600"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altLang="ko-KR" dirty="0" smtClean="0"/>
              <a:t>Location Services</a:t>
            </a:r>
            <a:endParaRPr lang="en-US" altLang="ko-KR" dirty="0"/>
          </a:p>
        </p:txBody>
      </p:sp>
      <p:sp>
        <p:nvSpPr>
          <p:cNvPr id="7" name="타원 6"/>
          <p:cNvSpPr/>
          <p:nvPr/>
        </p:nvSpPr>
        <p:spPr>
          <a:xfrm>
            <a:off x="5323681" y="1997073"/>
            <a:ext cx="685800" cy="7207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529930" y="5029200"/>
            <a:ext cx="8004470" cy="1200329"/>
          </a:xfrm>
          <a:prstGeom prst="rect">
            <a:avLst/>
          </a:prstGeom>
        </p:spPr>
        <p:txBody>
          <a:bodyPr wrap="square">
            <a:spAutoFit/>
          </a:bodyPr>
          <a:lstStyle/>
          <a:p>
            <a:pPr lvl="1">
              <a:spcBef>
                <a:spcPct val="20000"/>
              </a:spcBef>
            </a:pPr>
            <a:r>
              <a:rPr lang="en-US" altLang="ko-KR" sz="2400" dirty="0" smtClean="0"/>
              <a:t>High </a:t>
            </a:r>
            <a:r>
              <a:rPr lang="en-US" altLang="ko-KR" sz="2400" dirty="0"/>
              <a:t>precision user tracking will bring enormous </a:t>
            </a:r>
            <a:r>
              <a:rPr lang="en-US" altLang="ko-KR" sz="2400" dirty="0" smtClean="0"/>
              <a:t>benefits for the services including advertisement, fast device discovery, short-range broadcastings and etc.</a:t>
            </a:r>
            <a:endParaRPr lang="en-US" altLang="ko-KR" sz="2400" dirty="0"/>
          </a:p>
        </p:txBody>
      </p:sp>
    </p:spTree>
    <p:extLst>
      <p:ext uri="{BB962C8B-B14F-4D97-AF65-F5344CB8AC3E}">
        <p14:creationId xmlns:p14="http://schemas.microsoft.com/office/powerpoint/2010/main" val="35475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Coverage extension by using multi-hop </a:t>
            </a:r>
          </a:p>
          <a:p>
            <a:pPr lvl="1"/>
            <a:r>
              <a:rPr lang="en-US" altLang="ko-KR" sz="1800" dirty="0" smtClean="0"/>
              <a:t>High </a:t>
            </a:r>
            <a:r>
              <a:rPr lang="en-US" altLang="ko-KR" sz="1800" dirty="0"/>
              <a:t>precision </a:t>
            </a:r>
            <a:r>
              <a:rPr lang="en-US" altLang="ko-KR" sz="1800" dirty="0" smtClean="0"/>
              <a:t>location services</a:t>
            </a:r>
          </a:p>
          <a:p>
            <a:pPr lvl="1"/>
            <a:r>
              <a:rPr lang="en-US" altLang="ko-KR" sz="1800" dirty="0" smtClean="0"/>
              <a:t>High speed ( &gt; 300 Mbps ) throughput with low power consumption</a:t>
            </a:r>
          </a:p>
          <a:p>
            <a:pPr lvl="1"/>
            <a:r>
              <a:rPr lang="en-US" altLang="ko-KR" sz="1800" dirty="0" smtClean="0"/>
              <a:t>Paging (wake-up) services</a:t>
            </a:r>
          </a:p>
          <a:p>
            <a:pPr lvl="1"/>
            <a:r>
              <a:rPr lang="en-US" altLang="ko-KR" sz="1800" dirty="0" smtClean="0"/>
              <a:t>Dynamic routing protocols for walking users</a:t>
            </a:r>
          </a:p>
          <a:p>
            <a:pPr lvl="1"/>
            <a:r>
              <a:rPr lang="en-US" altLang="ko-KR" sz="1800" dirty="0" smtClean="0"/>
              <a:t>Group </a:t>
            </a:r>
            <a:r>
              <a:rPr lang="en-US" altLang="ko-KR" sz="1800" dirty="0" smtClean="0"/>
              <a:t>Communications</a:t>
            </a:r>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operation in fully distributed manner</a:t>
            </a:r>
          </a:p>
          <a:p>
            <a:pPr lvl="1"/>
            <a:endParaRPr lang="en-US" altLang="ko-KR" dirty="0" smtClean="0"/>
          </a:p>
          <a:p>
            <a:pPr lvl="1"/>
            <a:endParaRPr lang="en-US" altLang="ko-K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types of resources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Fast transfers of data file and multimedia</a:t>
            </a:r>
          </a:p>
          <a:p>
            <a:pPr lvl="1"/>
            <a:r>
              <a:rPr lang="en-US" altLang="ko-KR" sz="1800" dirty="0" smtClean="0">
                <a:cs typeface="Times New Roman" pitchFamily="18" charset="0"/>
              </a:rPr>
              <a:t>High data rate</a:t>
            </a:r>
            <a:r>
              <a:rPr lang="en-US" altLang="ko-KR" sz="1800" dirty="0">
                <a:cs typeface="Times New Roman" pitchFamily="18" charset="0"/>
              </a:rPr>
              <a:t> </a:t>
            </a:r>
            <a:r>
              <a:rPr lang="en-US" altLang="ko-KR" sz="1800" dirty="0" smtClean="0">
                <a:cs typeface="Times New Roman" pitchFamily="18" charset="0"/>
              </a:rPr>
              <a:t>and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400" dirty="0"/>
              <a:t>Link rates change and flexible frame structure</a:t>
            </a:r>
          </a:p>
          <a:p>
            <a:pPr lvl="1"/>
            <a:r>
              <a:rPr lang="en-US" altLang="ko-KR" sz="1800" dirty="0">
                <a:cs typeface="Times New Roman" pitchFamily="18" charset="0"/>
              </a:rPr>
              <a:t>Sufficiently high link rate: 20Mbps ~ at least 300 Mbps</a:t>
            </a:r>
          </a:p>
          <a:p>
            <a:pPr lvl="1"/>
            <a:r>
              <a:rPr lang="en-US" altLang="ko-KR" sz="1800" dirty="0">
                <a:cs typeface="Times New Roman" pitchFamily="18" charset="0"/>
              </a:rPr>
              <a:t>Adaptive resource allocation for different services</a:t>
            </a:r>
          </a:p>
          <a:p>
            <a:pPr lvl="1"/>
            <a:r>
              <a:rPr lang="en-US" altLang="ko-KR" sz="1800" dirty="0">
                <a:cs typeface="Times New Roman" pitchFamily="18" charset="0"/>
              </a:rPr>
              <a:t>New frame structure to accommodate services with different </a:t>
            </a:r>
            <a:r>
              <a:rPr lang="en-US" altLang="ko-KR" sz="1800" dirty="0" err="1" smtClean="0">
                <a:cs typeface="Times New Roman" pitchFamily="18" charset="0"/>
              </a:rPr>
              <a:t>QoS</a:t>
            </a:r>
            <a:endParaRPr lang="ko-KR"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and Group Communications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pPr lvl="1"/>
            <a:r>
              <a:rPr lang="en-US" altLang="ko-KR" sz="1800" dirty="0"/>
              <a:t>Fast synchronization for PAC devices in distributed </a:t>
            </a:r>
            <a:r>
              <a:rPr lang="en-US" altLang="ko-KR" sz="1800" dirty="0" smtClean="0"/>
              <a:t>manner</a:t>
            </a:r>
          </a:p>
          <a:p>
            <a:pPr lvl="1"/>
            <a:endParaRPr lang="en-US" altLang="ko-KR" dirty="0" smtClean="0"/>
          </a:p>
          <a:p>
            <a:r>
              <a:rPr lang="en-US" altLang="ko-KR" sz="2400" dirty="0" smtClean="0"/>
              <a:t>Group communications</a:t>
            </a:r>
            <a:endParaRPr lang="en-US" altLang="ko-KR" sz="2400" dirty="0"/>
          </a:p>
          <a:p>
            <a:pPr lvl="1"/>
            <a:r>
              <a:rPr lang="en-US" altLang="ko-KR" sz="1800" dirty="0" smtClean="0"/>
              <a:t>Dynamic </a:t>
            </a:r>
            <a:r>
              <a:rPr lang="en-US" altLang="ko-KR" sz="1800" dirty="0"/>
              <a:t>grouping of devices without service interruption</a:t>
            </a:r>
          </a:p>
          <a:p>
            <a:pPr lvl="1"/>
            <a:r>
              <a:rPr lang="en-US" altLang="ko-KR" sz="1800" dirty="0"/>
              <a:t>Based on fast association and </a:t>
            </a:r>
            <a:r>
              <a:rPr lang="en-US" altLang="ko-KR" sz="1800" dirty="0" smtClean="0"/>
              <a:t>synchronization</a:t>
            </a:r>
            <a:endParaRPr lang="en-US" altLang="ko-K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Gaming in Close Proximity</a:t>
            </a:r>
            <a:endParaRPr lang="ko-KR"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Museum Guide</a:t>
            </a:r>
            <a:endParaRPr lang="ko-KR" altLang="en-US" dirty="0"/>
          </a:p>
        </p:txBody>
      </p:sp>
      <p:pic>
        <p:nvPicPr>
          <p:cNvPr id="86025" name="Picture 9"/>
          <p:cNvPicPr>
            <a:picLocks noGrp="1" noChangeAspect="1" noChangeArrowheads="1"/>
          </p:cNvPicPr>
          <p:nvPr>
            <p:ph idx="1"/>
          </p:nvPr>
        </p:nvPicPr>
        <p:blipFill>
          <a:blip r:embed="rId3" cstate="print"/>
          <a:srcRect/>
          <a:stretch>
            <a:fillRect/>
          </a:stretch>
        </p:blipFill>
        <p:spPr bwMode="auto">
          <a:xfrm>
            <a:off x="457200" y="1612779"/>
            <a:ext cx="8229600" cy="4500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Advertisements</a:t>
            </a:r>
            <a:endParaRPr lang="ko-KR" altLang="en-US" dirty="0"/>
          </a:p>
        </p:txBody>
      </p:sp>
      <p:pic>
        <p:nvPicPr>
          <p:cNvPr id="101380" name="Picture 4"/>
          <p:cNvPicPr>
            <a:picLocks noGrp="1" noChangeAspect="1" noChangeArrowheads="1"/>
          </p:cNvPicPr>
          <p:nvPr>
            <p:ph idx="1"/>
          </p:nvPr>
        </p:nvPicPr>
        <p:blipFill>
          <a:blip r:embed="rId2" cstate="print"/>
          <a:srcRect/>
          <a:stretch>
            <a:fillRect/>
          </a:stretch>
        </p:blipFill>
        <p:spPr bwMode="auto">
          <a:xfrm>
            <a:off x="457200" y="1634013"/>
            <a:ext cx="8229600" cy="4458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Product Information </a:t>
            </a:r>
            <a:endParaRPr lang="ko-KR" altLang="en-US" dirty="0"/>
          </a:p>
        </p:txBody>
      </p:sp>
      <p:pic>
        <p:nvPicPr>
          <p:cNvPr id="100355" name="Picture 3"/>
          <p:cNvPicPr>
            <a:picLocks noGrp="1" noChangeAspect="1" noChangeArrowheads="1"/>
          </p:cNvPicPr>
          <p:nvPr>
            <p:ph idx="1"/>
          </p:nvPr>
        </p:nvPicPr>
        <p:blipFill>
          <a:blip r:embed="rId2" cstate="print"/>
          <a:srcRect/>
          <a:stretch>
            <a:fillRect/>
          </a:stretch>
        </p:blipFill>
        <p:spPr bwMode="auto">
          <a:xfrm>
            <a:off x="1548742" y="1600200"/>
            <a:ext cx="604651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159897</TotalTime>
  <Words>311</Words>
  <Application>Microsoft Office PowerPoint</Application>
  <PresentationFormat>화면 슬라이드 쇼(4:3)</PresentationFormat>
  <Paragraphs>63</Paragraphs>
  <Slides>12</Slides>
  <Notes>3</Notes>
  <HiddenSlides>0</HiddenSlides>
  <MMClips>0</MMClips>
  <ScaleCrop>false</ScaleCrop>
  <HeadingPairs>
    <vt:vector size="4" baseType="variant">
      <vt:variant>
        <vt:lpstr>테마</vt:lpstr>
      </vt:variant>
      <vt:variant>
        <vt:i4>2</vt:i4>
      </vt:variant>
      <vt:variant>
        <vt:lpstr>슬라이드 제목</vt:lpstr>
      </vt:variant>
      <vt:variant>
        <vt:i4>12</vt:i4>
      </vt:variant>
    </vt:vector>
  </HeadingPairs>
  <TitlesOfParts>
    <vt:vector size="14" baseType="lpstr">
      <vt:lpstr>Office Theme</vt:lpstr>
      <vt:lpstr>Custom Design</vt:lpstr>
      <vt:lpstr>PowerPoint 프레젠테이션</vt:lpstr>
      <vt:lpstr>PAC Functions</vt:lpstr>
      <vt:lpstr>Dynamic Scalability of Broad Range of Link Rates</vt:lpstr>
      <vt:lpstr>Fast Association and Group Communications</vt:lpstr>
      <vt:lpstr>Examples of Services</vt:lpstr>
      <vt:lpstr>Gaming in Close Proximity</vt:lpstr>
      <vt:lpstr>Museum Guide</vt:lpstr>
      <vt:lpstr>Local Advertisements</vt:lpstr>
      <vt:lpstr>Local Product Information </vt:lpstr>
      <vt:lpstr>Wireless Display</vt:lpstr>
      <vt:lpstr>Multi-hop Support</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2184</cp:revision>
  <dcterms:created xsi:type="dcterms:W3CDTF">2010-05-03T18:32:55Z</dcterms:created>
  <dcterms:modified xsi:type="dcterms:W3CDTF">2011-10-23T12:38:00Z</dcterms:modified>
</cp:coreProperties>
</file>