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65" r:id="rId4"/>
    <p:sldId id="267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78" d="100"/>
          <a:sy n="78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78E8CB-1562-45C7-8034-6C6B7B7CB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93665-93FE-4FA3-8555-F8CBB02A9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2BA2-5B6F-4154-8B83-C42DDD8CD4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C94A3-61F8-4AEC-AD86-6CC5E8025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5553-8E94-4D63-9EFF-6AABA2D55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06489-84C4-4995-A0DD-6E1360C6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ECF69-1DA9-45ED-A66D-4A44C05C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B9C0C-0453-434E-9D63-FBFC866F3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9ACD8-24F4-42E4-8208-01379861F2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C00C-B9E8-4B05-BEA8-48CC60418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95FD-33EB-4524-BAEE-850C1390B6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500A-6910-4350-87CC-4ED6A0E894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BF1656-92AA-4FAB-87AD-7225E85C8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130425"/>
            <a:ext cx="8610600" cy="147002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IEEE 802.15.4f Active RFID System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Sponsor Ballot</a:t>
            </a:r>
            <a:br>
              <a:rPr lang="en-US" sz="3600" b="1" dirty="0" smtClean="0"/>
            </a:br>
            <a:r>
              <a:rPr lang="en-US" sz="3600" b="1" dirty="0" smtClean="0"/>
              <a:t>Ballot Resolution Committee </a:t>
            </a:r>
            <a:br>
              <a:rPr lang="en-US" sz="3600" b="1" dirty="0" smtClean="0"/>
            </a:br>
            <a:r>
              <a:rPr lang="en-US" sz="3600" b="1" dirty="0" smtClean="0"/>
              <a:t>Teleconference Meeting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October 11, 2011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552700" y="4800600"/>
            <a:ext cx="4038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Mike McInnis</a:t>
            </a:r>
          </a:p>
          <a:p>
            <a:pPr algn="ctr">
              <a:spcBef>
                <a:spcPct val="50000"/>
              </a:spcBef>
            </a:pPr>
            <a:r>
              <a:rPr lang="en-US"/>
              <a:t>Chair IEEE 802.15.4f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28600"/>
            <a:ext cx="8763000" cy="6629400"/>
          </a:xfrm>
        </p:spPr>
        <p:txBody>
          <a:bodyPr/>
          <a:lstStyle/>
          <a:p>
            <a:r>
              <a:rPr lang="en-US" sz="2400" b="1" dirty="0" smtClean="0"/>
              <a:t>TG4f first Sponsor Ballot (10 day) recirculation tally results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Ballot Open Date: 27-Sep-2011</a:t>
            </a:r>
          </a:p>
          <a:p>
            <a:r>
              <a:rPr lang="en-US" dirty="0" smtClean="0"/>
              <a:t>Ballot Close Date: 07-Oct-2011</a:t>
            </a:r>
          </a:p>
          <a:p>
            <a:r>
              <a:rPr lang="en-US" dirty="0" smtClean="0"/>
              <a:t>Type: Revision</a:t>
            </a:r>
          </a:p>
          <a:p>
            <a:r>
              <a:rPr lang="en-US" dirty="0" smtClean="0"/>
              <a:t>Draft #: D6p802-15-4f_draft_standard</a:t>
            </a:r>
          </a:p>
          <a:p>
            <a:r>
              <a:rPr lang="en-US" dirty="0" smtClean="0"/>
              <a:t>Ballots Received:   1</a:t>
            </a:r>
          </a:p>
          <a:p>
            <a:r>
              <a:rPr lang="en-US" dirty="0" smtClean="0"/>
              <a:t>Comments:           18</a:t>
            </a:r>
          </a:p>
          <a:p>
            <a:r>
              <a:rPr lang="en-US" dirty="0" smtClean="0"/>
              <a:t>Must Be Satisfied Comments: 2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 138 eligible people in this ballot group. </a:t>
            </a:r>
          </a:p>
          <a:p>
            <a:r>
              <a:rPr lang="en-US" dirty="0" smtClean="0"/>
              <a:t> 113 affirmative votes</a:t>
            </a:r>
          </a:p>
          <a:p>
            <a:r>
              <a:rPr lang="en-US" dirty="0" smtClean="0"/>
              <a:t>     3 negative votes with comments</a:t>
            </a:r>
          </a:p>
          <a:p>
            <a:r>
              <a:rPr lang="en-US" dirty="0" smtClean="0"/>
              <a:t>     0 negative votes without comments</a:t>
            </a:r>
          </a:p>
          <a:p>
            <a:r>
              <a:rPr lang="en-US" dirty="0" smtClean="0"/>
              <a:t>     9 abstention votes: (Conflict of Interest: 1, Lack of expertise: 1, Lack of time: 5, Other: 2)</a:t>
            </a:r>
          </a:p>
          <a:p>
            <a:r>
              <a:rPr lang="en-US" dirty="0" smtClean="0"/>
              <a:t>125 votes received = 90% returned</a:t>
            </a:r>
          </a:p>
          <a:p>
            <a:r>
              <a:rPr lang="en-US" dirty="0" smtClean="0"/>
              <a:t>                                    7% abstention</a:t>
            </a:r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APPROVAL RATE                                                   RESPONSE RATE</a:t>
            </a:r>
            <a:endParaRPr lang="en-US" dirty="0" smtClean="0"/>
          </a:p>
          <a:p>
            <a:r>
              <a:rPr lang="en-US" dirty="0" smtClean="0"/>
              <a:t>The 75% affirmation requirement is being met.         This ballot has met the 75% returned ballot requirement. 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smtClean="0"/>
              <a:t>113 affirmative votes</a:t>
            </a:r>
          </a:p>
          <a:p>
            <a:r>
              <a:rPr lang="en-US" dirty="0" smtClean="0"/>
              <a:t>    3 negative votes with comments</a:t>
            </a:r>
          </a:p>
          <a:p>
            <a:r>
              <a:rPr lang="en-US" dirty="0" smtClean="0"/>
              <a:t>116  votes = 97% affirmative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 Agenda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9144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>
                <a:latin typeface="+mn-lt"/>
              </a:rPr>
              <a:t>Agenda </a:t>
            </a:r>
            <a:r>
              <a:rPr lang="en-US" b="1" u="sng" kern="0" dirty="0">
                <a:latin typeface="+mn-lt"/>
              </a:rPr>
              <a:t>Items</a:t>
            </a:r>
            <a:r>
              <a:rPr lang="en-US" b="1" u="sng" kern="0" dirty="0" smtClean="0">
                <a:latin typeface="+mn-lt"/>
              </a:rPr>
              <a:t>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Begin process to resolve TG4f SB technical comments.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We also have two comments from Tim.</a:t>
            </a:r>
          </a:p>
          <a:p>
            <a:pPr marL="800100" lvl="1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dirty="0" smtClean="0"/>
              <a:t>Figure 108, page 23</a:t>
            </a:r>
            <a:r>
              <a:rPr lang="en-US" sz="1400" dirty="0" smtClean="0"/>
              <a:t>: The convolution code generates 4 pulses. Which pulse is transmitted first in time, Pulse 1 or 4?</a:t>
            </a:r>
          </a:p>
          <a:p>
            <a:pPr marL="800100" lvl="1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dirty="0" smtClean="0"/>
              <a:t>Section 17.3.3 PHR SECDED check bits:</a:t>
            </a:r>
            <a:r>
              <a:rPr lang="en-US" sz="1400" dirty="0" smtClean="0"/>
              <a:t> Could you please clarify what bit is the </a:t>
            </a:r>
            <a:r>
              <a:rPr lang="en-US" sz="1400" dirty="0" err="1" smtClean="0"/>
              <a:t>MSbit</a:t>
            </a:r>
            <a:r>
              <a:rPr lang="en-US" sz="1400" dirty="0" smtClean="0"/>
              <a:t>. For example, if I have a frame length of 1, is it:</a:t>
            </a:r>
          </a:p>
          <a:p>
            <a:pPr lvl="1"/>
            <a:r>
              <a:rPr lang="en-US" sz="1400" dirty="0" smtClean="0"/>
              <a:t>	{L6-L0} b0000001, or</a:t>
            </a:r>
          </a:p>
          <a:p>
            <a:pPr lvl="1"/>
            <a:r>
              <a:rPr lang="en-US" sz="1400" dirty="0" smtClean="0"/>
              <a:t>	{L6-L0} b1000000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200" b="1" kern="0" dirty="0" smtClean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/>
              <a:t>Action Items:</a:t>
            </a:r>
            <a:endParaRPr lang="en-US" sz="1200" b="1" kern="0" dirty="0" smtClean="0">
              <a:latin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200" b="1" kern="0" dirty="0" smtClean="0">
                <a:latin typeface="Arial" pitchFamily="34" charset="0"/>
              </a:rPr>
              <a:t>Comments were resolved, next step is to send the draft 6 comment resolution document and the revised draft 7 TG4f standard document out for SB BRC e-mail vote and comment.</a:t>
            </a: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200" b="1" kern="0" dirty="0" smtClean="0">
                <a:latin typeface="Arial" pitchFamily="34" charset="0"/>
              </a:rPr>
              <a:t>The following motions were sent out for e-mail vote and comment.</a:t>
            </a:r>
          </a:p>
          <a:p>
            <a:pPr marL="1257300" lvl="2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200" dirty="0" smtClean="0"/>
              <a:t>Motion</a:t>
            </a:r>
            <a:r>
              <a:rPr lang="en-US" sz="1200" dirty="0" smtClean="0"/>
              <a:t>: to approve the TG4f SB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</a:t>
            </a:r>
            <a:r>
              <a:rPr lang="en-US" sz="1200" dirty="0" err="1" smtClean="0"/>
              <a:t>Recirc</a:t>
            </a:r>
            <a:r>
              <a:rPr lang="en-US" sz="1200" dirty="0" smtClean="0"/>
              <a:t> Comment Resolutions document on d6P802-15-4f draft standard, document number 15-11-0727-01-004f, attached.</a:t>
            </a:r>
          </a:p>
          <a:p>
            <a:pPr marL="1257300" lvl="2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200" dirty="0" smtClean="0"/>
              <a:t>Motion: to approve the D7P802-15-4f_Draft_Standard_candidate_r2  document, attached, for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</a:t>
            </a:r>
            <a:r>
              <a:rPr lang="en-US" sz="1200" dirty="0" err="1" smtClean="0"/>
              <a:t>recirc</a:t>
            </a:r>
            <a:r>
              <a:rPr lang="en-US" sz="1200" dirty="0" smtClean="0"/>
              <a:t> SB release</a:t>
            </a:r>
            <a:r>
              <a:rPr lang="en-US" sz="1200" dirty="0" smtClean="0"/>
              <a:t>.</a:t>
            </a: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200" b="1" kern="0" dirty="0" smtClean="0">
                <a:latin typeface="Arial" pitchFamily="34" charset="0"/>
              </a:rPr>
              <a:t>Both motions passed. Michael – Yes on both, Billy – Yes on both, Dalibor – Yes on both, Tim – Yes on both, Mike – Yes on both.</a:t>
            </a: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200" b="1" kern="0" dirty="0" smtClean="0">
                <a:latin typeface="Arial" pitchFamily="34" charset="0"/>
              </a:rPr>
              <a:t>D7P80215-4f was released for SB Recirculation #2 on October 14</a:t>
            </a:r>
            <a:r>
              <a:rPr lang="en-US" sz="1200" b="1" kern="0" baseline="30000" dirty="0" smtClean="0">
                <a:latin typeface="Arial" pitchFamily="34" charset="0"/>
              </a:rPr>
              <a:t>th</a:t>
            </a:r>
            <a:r>
              <a:rPr lang="en-US" sz="1200" b="1" kern="0" dirty="0" smtClean="0">
                <a:latin typeface="Arial" pitchFamily="34" charset="0"/>
              </a:rPr>
              <a:t>, closing date is October 24</a:t>
            </a:r>
            <a:r>
              <a:rPr lang="en-US" sz="1200" b="1" kern="0" baseline="30000" dirty="0" smtClean="0">
                <a:latin typeface="Arial" pitchFamily="34" charset="0"/>
              </a:rPr>
              <a:t>th</a:t>
            </a:r>
            <a:r>
              <a:rPr lang="en-US" sz="1200" b="1" kern="0" dirty="0" smtClean="0">
                <a:latin typeface="Arial" pitchFamily="34" charset="0"/>
              </a:rPr>
              <a:t>.</a:t>
            </a:r>
            <a:endParaRPr lang="en-US" sz="1200" b="1" kern="0" dirty="0" smtClean="0">
              <a:latin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sz="1200" b="1" kern="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>
                <a:latin typeface="Arial" pitchFamily="34" charset="0"/>
              </a:rPr>
              <a:t>Administrative Items: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1400" b="1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defRPr/>
            </a:pPr>
            <a:endParaRPr lang="en-US" sz="1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kern="0" dirty="0"/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 smtClean="0"/>
              <a:t>TG4f Sponsor Ballot BRC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/e-mail vote Schedule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152400" y="1143000"/>
            <a:ext cx="8763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Next  802.15 plenary meeting session - November  7-10, 2011 in Atlanta, GA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26  days </a:t>
            </a:r>
            <a:r>
              <a:rPr lang="en-US" dirty="0" smtClean="0"/>
              <a:t>between Tue. Oct 11 (today) and Mon. Nov. 7 (start of Atlanta 802 Interim meeting).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Following this teleconference:</a:t>
            </a:r>
          </a:p>
          <a:p>
            <a:pPr>
              <a:defRPr/>
            </a:pPr>
            <a:endParaRPr lang="en-US" dirty="0" smtClean="0"/>
          </a:p>
          <a:p>
            <a:pPr marL="342900" indent="-342900">
              <a:buAutoNum type="arabicParenR"/>
              <a:defRPr/>
            </a:pPr>
            <a:r>
              <a:rPr lang="en-US" dirty="0" smtClean="0"/>
              <a:t>d07 document  out for TG4f SB BRC e-mail vote and comment.</a:t>
            </a:r>
          </a:p>
          <a:p>
            <a:pPr marL="342900" indent="-342900">
              <a:buAutoNum type="arabicParenR"/>
              <a:defRPr/>
            </a:pPr>
            <a:r>
              <a:rPr lang="en-US" dirty="0" smtClean="0"/>
              <a:t>Goal of uploading the d07 document into the IEEE-SA SB site ASAP.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Target  document release dates: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recirc</a:t>
            </a:r>
            <a:r>
              <a:rPr lang="en-US" dirty="0" smtClean="0"/>
              <a:t> target date Friday Oct 14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recirc</a:t>
            </a:r>
            <a:r>
              <a:rPr lang="en-US" dirty="0" smtClean="0"/>
              <a:t> target date Thursday Oct  27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Next  scheduled SB BRC </a:t>
            </a:r>
            <a:r>
              <a:rPr lang="en-US" b="1" dirty="0" err="1" smtClean="0"/>
              <a:t>Telecon</a:t>
            </a:r>
            <a:r>
              <a:rPr lang="en-US" b="1" dirty="0" smtClean="0"/>
              <a:t> :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Friday Oct. 14, 2011 at 8am PST. (previously announced via e-mail)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10/11/2011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 Participants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BRC participants for this </a:t>
            </a:r>
            <a:r>
              <a:rPr lang="en-US" sz="1800" dirty="0" smtClean="0"/>
              <a:t>teleconference meeting: Mike McInnis, Dalibor Pokrajac, Tim Harrington .</a:t>
            </a:r>
          </a:p>
          <a:p>
            <a:pPr eaLnBrk="1" hangingPunct="1">
              <a:buFontTx/>
              <a:buNone/>
            </a:pPr>
            <a:endParaRPr lang="en-US" sz="1800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BRC participants in e-mail voting and commenting on motions and draft 7 std document: Michael McLaughlin, Billy Verso, Dalibor Pokrajac, Tim Harrington, Mike McInnis.</a:t>
            </a:r>
            <a:endParaRPr lang="en-US" sz="1800" dirty="0" smtClean="0"/>
          </a:p>
          <a:p>
            <a:pPr eaLnBrk="1" hangingPunct="1">
              <a:buFontTx/>
              <a:buNone/>
            </a:pPr>
            <a:endParaRPr lang="en-US" sz="1800" dirty="0" smtClean="0"/>
          </a:p>
          <a:p>
            <a:pPr eaLnBrk="1" hangingPunct="1"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8244</TotalTime>
  <Words>275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IEEE 802.15.4f Active RFID System  Sponsor Ballot Ballot Resolution Committee  Teleconference Meeting  October 11, 2011</vt:lpstr>
      <vt:lpstr>Slide 2</vt:lpstr>
      <vt:lpstr>TG4f Sponsor Ballot BRC Telecon Agenda</vt:lpstr>
      <vt:lpstr>TG4f Sponsor Ballot BRC Telecon/e-mail vote Schedule</vt:lpstr>
      <vt:lpstr>TG4f Sponsor Ballot BRC 10/11/2011 Telecon Participants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802.15.4f Active RFID System Telecon April 15, 2010</dc:title>
  <dc:creator>MDM9096</dc:creator>
  <cp:lastModifiedBy>MDM9096</cp:lastModifiedBy>
  <cp:revision>183</cp:revision>
  <dcterms:created xsi:type="dcterms:W3CDTF">2010-04-15T15:44:09Z</dcterms:created>
  <dcterms:modified xsi:type="dcterms:W3CDTF">2011-10-16T18:20:00Z</dcterms:modified>
</cp:coreProperties>
</file>