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9" r:id="rId2"/>
    <p:sldId id="256" r:id="rId3"/>
    <p:sldId id="26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/>
              <a:t>Page </a:t>
            </a:r>
            <a:fld id="{6D4C36CE-F993-734F-B262-7811880C8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B4A3D57C-0D0F-C34B-AECA-07A88A4554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D7727BC8-EF0F-8B4C-B73D-BEFDC896DEB9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BE4C740-B8AF-FA4B-8963-80CF1736D2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9490433-4057-5346-8F3B-CBC9672698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B6406B6-43BA-E149-8427-7B757AA793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85F7822-D151-2148-B4DA-EB7F595E4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262D212-2269-4E4F-9A75-40AF9791E9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68AB58-CDFC-3240-8C9C-1F19AC9E5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FAA84F4-7087-FD4C-9314-F60D4AE4D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4083565-E069-D944-944E-6AA093956D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2D7F09-EAB1-9C42-97D2-AD8E556B43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EFE02DC-3C08-1843-A5F8-D1E605D49B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3527D7-ECD6-5946-9A4C-8FB86B8EE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4F508D3-BA95-D44B-B2CB-28924FABE8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810000" y="394156"/>
            <a:ext cx="464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802.15-11/</a:t>
            </a:r>
            <a:r>
              <a:rPr lang="en-US" sz="1400" b="1" dirty="0" smtClean="0"/>
              <a:t>0702r0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/>
          <a:p>
            <a:r>
              <a:rPr lang="en-US" dirty="0" smtClean="0"/>
              <a:t>September 2011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D0ACF15-C2C7-6B45-BC1E-2EC369E68363}" type="slidenum">
              <a:rPr lang="en-US"/>
              <a:pPr/>
              <a:t>1</a:t>
            </a:fld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52400" y="609600"/>
            <a:ext cx="8991600" cy="446276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Project: IEEE P802.15 Working Group for Wireless Personal Area Networks (</a:t>
            </a:r>
            <a:r>
              <a:rPr lang="en-US" sz="1800" b="1" u="sng" dirty="0" err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WPANs</a:t>
            </a:r>
            <a:r>
              <a:rPr lang="en-US" sz="1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  <a:endParaRPr lang="en-US" sz="1600" b="1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Submission Title:</a:t>
            </a:r>
            <a:r>
              <a:rPr lang="en-US" sz="1600" dirty="0" smtClean="0">
                <a:solidFill>
                  <a:schemeClr val="tx2"/>
                </a:solidFill>
              </a:rPr>
              <a:t> Liaison Report 802.18 to 802.15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Date Submitted: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dirty="0" smtClean="0">
                <a:solidFill>
                  <a:schemeClr val="tx2"/>
                </a:solidFill>
              </a:rPr>
              <a:t>September 22, 2011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b="1" dirty="0">
                <a:solidFill>
                  <a:schemeClr val="tx2"/>
                </a:solidFill>
              </a:rPr>
              <a:t>Source:</a:t>
            </a:r>
            <a:r>
              <a:rPr lang="en-US" sz="1600" dirty="0" smtClean="0">
                <a:solidFill>
                  <a:schemeClr val="tx2"/>
                </a:solidFill>
              </a:rPr>
              <a:t> John Notor, Notor Research</a:t>
            </a:r>
          </a:p>
          <a:p>
            <a:r>
              <a:rPr lang="en-US" sz="1600" dirty="0">
                <a:solidFill>
                  <a:schemeClr val="tx2"/>
                </a:solidFill>
              </a:rPr>
              <a:t>Address</a:t>
            </a:r>
            <a:r>
              <a:rPr lang="en-US" sz="1600" dirty="0" smtClean="0">
                <a:solidFill>
                  <a:schemeClr val="tx2"/>
                </a:solidFill>
              </a:rPr>
              <a:t> 1548 </a:t>
            </a:r>
            <a:r>
              <a:rPr lang="en-US" sz="1600" dirty="0" err="1" smtClean="0">
                <a:solidFill>
                  <a:schemeClr val="tx2"/>
                </a:solidFill>
              </a:rPr>
              <a:t>Arata</a:t>
            </a:r>
            <a:r>
              <a:rPr lang="en-US" sz="1600" dirty="0" smtClean="0">
                <a:solidFill>
                  <a:schemeClr val="tx2"/>
                </a:solidFill>
              </a:rPr>
              <a:t> Court, San Jose, CA 95125</a:t>
            </a:r>
          </a:p>
          <a:p>
            <a:r>
              <a:rPr lang="en-US" sz="1600" dirty="0">
                <a:solidFill>
                  <a:schemeClr val="tx2"/>
                </a:solidFill>
              </a:rPr>
              <a:t>Voice</a:t>
            </a:r>
            <a:r>
              <a:rPr lang="en-US" sz="1600" dirty="0" smtClean="0">
                <a:solidFill>
                  <a:schemeClr val="tx2"/>
                </a:solidFill>
              </a:rPr>
              <a:t>: 1-408-799-2738, E</a:t>
            </a:r>
            <a:r>
              <a:rPr lang="en-US" sz="1600" dirty="0">
                <a:solidFill>
                  <a:schemeClr val="tx2"/>
                </a:solidFill>
              </a:rPr>
              <a:t>-</a:t>
            </a:r>
            <a:r>
              <a:rPr lang="en-US" sz="1600" dirty="0" smtClean="0">
                <a:solidFill>
                  <a:schemeClr val="tx2"/>
                </a:solidFill>
              </a:rPr>
              <a:t>Mail: </a:t>
            </a:r>
            <a:r>
              <a:rPr lang="en-US" sz="1600" dirty="0" err="1" smtClean="0">
                <a:solidFill>
                  <a:schemeClr val="tx2"/>
                </a:solidFill>
              </a:rPr>
              <a:t>gnu@notor.com</a:t>
            </a:r>
            <a:r>
              <a:rPr lang="en-US" sz="1600" dirty="0" smtClean="0">
                <a:solidFill>
                  <a:schemeClr val="tx2"/>
                </a:solidFill>
              </a:rPr>
              <a:t>	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2"/>
                </a:solidFill>
              </a:rPr>
              <a:t>	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Abstract:</a:t>
            </a:r>
            <a:r>
              <a:rPr lang="en-US" sz="1600" dirty="0" smtClean="0">
                <a:solidFill>
                  <a:schemeClr val="tx2"/>
                </a:solidFill>
              </a:rPr>
              <a:t>	Summary of 802.18 actions at the</a:t>
            </a:r>
            <a:r>
              <a:rPr lang="en-US" sz="1600" dirty="0" smtClean="0">
                <a:solidFill>
                  <a:schemeClr val="tx2"/>
                </a:solidFill>
              </a:rPr>
              <a:t> September </a:t>
            </a:r>
            <a:r>
              <a:rPr lang="en-US" sz="1600" dirty="0" smtClean="0">
                <a:solidFill>
                  <a:schemeClr val="tx2"/>
                </a:solidFill>
              </a:rPr>
              <a:t>2011 Wireless Interim Meeting in</a:t>
            </a:r>
            <a:r>
              <a:rPr lang="en-US" sz="1600" dirty="0" smtClean="0">
                <a:solidFill>
                  <a:schemeClr val="tx2"/>
                </a:solidFill>
              </a:rPr>
              <a:t> Okinawa.</a:t>
            </a:r>
            <a:endParaRPr lang="en-US" sz="1600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solidFill>
                  <a:schemeClr val="tx2"/>
                </a:solidFill>
              </a:rPr>
              <a:t>Purpose:</a:t>
            </a:r>
            <a:r>
              <a:rPr lang="en-US" sz="1600" dirty="0" smtClean="0">
                <a:solidFill>
                  <a:schemeClr val="tx2"/>
                </a:solidFill>
              </a:rPr>
              <a:t>	To inform the members of 802.15 of the actions taken by the RR-TAG at this session.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Notice:</a:t>
            </a:r>
            <a:r>
              <a:rPr lang="en-US" sz="1600" dirty="0">
                <a:solidFill>
                  <a:schemeClr val="tx2"/>
                </a:solidFill>
              </a:rPr>
              <a:t>	This document has been prepared to assist the IEEE P802.15.  It is offered as a basis for discussion and is not binding on the contributing </a:t>
            </a:r>
            <a:r>
              <a:rPr lang="en-US" sz="1600" dirty="0" err="1">
                <a:solidFill>
                  <a:schemeClr val="tx2"/>
                </a:solidFill>
              </a:rPr>
              <a:t>individual(s</a:t>
            </a:r>
            <a:r>
              <a:rPr lang="en-US" sz="1600" dirty="0">
                <a:solidFill>
                  <a:schemeClr val="tx2"/>
                </a:solidFill>
              </a:rPr>
              <a:t>) or </a:t>
            </a:r>
            <a:r>
              <a:rPr lang="en-US" sz="1600" dirty="0" err="1">
                <a:solidFill>
                  <a:schemeClr val="tx2"/>
                </a:solidFill>
              </a:rPr>
              <a:t>organization(s</a:t>
            </a:r>
            <a:r>
              <a:rPr lang="en-US" sz="1600" dirty="0">
                <a:solidFill>
                  <a:schemeClr val="tx2"/>
                </a:solidFill>
              </a:rPr>
              <a:t>). The material in this document is subject to change in form and content after further study. The </a:t>
            </a:r>
            <a:r>
              <a:rPr lang="en-US" sz="1600" dirty="0" err="1">
                <a:solidFill>
                  <a:schemeClr val="tx2"/>
                </a:solidFill>
              </a:rPr>
              <a:t>contributor(s</a:t>
            </a:r>
            <a:r>
              <a:rPr lang="en-US" sz="1600" dirty="0">
                <a:solidFill>
                  <a:schemeClr val="tx2"/>
                </a:solidFill>
              </a:rPr>
              <a:t>) </a:t>
            </a:r>
            <a:r>
              <a:rPr lang="en-US" sz="1600" dirty="0" err="1">
                <a:solidFill>
                  <a:schemeClr val="tx2"/>
                </a:solidFill>
              </a:rPr>
              <a:t>reserve(s</a:t>
            </a:r>
            <a:r>
              <a:rPr lang="en-US" sz="1600" dirty="0">
                <a:solidFill>
                  <a:schemeClr val="tx2"/>
                </a:solidFill>
              </a:rPr>
              <a:t>) the right to add, amend or withdraw material contained herein.</a:t>
            </a:r>
          </a:p>
          <a:p>
            <a:r>
              <a:rPr lang="en-US" sz="1600" b="1" dirty="0">
                <a:solidFill>
                  <a:schemeClr val="tx2"/>
                </a:solidFill>
              </a:rPr>
              <a:t>Release:</a:t>
            </a:r>
            <a:r>
              <a:rPr lang="en-US" sz="1600" dirty="0">
                <a:solidFill>
                  <a:schemeClr val="tx2"/>
                </a:solidFill>
              </a:rPr>
              <a:t>	The contributor acknowledges and accepts that this contribution becomes the property of IEEE and may be made publicly available by P802.15.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0C1EFD9-5F30-4644-98B9-BEA05D0F3BDD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r>
              <a:rPr lang="en-US" sz="2800" dirty="0" smtClean="0"/>
              <a:t>Documents Approved by the RR-TAG</a:t>
            </a:r>
            <a:endParaRPr lang="en-US" sz="28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72400" cy="4114800"/>
          </a:xfrm>
          <a:ln/>
        </p:spPr>
        <p:txBody>
          <a:bodyPr/>
          <a:lstStyle/>
          <a:p>
            <a:r>
              <a:rPr lang="en-US" sz="2000" dirty="0" smtClean="0"/>
              <a:t>July 2010 Plenary Meeting Minutes, 18-11/66r1.</a:t>
            </a:r>
          </a:p>
          <a:p>
            <a:r>
              <a:rPr lang="en-US" sz="2000" dirty="0" smtClean="0"/>
              <a:t>IEEE_802_response_to_Canadian_TVWS_consultation, 18-11/75r3.</a:t>
            </a:r>
            <a:endParaRPr lang="en-GB" sz="2000" dirty="0" smtClean="0"/>
          </a:p>
          <a:p>
            <a:pPr lvl="1"/>
            <a:r>
              <a:rPr lang="en-GB" sz="2000" dirty="0" smtClean="0"/>
              <a:t>The Chair</a:t>
            </a:r>
            <a:r>
              <a:rPr lang="en-GB" sz="2000" dirty="0" smtClean="0"/>
              <a:t> and </a:t>
            </a:r>
            <a:r>
              <a:rPr lang="en-GB" sz="2000" dirty="0" smtClean="0"/>
              <a:t>Vice Chair are authorized to create an Introduction and a Conclusion as needed.</a:t>
            </a:r>
          </a:p>
          <a:p>
            <a:pPr lvl="1"/>
            <a:r>
              <a:rPr lang="en-GB" sz="2000" dirty="0" smtClean="0"/>
              <a:t>The Chair and Vice Chair are authorized to make editorial changes as needed.</a:t>
            </a:r>
          </a:p>
          <a:p>
            <a:pPr lvl="1"/>
            <a:r>
              <a:rPr lang="en-GB" sz="2000" dirty="0" smtClean="0"/>
              <a:t>The document will be submitted to the EC for a 10 day letter ballot, authorizing submission as an IEEE 802 document to Industry Canada.</a:t>
            </a:r>
          </a:p>
          <a:p>
            <a:pPr>
              <a:buNone/>
            </a:pPr>
            <a:endParaRPr lang="en-GB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Teleconferences Scheduled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No teleconferences have been scheduled between now and the</a:t>
            </a:r>
            <a:r>
              <a:rPr lang="en-US" sz="2000" dirty="0" smtClean="0"/>
              <a:t> November 2011 802 </a:t>
            </a:r>
            <a:r>
              <a:rPr lang="en-US" sz="2000" dirty="0" smtClean="0"/>
              <a:t>Wireless Interim in Okinawa</a:t>
            </a:r>
            <a:r>
              <a:rPr lang="en-US" sz="2000" dirty="0" smtClean="0"/>
              <a:t>.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85F7822-D151-2148-B4DA-EB7F595E4E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IEEE-P802_15.pot</Template>
  <TotalTime>99</TotalTime>
  <Words>362</Words>
  <Application>Microsoft Macintosh PowerPoint</Application>
  <PresentationFormat>On-screen Show (4:3)</PresentationFormat>
  <Paragraphs>33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IEEE-P802_15</vt:lpstr>
      <vt:lpstr>Slide 1</vt:lpstr>
      <vt:lpstr>Documents Approved by the RR-TAG</vt:lpstr>
      <vt:lpstr>Teleconferences Scheduled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802.15</dc:title>
  <dc:subject>IEEE 802.15 &lt;subject&gt;</dc:subject>
  <dc:creator>John H Notor</dc:creator>
  <cp:keywords/>
  <dc:description>&lt;doc#&gt;</dc:description>
  <cp:lastModifiedBy>John H Notor</cp:lastModifiedBy>
  <cp:revision>45</cp:revision>
  <cp:lastPrinted>1998-02-10T13:28:06Z</cp:lastPrinted>
  <dcterms:created xsi:type="dcterms:W3CDTF">2011-09-22T06:22:49Z</dcterms:created>
  <dcterms:modified xsi:type="dcterms:W3CDTF">2011-09-22T06:36:13Z</dcterms:modified>
  <cp:category/>
</cp:coreProperties>
</file>