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85" r:id="rId2"/>
    <p:sldId id="331" r:id="rId3"/>
    <p:sldId id="332" r:id="rId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52" autoAdjust="0"/>
    <p:restoredTop sz="94660"/>
  </p:normalViewPr>
  <p:slideViewPr>
    <p:cSldViewPr>
      <p:cViewPr varScale="1">
        <p:scale>
          <a:sx n="94" d="100"/>
          <a:sy n="94" d="100"/>
        </p:scale>
        <p:origin x="-1152" y="-90"/>
      </p:cViewPr>
      <p:guideLst>
        <p:guide orient="horz" pos="2160"/>
        <p:guide pos="2880"/>
      </p:guideLst>
    </p:cSldViewPr>
  </p:slideViewPr>
  <p:notesTextViewPr>
    <p:cViewPr>
      <p:scale>
        <a:sx n="100" d="100"/>
        <a:sy n="100" d="100"/>
      </p:scale>
      <p:origin x="0" y="0"/>
    </p:cViewPr>
  </p:notesTextViewPr>
  <p:sorterViewPr>
    <p:cViewPr>
      <p:scale>
        <a:sx n="60" d="100"/>
        <a:sy n="60" d="100"/>
      </p:scale>
      <p:origin x="0" y="0"/>
    </p:cViewPr>
  </p:sorterViewPr>
  <p:notesViewPr>
    <p:cSldViewPr>
      <p:cViewPr varScale="1">
        <p:scale>
          <a:sx n="38" d="100"/>
          <a:sy n="38" d="100"/>
        </p:scale>
        <p:origin x="-226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17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17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17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04C2F8B-46E2-4176-82B9-0448D6B597C8}" type="slidenum">
              <a:rPr lang="en-US"/>
              <a:pPr/>
              <a:t>‹#›</a:t>
            </a:fld>
            <a:endParaRPr lang="en-US"/>
          </a:p>
        </p:txBody>
      </p:sp>
    </p:spTree>
    <p:extLst>
      <p:ext uri="{BB962C8B-B14F-4D97-AF65-F5344CB8AC3E}">
        <p14:creationId xmlns:p14="http://schemas.microsoft.com/office/powerpoint/2010/main" val="401070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37C9A8E-9A21-4E33-985E-D10022FAFACE}" type="slidenum">
              <a:rPr lang="en-US"/>
              <a:pPr/>
              <a:t>‹#›</a:t>
            </a:fld>
            <a:endParaRPr lang="en-US"/>
          </a:p>
        </p:txBody>
      </p:sp>
    </p:spTree>
    <p:extLst>
      <p:ext uri="{BB962C8B-B14F-4D97-AF65-F5344CB8AC3E}">
        <p14:creationId xmlns:p14="http://schemas.microsoft.com/office/powerpoint/2010/main" val="42946554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11"/>
          <p:cNvSpPr>
            <a:spLocks noGrp="1" noChangeArrowheads="1"/>
          </p:cNvSpPr>
          <p:nvPr>
            <p:ph type="sldNum" sz="quarter" idx="12"/>
          </p:nvPr>
        </p:nvSpPr>
        <p:spPr>
          <a:ln/>
        </p:spPr>
        <p:txBody>
          <a:bodyPr/>
          <a:lstStyle>
            <a:lvl1pPr>
              <a:defRPr/>
            </a:lvl1pPr>
          </a:lstStyle>
          <a:p>
            <a:r>
              <a:rPr lang="en-US"/>
              <a:t>Slide </a:t>
            </a:r>
            <a:fld id="{D637AFC0-30A3-4603-86EB-718AB23FF762}" type="slidenum">
              <a:rPr lang="en-US"/>
              <a:pPr/>
              <a:t>‹#›</a:t>
            </a:fld>
            <a:endParaRPr lang="en-US"/>
          </a:p>
        </p:txBody>
      </p:sp>
    </p:spTree>
    <p:extLst>
      <p:ext uri="{BB962C8B-B14F-4D97-AF65-F5344CB8AC3E}">
        <p14:creationId xmlns:p14="http://schemas.microsoft.com/office/powerpoint/2010/main" val="228460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1"/>
          <p:cNvSpPr>
            <a:spLocks noGrp="1" noChangeArrowheads="1"/>
          </p:cNvSpPr>
          <p:nvPr>
            <p:ph type="sldNum" sz="quarter" idx="12"/>
          </p:nvPr>
        </p:nvSpPr>
        <p:spPr>
          <a:ln/>
        </p:spPr>
        <p:txBody>
          <a:bodyPr/>
          <a:lstStyle>
            <a:lvl1pPr>
              <a:defRPr/>
            </a:lvl1pPr>
          </a:lstStyle>
          <a:p>
            <a:r>
              <a:rPr lang="en-US"/>
              <a:t>Slide </a:t>
            </a:r>
            <a:fld id="{14079BD2-A340-4D22-8D2F-6942D479B9CB}" type="slidenum">
              <a:rPr lang="en-US"/>
              <a:pPr/>
              <a:t>‹#›</a:t>
            </a:fld>
            <a:endParaRPr lang="en-US"/>
          </a:p>
        </p:txBody>
      </p:sp>
    </p:spTree>
    <p:extLst>
      <p:ext uri="{BB962C8B-B14F-4D97-AF65-F5344CB8AC3E}">
        <p14:creationId xmlns:p14="http://schemas.microsoft.com/office/powerpoint/2010/main" val="3337043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1"/>
          <p:cNvSpPr>
            <a:spLocks noGrp="1" noChangeArrowheads="1"/>
          </p:cNvSpPr>
          <p:nvPr>
            <p:ph type="sldNum" sz="quarter" idx="12"/>
          </p:nvPr>
        </p:nvSpPr>
        <p:spPr>
          <a:ln/>
        </p:spPr>
        <p:txBody>
          <a:bodyPr/>
          <a:lstStyle>
            <a:lvl1pPr>
              <a:defRPr/>
            </a:lvl1pPr>
          </a:lstStyle>
          <a:p>
            <a:r>
              <a:rPr lang="en-US"/>
              <a:t>Slide </a:t>
            </a:r>
            <a:fld id="{37F8FA1A-CD0C-4023-9AF8-F3FBFA655AC9}" type="slidenum">
              <a:rPr lang="en-US"/>
              <a:pPr/>
              <a:t>‹#›</a:t>
            </a:fld>
            <a:endParaRPr lang="en-US"/>
          </a:p>
        </p:txBody>
      </p:sp>
    </p:spTree>
    <p:extLst>
      <p:ext uri="{BB962C8B-B14F-4D97-AF65-F5344CB8AC3E}">
        <p14:creationId xmlns:p14="http://schemas.microsoft.com/office/powerpoint/2010/main" val="4185639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6" name="Rectangle 11"/>
          <p:cNvSpPr>
            <a:spLocks noGrp="1" noChangeArrowheads="1"/>
          </p:cNvSpPr>
          <p:nvPr>
            <p:ph type="sldNum" sz="quarter" idx="12"/>
          </p:nvPr>
        </p:nvSpPr>
        <p:spPr>
          <a:ln/>
        </p:spPr>
        <p:txBody>
          <a:bodyPr/>
          <a:lstStyle>
            <a:lvl1pPr>
              <a:defRPr/>
            </a:lvl1pPr>
          </a:lstStyle>
          <a:p>
            <a:r>
              <a:rPr lang="en-US"/>
              <a:t>Slide </a:t>
            </a:r>
            <a:fld id="{4270D139-CF06-418A-97E5-7EB2D53BCCE4}" type="slidenum">
              <a:rPr lang="en-US"/>
              <a:pPr/>
              <a:t>‹#›</a:t>
            </a:fld>
            <a:endParaRPr lang="en-US"/>
          </a:p>
        </p:txBody>
      </p:sp>
    </p:spTree>
    <p:extLst>
      <p:ext uri="{BB962C8B-B14F-4D97-AF65-F5344CB8AC3E}">
        <p14:creationId xmlns:p14="http://schemas.microsoft.com/office/powerpoint/2010/main" val="2394727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11"/>
          <p:cNvSpPr>
            <a:spLocks noGrp="1" noChangeArrowheads="1"/>
          </p:cNvSpPr>
          <p:nvPr>
            <p:ph type="sldNum" sz="quarter" idx="12"/>
          </p:nvPr>
        </p:nvSpPr>
        <p:spPr/>
        <p:txBody>
          <a:bodyPr/>
          <a:lstStyle>
            <a:lvl1pPr>
              <a:defRPr/>
            </a:lvl1pPr>
          </a:lstStyle>
          <a:p>
            <a:r>
              <a:rPr lang="en-US"/>
              <a:t>Slide </a:t>
            </a:r>
            <a:fld id="{3AB88D63-1DB1-481C-99FE-2A6B83A88D10}" type="slidenum">
              <a:rPr lang="en-US"/>
              <a:pPr/>
              <a:t>‹#›</a:t>
            </a:fld>
            <a:endParaRPr lang="en-US"/>
          </a:p>
        </p:txBody>
      </p:sp>
    </p:spTree>
    <p:extLst>
      <p:ext uri="{BB962C8B-B14F-4D97-AF65-F5344CB8AC3E}">
        <p14:creationId xmlns:p14="http://schemas.microsoft.com/office/powerpoint/2010/main" val="261381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11"/>
          <p:cNvSpPr>
            <a:spLocks noGrp="1" noChangeArrowheads="1"/>
          </p:cNvSpPr>
          <p:nvPr>
            <p:ph type="sldNum" sz="quarter" idx="12"/>
          </p:nvPr>
        </p:nvSpPr>
        <p:spPr>
          <a:ln/>
        </p:spPr>
        <p:txBody>
          <a:bodyPr/>
          <a:lstStyle>
            <a:lvl1pPr>
              <a:defRPr/>
            </a:lvl1pPr>
          </a:lstStyle>
          <a:p>
            <a:r>
              <a:rPr lang="en-US"/>
              <a:t>Slide </a:t>
            </a:r>
            <a:fld id="{F4EE0D6A-B071-42F8-9B26-A80A879C5149}" type="slidenum">
              <a:rPr lang="en-US"/>
              <a:pPr/>
              <a:t>‹#›</a:t>
            </a:fld>
            <a:endParaRPr lang="en-US"/>
          </a:p>
        </p:txBody>
      </p:sp>
    </p:spTree>
    <p:extLst>
      <p:ext uri="{BB962C8B-B14F-4D97-AF65-F5344CB8AC3E}">
        <p14:creationId xmlns:p14="http://schemas.microsoft.com/office/powerpoint/2010/main" val="2578086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2"/>
          </p:nvPr>
        </p:nvSpPr>
        <p:spPr>
          <a:ln/>
        </p:spPr>
        <p:txBody>
          <a:bodyPr/>
          <a:lstStyle>
            <a:lvl1pPr>
              <a:defRPr/>
            </a:lvl1pPr>
          </a:lstStyle>
          <a:p>
            <a:r>
              <a:rPr lang="en-US"/>
              <a:t>Slide </a:t>
            </a:r>
            <a:fld id="{C1BF397D-99E2-4F1D-BAC0-239E7BB8ACDC}" type="slidenum">
              <a:rPr lang="en-US"/>
              <a:pPr/>
              <a:t>‹#›</a:t>
            </a:fld>
            <a:endParaRPr lang="en-US"/>
          </a:p>
        </p:txBody>
      </p:sp>
    </p:spTree>
    <p:extLst>
      <p:ext uri="{BB962C8B-B14F-4D97-AF65-F5344CB8AC3E}">
        <p14:creationId xmlns:p14="http://schemas.microsoft.com/office/powerpoint/2010/main" val="158104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11"/>
          <p:cNvSpPr>
            <a:spLocks noGrp="1" noChangeArrowheads="1"/>
          </p:cNvSpPr>
          <p:nvPr>
            <p:ph type="sldNum" sz="quarter" idx="12"/>
          </p:nvPr>
        </p:nvSpPr>
        <p:spPr>
          <a:ln/>
        </p:spPr>
        <p:txBody>
          <a:bodyPr/>
          <a:lstStyle>
            <a:lvl1pPr>
              <a:defRPr/>
            </a:lvl1pPr>
          </a:lstStyle>
          <a:p>
            <a:r>
              <a:rPr lang="en-US"/>
              <a:t>Slide </a:t>
            </a:r>
            <a:fld id="{5F2AC513-8D51-45A9-9718-181AA8F69325}" type="slidenum">
              <a:rPr lang="en-US"/>
              <a:pPr/>
              <a:t>‹#›</a:t>
            </a:fld>
            <a:endParaRPr lang="en-US"/>
          </a:p>
        </p:txBody>
      </p:sp>
    </p:spTree>
    <p:extLst>
      <p:ext uri="{BB962C8B-B14F-4D97-AF65-F5344CB8AC3E}">
        <p14:creationId xmlns:p14="http://schemas.microsoft.com/office/powerpoint/2010/main" val="1887391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11"/>
          <p:cNvSpPr>
            <a:spLocks noGrp="1" noChangeArrowheads="1"/>
          </p:cNvSpPr>
          <p:nvPr>
            <p:ph type="sldNum" sz="quarter" idx="12"/>
          </p:nvPr>
        </p:nvSpPr>
        <p:spPr>
          <a:ln/>
        </p:spPr>
        <p:txBody>
          <a:bodyPr/>
          <a:lstStyle>
            <a:lvl1pPr>
              <a:defRPr/>
            </a:lvl1pPr>
          </a:lstStyle>
          <a:p>
            <a:r>
              <a:rPr lang="en-US"/>
              <a:t>Slide </a:t>
            </a:r>
            <a:fld id="{0B527BE5-A9AD-4219-9E44-EF8C6C9C7A5A}" type="slidenum">
              <a:rPr lang="en-US"/>
              <a:pPr/>
              <a:t>‹#›</a:t>
            </a:fld>
            <a:endParaRPr lang="en-US"/>
          </a:p>
        </p:txBody>
      </p:sp>
    </p:spTree>
    <p:extLst>
      <p:ext uri="{BB962C8B-B14F-4D97-AF65-F5344CB8AC3E}">
        <p14:creationId xmlns:p14="http://schemas.microsoft.com/office/powerpoint/2010/main" val="2234061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p:txBody>
          <a:bodyPr/>
          <a:lstStyle>
            <a:lvl1pPr>
              <a:defRPr/>
            </a:lvl1pPr>
          </a:lstStyle>
          <a:p>
            <a:r>
              <a:rPr lang="en-US"/>
              <a:t>Slide </a:t>
            </a:r>
            <a:fld id="{E1BBD014-3320-4701-9A5A-F7BC2C65F216}" type="slidenum">
              <a:rPr lang="en-US"/>
              <a:pPr/>
              <a:t>‹#›</a:t>
            </a:fld>
            <a:endParaRPr lang="en-US"/>
          </a:p>
        </p:txBody>
      </p:sp>
    </p:spTree>
    <p:extLst>
      <p:ext uri="{BB962C8B-B14F-4D97-AF65-F5344CB8AC3E}">
        <p14:creationId xmlns:p14="http://schemas.microsoft.com/office/powerpoint/2010/main" val="2233320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81400" y="7620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11"/>
          <p:cNvSpPr>
            <a:spLocks noGrp="1" noChangeArrowheads="1"/>
          </p:cNvSpPr>
          <p:nvPr>
            <p:ph type="sldNum" sz="quarter" idx="12"/>
          </p:nvPr>
        </p:nvSpPr>
        <p:spPr>
          <a:ln/>
        </p:spPr>
        <p:txBody>
          <a:bodyPr/>
          <a:lstStyle>
            <a:lvl1pPr>
              <a:defRPr/>
            </a:lvl1pPr>
          </a:lstStyle>
          <a:p>
            <a:r>
              <a:rPr lang="en-US"/>
              <a:t>Slide </a:t>
            </a:r>
            <a:fld id="{75DF1859-ECB3-4257-AE36-0FB12C140DD5}" type="slidenum">
              <a:rPr lang="en-US"/>
              <a:pPr/>
              <a:t>‹#›</a:t>
            </a:fld>
            <a:endParaRPr lang="en-US"/>
          </a:p>
        </p:txBody>
      </p:sp>
    </p:spTree>
    <p:extLst>
      <p:ext uri="{BB962C8B-B14F-4D97-AF65-F5344CB8AC3E}">
        <p14:creationId xmlns:p14="http://schemas.microsoft.com/office/powerpoint/2010/main" val="1343062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11"/>
          <p:cNvSpPr>
            <a:spLocks noGrp="1" noChangeArrowheads="1"/>
          </p:cNvSpPr>
          <p:nvPr>
            <p:ph type="sldNum" sz="quarter" idx="12"/>
          </p:nvPr>
        </p:nvSpPr>
        <p:spPr>
          <a:ln/>
        </p:spPr>
        <p:txBody>
          <a:bodyPr/>
          <a:lstStyle>
            <a:lvl1pPr>
              <a:defRPr/>
            </a:lvl1pPr>
          </a:lstStyle>
          <a:p>
            <a:r>
              <a:rPr lang="en-US"/>
              <a:t>Slide </a:t>
            </a:r>
            <a:fld id="{1DA8E3BB-D5FB-4F45-AD4F-D228A10B9D83}" type="slidenum">
              <a:rPr lang="en-US"/>
              <a:pPr/>
              <a:t>‹#›</a:t>
            </a:fld>
            <a:endParaRPr lang="en-US"/>
          </a:p>
        </p:txBody>
      </p:sp>
    </p:spTree>
    <p:extLst>
      <p:ext uri="{BB962C8B-B14F-4D97-AF65-F5344CB8AC3E}">
        <p14:creationId xmlns:p14="http://schemas.microsoft.com/office/powerpoint/2010/main" val="3958857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8"/>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5" name="Rectangle 11"/>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a:latin typeface="Times New Roman" pitchFamily="18" charset="0"/>
                <a:ea typeface="MS PGothic" pitchFamily="34" charset="-128"/>
              </a:defRPr>
            </a:lvl1pPr>
          </a:lstStyle>
          <a:p>
            <a:r>
              <a:rPr lang="en-US"/>
              <a:t>Slide </a:t>
            </a:r>
            <a:fld id="{E712CE78-0E7E-4E86-9BD9-614FD77A6D58}" type="slidenum">
              <a:rPr lang="en-US"/>
              <a:pPr/>
              <a:t>‹#›</a:t>
            </a:fld>
            <a:endParaRPr lang="en-US"/>
          </a:p>
        </p:txBody>
      </p:sp>
      <p:sp>
        <p:nvSpPr>
          <p:cNvPr id="1036" name="Rectangle 12"/>
          <p:cNvSpPr>
            <a:spLocks noChangeArrowheads="1"/>
          </p:cNvSpPr>
          <p:nvPr userDrawn="1"/>
        </p:nvSpPr>
        <p:spPr bwMode="auto">
          <a:xfrm>
            <a:off x="4399456" y="334189"/>
            <a:ext cx="404604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b="1" dirty="0">
                <a:latin typeface="Times New Roman" pitchFamily="18" charset="0"/>
                <a:ea typeface="MS PGothic" pitchFamily="34" charset="-128"/>
              </a:rPr>
              <a:t>doc.: </a:t>
            </a:r>
            <a:r>
              <a:rPr lang="en-US" b="1" dirty="0" smtClean="0">
                <a:latin typeface="Times New Roman" pitchFamily="18" charset="0"/>
                <a:ea typeface="MS PGothic" pitchFamily="34" charset="-128"/>
              </a:rPr>
              <a:t>IEEE </a:t>
            </a:r>
            <a:r>
              <a:rPr lang="en-US" b="1" dirty="0" smtClean="0">
                <a:latin typeface="Times New Roman" pitchFamily="18" charset="0"/>
                <a:ea typeface="MS PGothic" pitchFamily="34" charset="-128"/>
              </a:rPr>
              <a:t>802.15-11-0697-00-0006</a:t>
            </a:r>
            <a:r>
              <a:rPr lang="en-US" dirty="0" smtClean="0"/>
              <a:t> </a:t>
            </a:r>
            <a:r>
              <a:rPr lang="en-US" dirty="0" smtClean="0">
                <a:latin typeface="Times New Roman" pitchFamily="18" charset="0"/>
              </a:rPr>
              <a:t> </a:t>
            </a:r>
            <a:endParaRPr lang="en-US" dirty="0">
              <a:latin typeface="Times New Roman" pitchFamily="18" charset="0"/>
            </a:endParaRPr>
          </a:p>
        </p:txBody>
      </p:sp>
      <p:sp>
        <p:nvSpPr>
          <p:cNvPr id="1037" name="Line 13"/>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8" name="Rectangle 14"/>
          <p:cNvSpPr>
            <a:spLocks noChangeArrowheads="1"/>
          </p:cNvSpPr>
          <p:nvPr userDrawn="1"/>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a:latin typeface="Times New Roman" pitchFamily="18" charset="0"/>
                <a:ea typeface="MS PGothic" pitchFamily="34" charset="-128"/>
              </a:rPr>
              <a:t>Submission</a:t>
            </a:r>
          </a:p>
        </p:txBody>
      </p:sp>
      <p:sp>
        <p:nvSpPr>
          <p:cNvPr id="1039" name="Line 15"/>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635" r:id="rId1"/>
    <p:sldLayoutId id="2147484645" r:id="rId2"/>
    <p:sldLayoutId id="2147484636" r:id="rId3"/>
    <p:sldLayoutId id="2147484637" r:id="rId4"/>
    <p:sldLayoutId id="2147484638" r:id="rId5"/>
    <p:sldLayoutId id="2147484639" r:id="rId6"/>
    <p:sldLayoutId id="2147484646" r:id="rId7"/>
    <p:sldLayoutId id="2147484640" r:id="rId8"/>
    <p:sldLayoutId id="2147484641" r:id="rId9"/>
    <p:sldLayoutId id="2147484642" r:id="rId10"/>
    <p:sldLayoutId id="2147484643" r:id="rId11"/>
    <p:sldLayoutId id="2147484644" r:id="rId12"/>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inmengho@ieee.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file:///C:\Users\a0864077\Documents\Standards\802_15\TG6\Tg6.vsd\Drawing\~Guardtime2\Sheet.92"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file:///C:\Users\a0864077\Documents\Standards\802_15\TG6\Tg6.vsd\Drawing\~Guardtime2\Sheet.9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4294967295"/>
          </p:nvPr>
        </p:nvSpPr>
        <p:spPr>
          <a:xfrm>
            <a:off x="685800" y="304026"/>
            <a:ext cx="1905000" cy="27699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smtClean="0">
                <a:latin typeface="Times New Roman" pitchFamily="18" charset="0"/>
              </a:rPr>
              <a:t>September 2011</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a:latin typeface="Times New Roman" pitchFamily="18" charset="0"/>
              </a:rPr>
              <a:t>Slide </a:t>
            </a:r>
            <a:fld id="{9273B748-23B3-435A-B57E-1C2AF3BB4E14}" type="slidenum">
              <a:rPr lang="en-US">
                <a:latin typeface="Times New Roman" pitchFamily="18" charset="0"/>
              </a:rPr>
              <a:pPr/>
              <a:t>1</a:t>
            </a:fld>
            <a:endParaRPr lang="en-US" dirty="0">
              <a:latin typeface="Times New Roman" pitchFamily="18" charset="0"/>
            </a:endParaRPr>
          </a:p>
        </p:txBody>
      </p:sp>
      <p:sp>
        <p:nvSpPr>
          <p:cNvPr id="7" name="Rectangle 6"/>
          <p:cNvSpPr/>
          <p:nvPr/>
        </p:nvSpPr>
        <p:spPr>
          <a:xfrm>
            <a:off x="685800" y="990600"/>
            <a:ext cx="7848600" cy="4801314"/>
          </a:xfrm>
          <a:prstGeom prst="rect">
            <a:avLst/>
          </a:prstGeom>
        </p:spPr>
        <p:txBody>
          <a:bodyPr>
            <a:spAutoFit/>
          </a:bodyPr>
          <a:lstStyle/>
          <a:p>
            <a:pPr marL="914400" indent="-914400" eaLnBrk="0" hangingPunct="0"/>
            <a:r>
              <a:rPr lang="en-US" sz="1600" b="1" u="sng" dirty="0">
                <a:effectLst>
                  <a:outerShdw blurRad="38100" dist="38100" dir="2700000" algn="tl">
                    <a:srgbClr val="C0C0C0"/>
                  </a:outerShdw>
                </a:effectLst>
                <a:latin typeface="Times New Roman" pitchFamily="18" charset="0"/>
              </a:rPr>
              <a:t>Project: IEEE P802.15 Working Group for Wireless Personal Area Networks (WPANs)</a:t>
            </a:r>
            <a:endParaRPr lang="en-US" sz="1600" b="1" dirty="0">
              <a:latin typeface="Times New Roman" pitchFamily="18" charset="0"/>
            </a:endParaRPr>
          </a:p>
          <a:p>
            <a:pPr marL="914400" indent="-914400" eaLnBrk="0" hangingPunct="0"/>
            <a:endParaRPr lang="en-US" sz="2000" dirty="0">
              <a:latin typeface="Times New Roman" pitchFamily="18" charset="0"/>
            </a:endParaRPr>
          </a:p>
          <a:p>
            <a:pPr marL="914400" indent="-914400" eaLnBrk="0" hangingPunct="0"/>
            <a:r>
              <a:rPr lang="en-US" b="1" dirty="0">
                <a:latin typeface="Times New Roman" pitchFamily="18" charset="0"/>
              </a:rPr>
              <a:t>Submission Title:</a:t>
            </a:r>
            <a:r>
              <a:rPr lang="en-US" dirty="0">
                <a:latin typeface="Times New Roman" pitchFamily="18" charset="0"/>
              </a:rPr>
              <a:t> </a:t>
            </a:r>
            <a:r>
              <a:rPr lang="en-US" dirty="0" smtClean="0">
                <a:latin typeface="Times New Roman" pitchFamily="18" charset="0"/>
              </a:rPr>
              <a:t>A Reexamination of Clock Drift and Guard Time</a:t>
            </a:r>
            <a:endParaRPr lang="en-US" dirty="0">
              <a:latin typeface="Times New Roman" pitchFamily="18" charset="0"/>
            </a:endParaRPr>
          </a:p>
          <a:p>
            <a:pPr marL="914400" indent="-914400" eaLnBrk="0" hangingPunct="0"/>
            <a:r>
              <a:rPr lang="en-US" b="1" dirty="0">
                <a:latin typeface="Times New Roman" pitchFamily="18" charset="0"/>
              </a:rPr>
              <a:t>Date Submitted: </a:t>
            </a:r>
            <a:r>
              <a:rPr lang="en-US" dirty="0" smtClean="0">
                <a:latin typeface="Times New Roman" pitchFamily="18" charset="0"/>
              </a:rPr>
              <a:t>September 21, </a:t>
            </a:r>
            <a:r>
              <a:rPr lang="en-US" dirty="0">
                <a:latin typeface="Times New Roman" pitchFamily="18" charset="0"/>
              </a:rPr>
              <a:t>2011</a:t>
            </a:r>
          </a:p>
          <a:p>
            <a:pPr marL="914400" indent="-914400" eaLnBrk="0" hangingPunct="0"/>
            <a:r>
              <a:rPr lang="en-US" b="1" dirty="0">
                <a:latin typeface="Times New Roman" pitchFamily="18" charset="0"/>
              </a:rPr>
              <a:t>Source:</a:t>
            </a:r>
            <a:r>
              <a:rPr lang="en-US" dirty="0">
                <a:latin typeface="Times New Roman" pitchFamily="18" charset="0"/>
              </a:rPr>
              <a:t> 	</a:t>
            </a:r>
            <a:r>
              <a:rPr lang="en-US" dirty="0" smtClean="0">
                <a:latin typeface="Times New Roman" pitchFamily="18" charset="0"/>
              </a:rPr>
              <a:t>Jin-Meng Ho</a:t>
            </a:r>
            <a:endParaRPr lang="en-US" dirty="0">
              <a:latin typeface="Times New Roman" pitchFamily="18" charset="0"/>
            </a:endParaRPr>
          </a:p>
          <a:p>
            <a:pPr marL="914400" indent="-914400" eaLnBrk="0" hangingPunct="0"/>
            <a:r>
              <a:rPr lang="en-US" b="1" dirty="0" smtClean="0">
                <a:latin typeface="Times New Roman" pitchFamily="18" charset="0"/>
              </a:rPr>
              <a:t>Voice</a:t>
            </a:r>
            <a:r>
              <a:rPr lang="en-US" b="1" dirty="0">
                <a:latin typeface="Times New Roman" pitchFamily="18" charset="0"/>
              </a:rPr>
              <a:t>:</a:t>
            </a:r>
            <a:r>
              <a:rPr lang="en-US" dirty="0">
                <a:latin typeface="Times New Roman" pitchFamily="18" charset="0"/>
              </a:rPr>
              <a:t> 	+1 </a:t>
            </a:r>
            <a:r>
              <a:rPr lang="en-US" dirty="0" smtClean="0">
                <a:latin typeface="Times New Roman" pitchFamily="18" charset="0"/>
              </a:rPr>
              <a:t>(214) 480-1994, </a:t>
            </a:r>
            <a:r>
              <a:rPr lang="en-US" dirty="0">
                <a:latin typeface="Times New Roman" pitchFamily="18" charset="0"/>
              </a:rPr>
              <a:t>e-mail: </a:t>
            </a:r>
            <a:r>
              <a:rPr lang="en-US" dirty="0" smtClean="0">
                <a:latin typeface="Times New Roman" pitchFamily="18" charset="0"/>
                <a:hlinkClick r:id="rId2"/>
              </a:rPr>
              <a:t>jinmengho@ieee.org</a:t>
            </a:r>
            <a:endParaRPr lang="en-US" dirty="0" smtClean="0">
              <a:latin typeface="Times New Roman" pitchFamily="18" charset="0"/>
            </a:endParaRPr>
          </a:p>
          <a:p>
            <a:pPr marL="914400" indent="-914400" eaLnBrk="0" hangingPunct="0"/>
            <a:r>
              <a:rPr lang="en-US" b="1" dirty="0" smtClean="0">
                <a:latin typeface="Times New Roman" pitchFamily="18" charset="0"/>
              </a:rPr>
              <a:t>Re</a:t>
            </a:r>
            <a:r>
              <a:rPr lang="en-US" b="1" dirty="0">
                <a:latin typeface="Times New Roman" pitchFamily="18" charset="0"/>
              </a:rPr>
              <a:t>:</a:t>
            </a:r>
            <a:r>
              <a:rPr lang="en-US" dirty="0">
                <a:latin typeface="Times New Roman" pitchFamily="18" charset="0"/>
              </a:rPr>
              <a:t> 	 </a:t>
            </a:r>
            <a:r>
              <a:rPr lang="en-US" dirty="0" smtClean="0">
                <a:latin typeface="Times New Roman" pitchFamily="18" charset="0"/>
              </a:rPr>
              <a:t>802.15.6 sponsor ballot comment resolution</a:t>
            </a:r>
            <a:endParaRPr lang="en-US" dirty="0">
              <a:latin typeface="Times New Roman" pitchFamily="18" charset="0"/>
            </a:endParaRPr>
          </a:p>
          <a:p>
            <a:pPr marL="914400" indent="-914400" eaLnBrk="0" hangingPunct="0"/>
            <a:r>
              <a:rPr lang="en-US" b="1" dirty="0">
                <a:latin typeface="Times New Roman" pitchFamily="18" charset="0"/>
              </a:rPr>
              <a:t>Abstract: </a:t>
            </a:r>
            <a:r>
              <a:rPr lang="en-US" dirty="0">
                <a:latin typeface="Times New Roman" pitchFamily="18" charset="0"/>
              </a:rPr>
              <a:t> </a:t>
            </a:r>
            <a:r>
              <a:rPr lang="en-US" dirty="0" smtClean="0">
                <a:latin typeface="Times New Roman" pitchFamily="18" charset="0"/>
              </a:rPr>
              <a:t>A close look into clock drift and guard time in a star topology</a:t>
            </a:r>
            <a:endParaRPr lang="en-US" dirty="0">
              <a:latin typeface="Times New Roman" pitchFamily="18" charset="0"/>
            </a:endParaRPr>
          </a:p>
          <a:p>
            <a:pPr marL="914400" indent="-914400" eaLnBrk="0" hangingPunct="0"/>
            <a:r>
              <a:rPr lang="en-US" b="1" dirty="0">
                <a:latin typeface="Times New Roman" pitchFamily="18" charset="0"/>
              </a:rPr>
              <a:t>Purpose:</a:t>
            </a:r>
            <a:r>
              <a:rPr lang="en-US" dirty="0">
                <a:latin typeface="Times New Roman" pitchFamily="18" charset="0"/>
              </a:rPr>
              <a:t>	</a:t>
            </a:r>
            <a:r>
              <a:rPr lang="en-US" dirty="0" smtClean="0">
                <a:latin typeface="Times New Roman" pitchFamily="18" charset="0"/>
              </a:rPr>
              <a:t> To facilitate sponsor ballot comment resolution</a:t>
            </a:r>
            <a:endParaRPr lang="en-US" dirty="0">
              <a:latin typeface="Times New Roman" pitchFamily="18" charset="0"/>
            </a:endParaRPr>
          </a:p>
          <a:p>
            <a:pPr marL="914400" indent="-914400" eaLnBrk="0" hangingPunct="0"/>
            <a:r>
              <a:rPr lang="en-US" b="1" dirty="0">
                <a:latin typeface="Times New Roman" pitchFamily="18" charset="0"/>
              </a:rPr>
              <a:t>Notice:</a:t>
            </a:r>
            <a:r>
              <a:rPr lang="en-US" dirty="0">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r>
              <a:rPr lang="en-US" b="1" dirty="0">
                <a:latin typeface="Times New Roman" pitchFamily="18" charset="0"/>
              </a:rPr>
              <a:t>Release:</a:t>
            </a:r>
            <a:r>
              <a:rPr lang="en-US" dirty="0">
                <a:latin typeface="Times New Roman" pitchFamily="18" charset="0"/>
              </a:rPr>
              <a:t>	The contributor acknowledges and accepts that this contribution becomes the property of IEEE and may be made publicly available by P802.15.	</a:t>
            </a:r>
          </a:p>
        </p:txBody>
      </p:sp>
      <p:sp>
        <p:nvSpPr>
          <p:cNvPr id="6" name="Footer Placeholder 4"/>
          <p:cNvSpPr txBox="1">
            <a:spLocks/>
          </p:cNvSpPr>
          <p:nvPr/>
        </p:nvSpPr>
        <p:spPr>
          <a:xfrm>
            <a:off x="6562993" y="6477000"/>
            <a:ext cx="21945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r>
              <a:rPr lang="en-US" sz="1200" smtClean="0">
                <a:latin typeface="Times New Roman" pitchFamily="18" charset="0"/>
              </a:rPr>
              <a:t>Jin-Meng Ho, Texas Instruments</a:t>
            </a:r>
            <a:endParaRPr lang="en-US" sz="1200" dirty="0">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4238" y="2743200"/>
            <a:ext cx="2295525"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2488" y="4267200"/>
            <a:ext cx="7439025"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Date Placeholder 3"/>
          <p:cNvSpPr>
            <a:spLocks noGrp="1"/>
          </p:cNvSpPr>
          <p:nvPr>
            <p:ph type="dt" sz="quarter" idx="4294967295"/>
          </p:nvPr>
        </p:nvSpPr>
        <p:spPr>
          <a:xfrm>
            <a:off x="685800" y="304026"/>
            <a:ext cx="1981200" cy="27699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smtClean="0">
                <a:latin typeface="Times New Roman" pitchFamily="18" charset="0"/>
              </a:rPr>
              <a:t>September 2011</a:t>
            </a:r>
          </a:p>
        </p:txBody>
      </p:sp>
      <p:sp>
        <p:nvSpPr>
          <p:cNvPr id="9"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a:latin typeface="Times New Roman" pitchFamily="18" charset="0"/>
              </a:rPr>
              <a:t>Slide </a:t>
            </a:r>
            <a:fld id="{9273B748-23B3-435A-B57E-1C2AF3BB4E14}" type="slidenum">
              <a:rPr lang="en-US">
                <a:latin typeface="Times New Roman" pitchFamily="18" charset="0"/>
              </a:rPr>
              <a:pPr/>
              <a:t>2</a:t>
            </a:fld>
            <a:endParaRPr lang="en-US" dirty="0">
              <a:latin typeface="Times New Roman" pitchFamily="18" charset="0"/>
            </a:endParaRPr>
          </a:p>
        </p:txBody>
      </p:sp>
      <p:sp>
        <p:nvSpPr>
          <p:cNvPr id="12" name="Footer Placeholder 4"/>
          <p:cNvSpPr txBox="1">
            <a:spLocks/>
          </p:cNvSpPr>
          <p:nvPr/>
        </p:nvSpPr>
        <p:spPr>
          <a:xfrm>
            <a:off x="6562993" y="6477000"/>
            <a:ext cx="21945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r>
              <a:rPr lang="en-US" sz="1200" smtClean="0">
                <a:latin typeface="Times New Roman" pitchFamily="18" charset="0"/>
              </a:rPr>
              <a:t>Jin-Meng Ho, Texas Instruments</a:t>
            </a:r>
            <a:endParaRPr lang="en-US" sz="1200" dirty="0">
              <a:latin typeface="Times New Roman"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878149503"/>
              </p:ext>
            </p:extLst>
          </p:nvPr>
        </p:nvGraphicFramePr>
        <p:xfrm>
          <a:off x="1420813" y="938212"/>
          <a:ext cx="6302375" cy="1423988"/>
        </p:xfrm>
        <a:graphic>
          <a:graphicData uri="http://schemas.openxmlformats.org/presentationml/2006/ole">
            <mc:AlternateContent xmlns:mc="http://schemas.openxmlformats.org/markup-compatibility/2006">
              <mc:Choice xmlns:v="urn:schemas-microsoft-com:vml" Requires="v">
                <p:oleObj spid="_x0000_s6157" name="Visio" r:id="rId5" imgW="6302880" imgH="1423358" progId="Visio.Drawing.11">
                  <p:link updateAutomatic="1"/>
                </p:oleObj>
              </mc:Choice>
              <mc:Fallback>
                <p:oleObj name="Visio" r:id="rId5" imgW="6302880" imgH="1423358" progId="Visio.Drawing.11">
                  <p:link updateAutomatic="1"/>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0813" y="938212"/>
                        <a:ext cx="6302375"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738" y="2981325"/>
            <a:ext cx="8010525" cy="227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ate Placeholder 3"/>
          <p:cNvSpPr>
            <a:spLocks noGrp="1"/>
          </p:cNvSpPr>
          <p:nvPr>
            <p:ph type="dt" sz="quarter" idx="4294967295"/>
          </p:nvPr>
        </p:nvSpPr>
        <p:spPr>
          <a:xfrm>
            <a:off x="685800" y="304026"/>
            <a:ext cx="1981200" cy="27699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smtClean="0">
                <a:latin typeface="Times New Roman" pitchFamily="18" charset="0"/>
              </a:rPr>
              <a:t>September 2011</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a:latin typeface="Times New Roman" pitchFamily="18" charset="0"/>
              </a:rPr>
              <a:t>Slide </a:t>
            </a:r>
            <a:fld id="{9273B748-23B3-435A-B57E-1C2AF3BB4E14}" type="slidenum">
              <a:rPr lang="en-US">
                <a:latin typeface="Times New Roman" pitchFamily="18" charset="0"/>
              </a:rPr>
              <a:pPr/>
              <a:t>3</a:t>
            </a:fld>
            <a:endParaRPr lang="en-US" dirty="0">
              <a:latin typeface="Times New Roman" pitchFamily="18" charset="0"/>
            </a:endParaRPr>
          </a:p>
        </p:txBody>
      </p:sp>
      <p:sp>
        <p:nvSpPr>
          <p:cNvPr id="8" name="Footer Placeholder 4"/>
          <p:cNvSpPr>
            <a:spLocks noGrp="1"/>
          </p:cNvSpPr>
          <p:nvPr>
            <p:ph type="ftr" sz="quarter" idx="4294967295"/>
          </p:nvPr>
        </p:nvSpPr>
        <p:spPr>
          <a:xfrm>
            <a:off x="6562993" y="6477000"/>
            <a:ext cx="21945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dirty="0" smtClean="0">
                <a:latin typeface="Times New Roman" pitchFamily="18" charset="0"/>
              </a:rPr>
              <a:t>Jin-Meng Ho, Texas Instruments</a:t>
            </a:r>
          </a:p>
        </p:txBody>
      </p:sp>
      <p:graphicFrame>
        <p:nvGraphicFramePr>
          <p:cNvPr id="2" name="Object 1"/>
          <p:cNvGraphicFramePr>
            <a:graphicFrameLocks noChangeAspect="1"/>
          </p:cNvGraphicFramePr>
          <p:nvPr>
            <p:extLst>
              <p:ext uri="{D42A27DB-BD31-4B8C-83A1-F6EECF244321}">
                <p14:modId xmlns:p14="http://schemas.microsoft.com/office/powerpoint/2010/main" val="357020111"/>
              </p:ext>
            </p:extLst>
          </p:nvPr>
        </p:nvGraphicFramePr>
        <p:xfrm>
          <a:off x="1420813" y="990600"/>
          <a:ext cx="6302375" cy="1423987"/>
        </p:xfrm>
        <a:graphic>
          <a:graphicData uri="http://schemas.openxmlformats.org/presentationml/2006/ole">
            <mc:AlternateContent xmlns:mc="http://schemas.openxmlformats.org/markup-compatibility/2006">
              <mc:Choice xmlns:v="urn:schemas-microsoft-com:vml" Requires="v">
                <p:oleObj spid="_x0000_s25609" name="Visio" r:id="rId4" imgW="6302880" imgH="1423358" progId="Visio.Drawing.11">
                  <p:link updateAutomatic="1"/>
                </p:oleObj>
              </mc:Choice>
              <mc:Fallback>
                <p:oleObj name="Visio" r:id="rId4" imgW="6302880" imgH="1423358" progId="Visio.Drawing.11">
                  <p:link updateAutomatic="1"/>
                  <p:pic>
                    <p:nvPicPr>
                      <p:cNvPr id="0" name=""/>
                      <p:cNvPicPr/>
                      <p:nvPr/>
                    </p:nvPicPr>
                    <p:blipFill>
                      <a:blip r:embed="rId5"/>
                      <a:stretch>
                        <a:fillRect/>
                      </a:stretch>
                    </p:blipFill>
                    <p:spPr>
                      <a:xfrm>
                        <a:off x="1420813" y="990600"/>
                        <a:ext cx="6302375" cy="1423987"/>
                      </a:xfrm>
                      <a:prstGeom prst="rect">
                        <a:avLst/>
                      </a:prstGeom>
                    </p:spPr>
                  </p:pic>
                </p:oleObj>
              </mc:Fallback>
            </mc:AlternateContent>
          </a:graphicData>
        </a:graphic>
      </p:graphicFrame>
    </p:spTree>
    <p:extLst>
      <p:ext uri="{BB962C8B-B14F-4D97-AF65-F5344CB8AC3E}">
        <p14:creationId xmlns:p14="http://schemas.microsoft.com/office/powerpoint/2010/main" val="3158215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3946</TotalTime>
  <Words>61</Words>
  <Application>Microsoft Office PowerPoint</Application>
  <PresentationFormat>On-screen Show (4:3)</PresentationFormat>
  <Paragraphs>20</Paragraphs>
  <Slides>3</Slides>
  <Notes>0</Notes>
  <HiddenSlides>0</HiddenSlides>
  <MMClips>0</MMClips>
  <ScaleCrop>false</ScaleCrop>
  <HeadingPairs>
    <vt:vector size="6" baseType="variant">
      <vt:variant>
        <vt:lpstr>Theme</vt:lpstr>
      </vt:variant>
      <vt:variant>
        <vt:i4>1</vt:i4>
      </vt:variant>
      <vt:variant>
        <vt:lpstr>Links</vt:lpstr>
      </vt:variant>
      <vt:variant>
        <vt:i4>2</vt:i4>
      </vt:variant>
      <vt:variant>
        <vt:lpstr>Slide Titles</vt:lpstr>
      </vt:variant>
      <vt:variant>
        <vt:i4>3</vt:i4>
      </vt:variant>
    </vt:vector>
  </HeadingPairs>
  <TitlesOfParts>
    <vt:vector size="6" baseType="lpstr">
      <vt:lpstr>Default Design</vt:lpstr>
      <vt:lpstr>C:\Users\a0864077\Documents\Standards\802_15\TG6\Tg6.vsd\Drawing\~Guardtime2\Sheet.92</vt:lpstr>
      <vt:lpstr>C:\Users\a0864077\Documents\Standards\802_15\TG6\Tg6.vsd\Drawing\~Guardtime2\Sheet.92</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jinmengho@ti.com</dc:creator>
  <cp:lastModifiedBy>Ho, Jin-Meng</cp:lastModifiedBy>
  <cp:revision>435</cp:revision>
  <dcterms:created xsi:type="dcterms:W3CDTF">2007-03-15T15:04:56Z</dcterms:created>
  <dcterms:modified xsi:type="dcterms:W3CDTF">2011-09-22T05:40:45Z</dcterms:modified>
</cp:coreProperties>
</file>