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7" r:id="rId2"/>
    <p:sldId id="318" r:id="rId3"/>
    <p:sldId id="319" r:id="rId4"/>
  </p:sldIdLst>
  <p:sldSz cx="9144000" cy="6858000" type="screen4x3"/>
  <p:notesSz cx="6934200" cy="9280525"/>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1" autoAdjust="0"/>
    <p:restoredTop sz="94634" autoAdjust="0"/>
  </p:normalViewPr>
  <p:slideViewPr>
    <p:cSldViewPr>
      <p:cViewPr varScale="1">
        <p:scale>
          <a:sx n="69" d="100"/>
          <a:sy n="69" d="100"/>
        </p:scale>
        <p:origin x="-5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6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Sep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a:t>&lt;Seung-Hoon Park&gt;, &lt;Samsung Electronics&gt;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dirty="0" smtClean="0"/>
              <a:t>Sep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a:t>&lt;Seung-Hoon Park&gt;, &lt;Samsung Electronics&gt;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3700"/>
            <a:ext cx="5326062" cy="215900"/>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IEEE </a:t>
            </a:r>
            <a:r>
              <a:rPr lang="en-GB" altLang="ko-KR" sz="1400" b="1" dirty="0" smtClean="0">
                <a:ea typeface="굴림" charset="-127"/>
              </a:rPr>
              <a:t>-</a:t>
            </a:r>
            <a:r>
              <a:rPr lang="en-US" altLang="ko-KR" b="1" dirty="0" smtClean="0">
                <a:ea typeface="굴림" charset="-127"/>
              </a:rPr>
              <a:t>15-11-0694-01-0006</a:t>
            </a:r>
            <a:r>
              <a:rPr lang="en-US" altLang="ko-KR" dirty="0" smtClean="0">
                <a:ea typeface="굴림" charset="-127"/>
              </a:rPr>
              <a:t> </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smtClean="0">
                <a:solidFill>
                  <a:schemeClr val="tx2"/>
                </a:solidFill>
                <a:ea typeface="굴림" charset="-127"/>
              </a:rPr>
              <a:t>Revised</a:t>
            </a:r>
            <a:r>
              <a:rPr lang="en-GB" altLang="ko-KR" sz="1600" dirty="0" smtClean="0">
                <a:solidFill>
                  <a:schemeClr val="tx2"/>
                </a:solidFill>
                <a:ea typeface="굴림" charset="-127"/>
              </a:rPr>
              <a:t> Comment Resolutions for CID 82]</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[21 </a:t>
            </a:r>
            <a:r>
              <a:rPr lang="en-US" altLang="ko-KR" sz="1600" dirty="0" smtClean="0">
                <a:solidFill>
                  <a:schemeClr val="tx2"/>
                </a:solidFill>
                <a:ea typeface="굴림" charset="-127"/>
              </a:rPr>
              <a:t>Sep</a:t>
            </a:r>
            <a:r>
              <a:rPr lang="en-GB" altLang="ko-KR" sz="1600" dirty="0" smtClean="0">
                <a:solidFill>
                  <a:schemeClr val="tx2"/>
                </a:solidFill>
                <a:ea typeface="굴림" charset="-127"/>
              </a:rPr>
              <a:t> </a:t>
            </a:r>
            <a:r>
              <a:rPr lang="en-GB" altLang="ko-KR" sz="1600" dirty="0">
                <a:solidFill>
                  <a:schemeClr val="tx2"/>
                </a:solidFill>
                <a:ea typeface="굴림" charset="-127"/>
              </a:rPr>
              <a:t>2011]	</a:t>
            </a:r>
          </a:p>
          <a:p>
            <a:pPr algn="l">
              <a:defRPr/>
            </a:pPr>
            <a:r>
              <a:rPr lang="en-GB" altLang="ko-KR" sz="1600" b="1" dirty="0">
                <a:solidFill>
                  <a:schemeClr val="tx2"/>
                </a:solidFill>
                <a:ea typeface="굴림" charset="-127"/>
              </a:rPr>
              <a:t>Source:</a:t>
            </a:r>
            <a:r>
              <a:rPr lang="en-GB" altLang="ko-KR" sz="1600" dirty="0">
                <a:solidFill>
                  <a:schemeClr val="tx2"/>
                </a:solidFill>
                <a:ea typeface="굴림" charset="-127"/>
              </a:rPr>
              <a:t> [Seung-Hoon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a:solidFill>
                  <a:schemeClr val="tx2"/>
                </a:solidFill>
                <a:ea typeface="굴림" charset="-127"/>
              </a:rPr>
              <a:t>Bae</a:t>
            </a:r>
            <a:r>
              <a:rPr lang="en-GB" altLang="ko-KR" sz="1600" dirty="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a:t>
            </a:r>
            <a:r>
              <a:rPr lang="en-GB" altLang="ko-KR" sz="1600" dirty="0">
                <a:solidFill>
                  <a:schemeClr val="tx2"/>
                </a:solidFill>
                <a:ea typeface="굴림" charset="-127"/>
              </a:rPr>
              <a:t>Won], Company [Samsung Electronics</a:t>
            </a:r>
            <a:r>
              <a:rPr lang="en-GB" altLang="ko-KR" sz="1600" baseline="30000" dirty="0">
                <a:solidFill>
                  <a:schemeClr val="tx2"/>
                </a:solidFill>
                <a:ea typeface="굴림" charset="-127"/>
              </a:rPr>
              <a:t>1</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[Jung-</a:t>
            </a:r>
            <a:r>
              <a:rPr lang="en-GB" altLang="ko-KR" sz="1600" dirty="0" err="1">
                <a:solidFill>
                  <a:schemeClr val="tx2"/>
                </a:solidFill>
                <a:ea typeface="굴림" charset="-127"/>
              </a:rPr>
              <a:t>hwan</a:t>
            </a:r>
            <a:r>
              <a:rPr lang="en-GB" altLang="ko-KR" sz="1600" dirty="0">
                <a:solidFill>
                  <a:schemeClr val="tx2"/>
                </a:solidFill>
                <a:ea typeface="굴림" charset="-127"/>
              </a:rPr>
              <a:t> Hwang, Sung-</a:t>
            </a:r>
            <a:r>
              <a:rPr lang="en-GB" altLang="ko-KR" sz="1600" dirty="0" err="1">
                <a:solidFill>
                  <a:schemeClr val="tx2"/>
                </a:solidFill>
                <a:ea typeface="굴림" charset="-127"/>
              </a:rPr>
              <a:t>weon</a:t>
            </a:r>
            <a:r>
              <a:rPr lang="en-GB" altLang="ko-KR" sz="1600" dirty="0">
                <a:solidFill>
                  <a:schemeClr val="tx2"/>
                </a:solidFill>
                <a:ea typeface="굴림" charset="-127"/>
              </a:rPr>
              <a:t> Kang], Company [ETRI</a:t>
            </a:r>
            <a:r>
              <a:rPr lang="en-GB" altLang="ko-KR" sz="1600" baseline="30000" dirty="0">
                <a:solidFill>
                  <a:schemeClr val="tx2"/>
                </a:solidFill>
                <a:ea typeface="굴림" charset="-127"/>
              </a:rPr>
              <a:t>2</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Address [416, Maetan-3Dong, </a:t>
            </a:r>
            <a:r>
              <a:rPr lang="en-GB" altLang="ko-KR" sz="1600" dirty="0" err="1">
                <a:solidFill>
                  <a:schemeClr val="tx2"/>
                </a:solidFill>
                <a:ea typeface="굴림" charset="-127"/>
              </a:rPr>
              <a:t>Yeongtong-Gu</a:t>
            </a:r>
            <a:r>
              <a:rPr lang="en-GB" altLang="ko-KR" sz="1600" dirty="0">
                <a:solidFill>
                  <a:schemeClr val="tx2"/>
                </a:solidFill>
                <a:ea typeface="굴림" charset="-127"/>
              </a:rPr>
              <a:t>, Suwon-Si, </a:t>
            </a:r>
            <a:r>
              <a:rPr lang="en-GB" altLang="ko-KR" sz="1600" dirty="0" err="1">
                <a:solidFill>
                  <a:schemeClr val="tx2"/>
                </a:solidFill>
                <a:ea typeface="굴림" charset="-127"/>
              </a:rPr>
              <a:t>Gyeonggi</a:t>
            </a:r>
            <a:r>
              <a:rPr lang="en-GB" altLang="ko-KR" sz="1600" dirty="0">
                <a:solidFill>
                  <a:schemeClr val="tx2"/>
                </a:solidFill>
                <a:ea typeface="굴림" charset="-127"/>
              </a:rPr>
              <a:t>-Do, 443-742, Korea]</a:t>
            </a: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{416, Maetan-3dong, </a:t>
            </a:r>
            <a:r>
              <a:rPr lang="en-US" altLang="ko-KR" sz="1000" dirty="0" err="1">
                <a:solidFill>
                  <a:srgbClr val="000000"/>
                </a:solidFill>
                <a:ea typeface="Arial Unicode MS" pitchFamily="50" charset="-127"/>
                <a:cs typeface="Arial Unicode MS" pitchFamily="50" charset="-127"/>
              </a:rPr>
              <a:t>Yeongtong-gu</a:t>
            </a:r>
            <a:r>
              <a:rPr lang="en-US" altLang="ko-KR" sz="1000" dirty="0">
                <a:solidFill>
                  <a:srgbClr val="000000"/>
                </a:solidFill>
                <a:ea typeface="Arial Unicode MS" pitchFamily="50" charset="-127"/>
                <a:cs typeface="Arial Unicode MS" pitchFamily="50" charset="-127"/>
              </a:rPr>
              <a:t>, Suwon-</a:t>
            </a:r>
            <a:r>
              <a:rPr lang="en-US" altLang="ko-KR" sz="1000" dirty="0" err="1">
                <a:solidFill>
                  <a:srgbClr val="000000"/>
                </a:solidFill>
                <a:ea typeface="Arial Unicode MS" pitchFamily="50" charset="-127"/>
                <a:cs typeface="Arial Unicode MS" pitchFamily="50" charset="-127"/>
              </a:rPr>
              <a:t>si</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Gyeonggi</a:t>
            </a:r>
            <a:r>
              <a:rPr lang="en-US" altLang="ko-KR" sz="1000" dirty="0">
                <a:solidFill>
                  <a:srgbClr val="000000"/>
                </a:solidFill>
                <a:ea typeface="Arial Unicode MS" pitchFamily="50" charset="-127"/>
                <a:cs typeface="Arial Unicode MS" pitchFamily="50" charset="-127"/>
              </a:rPr>
              <a:t>-do, 443-742, South Korea}{+82-31-279-4960}{ </a:t>
            </a:r>
            <a:r>
              <a:rPr lang="en-US" altLang="ko-KR" sz="1000" dirty="0">
                <a:solidFill>
                  <a:srgbClr val="000000"/>
                </a:solidFill>
                <a:ea typeface="Arial Unicode MS" pitchFamily="50" charset="-127"/>
                <a:cs typeface="Arial Unicode MS" pitchFamily="50" charset="-127"/>
                <a:hlinkClick r:id="rId2"/>
              </a:rPr>
              <a:t>etwon@samsung.com</a:t>
            </a:r>
            <a:r>
              <a:rPr lang="en-US" altLang="ko-KR" sz="1000" dirty="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GB" altLang="ko-KR" sz="1600" dirty="0">
                <a:solidFill>
                  <a:schemeClr val="tx2"/>
                </a:solidFill>
                <a:ea typeface="굴림" charset="-127"/>
              </a:rPr>
              <a:t>	</a:t>
            </a:r>
          </a:p>
          <a:p>
            <a:pPr algn="l">
              <a:spcBef>
                <a:spcPts val="600"/>
              </a:spcBef>
              <a:spcAft>
                <a:spcPts val="600"/>
              </a:spcAft>
              <a:defRPr/>
            </a:pPr>
            <a:r>
              <a:rPr lang="en-GB" altLang="ko-KR" sz="1600" b="1" dirty="0">
                <a:solidFill>
                  <a:schemeClr val="tx2"/>
                </a:solidFill>
                <a:ea typeface="굴림" charset="-127"/>
              </a:rPr>
              <a:t>Re: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Spectral Mask: </a:t>
            </a:r>
            <a:r>
              <a:rPr lang="en-US" dirty="0" err="1" smtClean="0"/>
              <a:t>fc</a:t>
            </a:r>
            <a:r>
              <a:rPr lang="en-US" dirty="0" smtClean="0"/>
              <a:t> = 21 MHz</a:t>
            </a:r>
            <a:endParaRPr lang="en-US" dirty="0"/>
          </a:p>
        </p:txBody>
      </p:sp>
      <p:sp>
        <p:nvSpPr>
          <p:cNvPr id="4" name="Date Placeholder 3"/>
          <p:cNvSpPr>
            <a:spLocks noGrp="1"/>
          </p:cNvSpPr>
          <p:nvPr>
            <p:ph type="dt" sz="half" idx="10"/>
          </p:nvPr>
        </p:nvSpPr>
        <p:spPr/>
        <p:txBody>
          <a:bodyPr/>
          <a:lstStyle/>
          <a:p>
            <a:pPr>
              <a:defRPr/>
            </a:pPr>
            <a:r>
              <a:rPr lang="en-US" altLang="ko-KR" smtClean="0"/>
              <a:t>Sep 2011</a:t>
            </a:r>
            <a:endParaRPr lang="en-GB" altLang="ko-KR" dirty="0"/>
          </a:p>
        </p:txBody>
      </p:sp>
      <p:sp>
        <p:nvSpPr>
          <p:cNvPr id="6" name="Slide Number Placeholder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2</a:t>
            </a:fld>
            <a:endParaRPr lang="en-GB" altLang="ko-KR"/>
          </a:p>
        </p:txBody>
      </p:sp>
      <p:graphicFrame>
        <p:nvGraphicFramePr>
          <p:cNvPr id="1027" name="Object 3"/>
          <p:cNvGraphicFramePr>
            <a:graphicFrameLocks noChangeAspect="1"/>
          </p:cNvGraphicFramePr>
          <p:nvPr/>
        </p:nvGraphicFramePr>
        <p:xfrm>
          <a:off x="612084" y="1988840"/>
          <a:ext cx="7920356" cy="3627685"/>
        </p:xfrm>
        <a:graphic>
          <a:graphicData uri="http://schemas.openxmlformats.org/presentationml/2006/ole">
            <p:oleObj spid="_x0000_s1026" name="Visio" r:id="rId3" imgW="6977340" imgH="3196356" progId="">
              <p:embed/>
            </p:oleObj>
          </a:graphicData>
        </a:graphic>
      </p:graphicFrame>
      <p:sp>
        <p:nvSpPr>
          <p:cNvPr id="7"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Spectral Mask: </a:t>
            </a:r>
            <a:r>
              <a:rPr lang="en-US" dirty="0" err="1" smtClean="0"/>
              <a:t>fc</a:t>
            </a:r>
            <a:r>
              <a:rPr lang="en-US" dirty="0" smtClean="0"/>
              <a:t> = 32 MHz</a:t>
            </a:r>
            <a:endParaRPr lang="en-US" dirty="0"/>
          </a:p>
        </p:txBody>
      </p:sp>
      <p:sp>
        <p:nvSpPr>
          <p:cNvPr id="4" name="Date Placeholder 3"/>
          <p:cNvSpPr>
            <a:spLocks noGrp="1"/>
          </p:cNvSpPr>
          <p:nvPr>
            <p:ph type="dt" sz="half" idx="10"/>
          </p:nvPr>
        </p:nvSpPr>
        <p:spPr/>
        <p:txBody>
          <a:bodyPr/>
          <a:lstStyle/>
          <a:p>
            <a:pPr>
              <a:defRPr/>
            </a:pPr>
            <a:r>
              <a:rPr lang="en-US" altLang="ko-KR" smtClean="0"/>
              <a:t>Sep 2011</a:t>
            </a:r>
            <a:endParaRPr lang="en-GB" altLang="ko-KR" dirty="0"/>
          </a:p>
        </p:txBody>
      </p:sp>
      <p:sp>
        <p:nvSpPr>
          <p:cNvPr id="6" name="Slide Number Placeholder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3</a:t>
            </a:fld>
            <a:endParaRPr lang="en-GB" altLang="ko-KR"/>
          </a:p>
        </p:txBody>
      </p:sp>
      <p:graphicFrame>
        <p:nvGraphicFramePr>
          <p:cNvPr id="2052" name="Object 4"/>
          <p:cNvGraphicFramePr>
            <a:graphicFrameLocks noChangeAspect="1"/>
          </p:cNvGraphicFramePr>
          <p:nvPr/>
        </p:nvGraphicFramePr>
        <p:xfrm>
          <a:off x="501240" y="2060848"/>
          <a:ext cx="8175216" cy="3744416"/>
        </p:xfrm>
        <a:graphic>
          <a:graphicData uri="http://schemas.openxmlformats.org/presentationml/2006/ole">
            <p:oleObj spid="_x0000_s2050" name="Visio" r:id="rId3" imgW="6977340" imgH="3196356" progId="">
              <p:embed/>
            </p:oleObj>
          </a:graphicData>
        </a:graphic>
      </p:graphicFrame>
      <p:sp>
        <p:nvSpPr>
          <p:cNvPr id="9" name="TextBox 8"/>
          <p:cNvSpPr txBox="1"/>
          <p:nvPr/>
        </p:nvSpPr>
        <p:spPr>
          <a:xfrm>
            <a:off x="1605500" y="5558797"/>
            <a:ext cx="261610" cy="276999"/>
          </a:xfrm>
          <a:prstGeom prst="rect">
            <a:avLst/>
          </a:prstGeom>
          <a:solidFill>
            <a:schemeClr val="bg1"/>
          </a:solidFill>
        </p:spPr>
        <p:txBody>
          <a:bodyPr wrap="none" rtlCol="0">
            <a:spAutoFit/>
          </a:bodyPr>
          <a:lstStyle/>
          <a:p>
            <a:r>
              <a:rPr lang="en-US" altLang="ko-KR" dirty="0" smtClean="0"/>
              <a:t>3</a:t>
            </a:r>
            <a:endParaRPr lang="ko-KR" altLang="en-US" dirty="0"/>
          </a:p>
        </p:txBody>
      </p:sp>
      <p:sp>
        <p:nvSpPr>
          <p:cNvPr id="10"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11" name="TextBox 10"/>
          <p:cNvSpPr txBox="1"/>
          <p:nvPr/>
        </p:nvSpPr>
        <p:spPr>
          <a:xfrm>
            <a:off x="5440079" y="5561530"/>
            <a:ext cx="415498" cy="276999"/>
          </a:xfrm>
          <a:prstGeom prst="rect">
            <a:avLst/>
          </a:prstGeom>
          <a:solidFill>
            <a:schemeClr val="bg1"/>
          </a:solidFill>
        </p:spPr>
        <p:txBody>
          <a:bodyPr wrap="none" rtlCol="0">
            <a:spAutoFit/>
          </a:bodyPr>
          <a:lstStyle/>
          <a:p>
            <a:r>
              <a:rPr lang="en-US" altLang="ko-KR" dirty="0" smtClean="0"/>
              <a:t>10</a:t>
            </a:r>
            <a:r>
              <a:rPr lang="en-US" altLang="ko-KR" dirty="0" smtClean="0"/>
              <a:t>0</a:t>
            </a:r>
            <a:endParaRPr lang="ko-KR" altLang="en-US" dirty="0"/>
          </a:p>
        </p:txBody>
      </p:sp>
      <p:sp>
        <p:nvSpPr>
          <p:cNvPr id="12" name="TextBox 11"/>
          <p:cNvSpPr txBox="1"/>
          <p:nvPr/>
        </p:nvSpPr>
        <p:spPr>
          <a:xfrm>
            <a:off x="6250958" y="5561530"/>
            <a:ext cx="415498" cy="276999"/>
          </a:xfrm>
          <a:prstGeom prst="rect">
            <a:avLst/>
          </a:prstGeom>
          <a:solidFill>
            <a:schemeClr val="bg1"/>
          </a:solidFill>
        </p:spPr>
        <p:txBody>
          <a:bodyPr wrap="none" rtlCol="0">
            <a:spAutoFit/>
          </a:bodyPr>
          <a:lstStyle/>
          <a:p>
            <a:r>
              <a:rPr lang="en-US" altLang="ko-KR" dirty="0" smtClean="0"/>
              <a:t>200</a:t>
            </a:r>
            <a:endParaRPr lang="ko-KR" altLang="en-US" dirty="0"/>
          </a:p>
        </p:txBody>
      </p:sp>
      <p:sp>
        <p:nvSpPr>
          <p:cNvPr id="13" name="TextBox 12"/>
          <p:cNvSpPr txBox="1"/>
          <p:nvPr/>
        </p:nvSpPr>
        <p:spPr>
          <a:xfrm>
            <a:off x="5826578" y="3456711"/>
            <a:ext cx="689637" cy="276999"/>
          </a:xfrm>
          <a:prstGeom prst="rect">
            <a:avLst/>
          </a:prstGeom>
          <a:solidFill>
            <a:schemeClr val="bg1"/>
          </a:solidFill>
        </p:spPr>
        <p:txBody>
          <a:bodyPr wrap="square" rtlCol="0">
            <a:spAutoFit/>
          </a:bodyPr>
          <a:lstStyle/>
          <a:p>
            <a:r>
              <a:rPr lang="en-US" altLang="ko-KR" dirty="0" smtClean="0"/>
              <a:t>-30dBr</a:t>
            </a:r>
            <a:endParaRPr lang="ko-KR" altLang="en-US" dirty="0"/>
          </a:p>
        </p:txBody>
      </p:sp>
      <p:sp>
        <p:nvSpPr>
          <p:cNvPr id="14" name="TextBox 13"/>
          <p:cNvSpPr txBox="1"/>
          <p:nvPr/>
        </p:nvSpPr>
        <p:spPr>
          <a:xfrm>
            <a:off x="6557781" y="3833338"/>
            <a:ext cx="689637" cy="276999"/>
          </a:xfrm>
          <a:prstGeom prst="rect">
            <a:avLst/>
          </a:prstGeom>
          <a:solidFill>
            <a:schemeClr val="bg1"/>
          </a:solidFill>
        </p:spPr>
        <p:txBody>
          <a:bodyPr wrap="square" rtlCol="0">
            <a:spAutoFit/>
          </a:bodyPr>
          <a:lstStyle/>
          <a:p>
            <a:r>
              <a:rPr lang="en-US" altLang="ko-KR" dirty="0" smtClean="0"/>
              <a:t>-60dBr</a:t>
            </a:r>
            <a:endParaRPr lang="ko-KR" altLang="en-US" dirty="0"/>
          </a:p>
        </p:txBody>
      </p:sp>
    </p:spTree>
  </p:cSld>
  <p:clrMapOvr>
    <a:masterClrMapping/>
  </p:clrMapOvr>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17072</TotalTime>
  <Words>89</Words>
  <Application>Microsoft Office PowerPoint</Application>
  <PresentationFormat>화면 슬라이드 쇼(4:3)</PresentationFormat>
  <Paragraphs>31</Paragraphs>
  <Slides>3</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vt:i4>
      </vt:variant>
    </vt:vector>
  </HeadingPairs>
  <TitlesOfParts>
    <vt:vector size="5" baseType="lpstr">
      <vt:lpstr>IEEE-P802_15-1</vt:lpstr>
      <vt:lpstr>Visio</vt:lpstr>
      <vt:lpstr>슬라이드 1</vt:lpstr>
      <vt:lpstr>Tx Spectral Mask: fc = 21 MHz</vt:lpstr>
      <vt:lpstr>Tx Spectral Mask: fc = 32 MHz</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
  <dc:description/>
  <cp:lastModifiedBy>Jung-hwan Hwang</cp:lastModifiedBy>
  <cp:revision>265</cp:revision>
  <cp:lastPrinted>1998-02-10T13:28:06Z</cp:lastPrinted>
  <dcterms:created xsi:type="dcterms:W3CDTF">2010-02-23T10:53:15Z</dcterms:created>
  <dcterms:modified xsi:type="dcterms:W3CDTF">2011-09-22T07:18:11Z</dcterms:modified>
</cp:coreProperties>
</file>