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7" r:id="rId2"/>
    <p:sldId id="317" r:id="rId3"/>
  </p:sldIdLst>
  <p:sldSz cx="9144000" cy="6858000" type="screen4x3"/>
  <p:notesSz cx="6934200" cy="9280525"/>
  <p:defaultTextStyle>
    <a:defPPr>
      <a:defRPr lang="en-GB"/>
    </a:defPPr>
    <a:lvl1pPr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1pPr>
    <a:lvl2pPr marL="4572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2pPr>
    <a:lvl3pPr marL="9144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3pPr>
    <a:lvl4pPr marL="13716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4pPr>
    <a:lvl5pPr marL="18288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5pPr>
    <a:lvl6pPr marL="2286000" algn="l" defTabSz="914400" rtl="0" eaLnBrk="1" latinLnBrk="1" hangingPunct="1">
      <a:defRPr sz="1200" kern="1200">
        <a:solidFill>
          <a:schemeClr val="tx1"/>
        </a:solidFill>
        <a:latin typeface="Times New Roman" pitchFamily="18" charset="0"/>
        <a:ea typeface="굴림" pitchFamily="50" charset="-127"/>
        <a:cs typeface="+mn-cs"/>
      </a:defRPr>
    </a:lvl6pPr>
    <a:lvl7pPr marL="2743200" algn="l" defTabSz="914400" rtl="0" eaLnBrk="1" latinLnBrk="1" hangingPunct="1">
      <a:defRPr sz="1200" kern="1200">
        <a:solidFill>
          <a:schemeClr val="tx1"/>
        </a:solidFill>
        <a:latin typeface="Times New Roman" pitchFamily="18" charset="0"/>
        <a:ea typeface="굴림" pitchFamily="50" charset="-127"/>
        <a:cs typeface="+mn-cs"/>
      </a:defRPr>
    </a:lvl7pPr>
    <a:lvl8pPr marL="3200400" algn="l" defTabSz="914400" rtl="0" eaLnBrk="1" latinLnBrk="1" hangingPunct="1">
      <a:defRPr sz="1200" kern="1200">
        <a:solidFill>
          <a:schemeClr val="tx1"/>
        </a:solidFill>
        <a:latin typeface="Times New Roman" pitchFamily="18" charset="0"/>
        <a:ea typeface="굴림" pitchFamily="50" charset="-127"/>
        <a:cs typeface="+mn-cs"/>
      </a:defRPr>
    </a:lvl8pPr>
    <a:lvl9pPr marL="3657600" algn="l" defTabSz="914400" rtl="0" eaLnBrk="1" latinLnBrk="1" hangingPunct="1">
      <a:defRPr sz="1200" kern="1200">
        <a:solidFill>
          <a:schemeClr val="tx1"/>
        </a:solidFill>
        <a:latin typeface="Times New Roman" pitchFamily="18" charset="0"/>
        <a:ea typeface="굴림"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9933"/>
    <a:srgbClr val="7850A0"/>
    <a:srgbClr val="8064A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1" autoAdjust="0"/>
    <p:restoredTop sz="94634" autoAdjust="0"/>
  </p:normalViewPr>
  <p:slideViewPr>
    <p:cSldViewPr>
      <p:cViewPr varScale="1">
        <p:scale>
          <a:sx n="63" d="100"/>
          <a:sy n="63" d="100"/>
        </p:scale>
        <p:origin x="-108"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66"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mn-ea"/>
              </a:defRPr>
            </a:lvl1pPr>
          </a:lstStyle>
          <a:p>
            <a:pPr>
              <a:defRPr/>
            </a:pPr>
            <a:r>
              <a:rPr lang="en-GB"/>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defRPr sz="1400" b="1">
                <a:ea typeface="+mn-ea"/>
              </a:defRPr>
            </a:lvl1pPr>
          </a:lstStyle>
          <a:p>
            <a:pPr>
              <a:defRPr/>
            </a:pPr>
            <a:r>
              <a:rPr lang="en-GB"/>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mn-ea"/>
              </a:defRPr>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GB" altLang="ko-KR"/>
              <a:t>Page </a:t>
            </a:r>
            <a:fld id="{9B4D9DA0-7585-41D6-9EAB-3AB45474951E}" type="slidenum">
              <a:rPr lang="en-GB" altLang="ko-KR"/>
              <a:pPr>
                <a:defRPr/>
              </a:pPr>
              <a:t>‹#›</a:t>
            </a:fld>
            <a:endParaRPr lang="en-GB"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algn="l" defTabSz="933450">
              <a:defRPr/>
            </a:pPr>
            <a:r>
              <a:rPr lang="en-GB">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mn-ea"/>
              </a:defRPr>
            </a:lvl1pPr>
          </a:lstStyle>
          <a:p>
            <a:pPr>
              <a:defRPr/>
            </a:pPr>
            <a:r>
              <a:rPr lang="en-GB"/>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defRPr sz="1400" b="1">
                <a:ea typeface="+mn-ea"/>
              </a:defRPr>
            </a:lvl1pPr>
          </a:lstStyle>
          <a:p>
            <a:pPr>
              <a:defRPr/>
            </a:pPr>
            <a:r>
              <a:rPr lang="en-GB"/>
              <a:t>&lt;month year&gt;</a:t>
            </a:r>
          </a:p>
        </p:txBody>
      </p:sp>
      <p:sp>
        <p:nvSpPr>
          <p:cNvPr id="430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mn-ea"/>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defTabSz="933450">
              <a:defRPr>
                <a:ea typeface="굴림" charset="-127"/>
              </a:defRPr>
            </a:lvl1pPr>
          </a:lstStyle>
          <a:p>
            <a:pPr>
              <a:defRPr/>
            </a:pPr>
            <a:r>
              <a:rPr lang="en-GB" altLang="ko-KR"/>
              <a:t>Page </a:t>
            </a:r>
            <a:fld id="{F852A904-CF8E-4B69-86FC-822CED785C12}" type="slidenum">
              <a:rPr lang="en-GB" altLang="ko-KR"/>
              <a:pPr>
                <a:defRPr/>
              </a:pPr>
              <a:t>‹#›</a:t>
            </a:fld>
            <a:endParaRPr lang="en-GB"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ea typeface="굴림" charset="-127"/>
              </a:rPr>
              <a:t>doc.: IEEE </a:t>
            </a:r>
            <a:r>
              <a:rPr lang="en-US" altLang="ko-KR" b="1">
                <a:ea typeface="굴림" charset="-127"/>
              </a:rPr>
              <a:t>15-11-0345-00-004j</a:t>
            </a:r>
            <a:r>
              <a:rPr lang="en-US" altLang="ko-KR">
                <a:ea typeface="굴림" charset="-127"/>
              </a:rPr>
              <a:t> </a:t>
            </a:r>
            <a:endParaRPr lang="en-GB" altLang="ko-KR">
              <a:ea typeface="굴림" charset="-127"/>
            </a:endParaRP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8" name="Date Placeholder 1"/>
          <p:cNvSpPr txBox="1">
            <a:spLocks noGrp="1"/>
          </p:cNvSpPr>
          <p:nvPr userDrawn="1"/>
        </p:nvSpPr>
        <p:spPr bwMode="auto">
          <a:xfrm>
            <a:off x="684213" y="401638"/>
            <a:ext cx="1600200" cy="215900"/>
          </a:xfrm>
          <a:prstGeom prst="rect">
            <a:avLst/>
          </a:prstGeom>
          <a:noFill/>
          <a:ln w="9525">
            <a:noFill/>
            <a:miter lim="800000"/>
            <a:headEnd/>
            <a:tailEnd/>
          </a:ln>
        </p:spPr>
        <p:txBody>
          <a:bodyPr lIns="0" tIns="0" rIns="0" bIns="0" anchor="b">
            <a:spAutoFit/>
          </a:bodyPr>
          <a:lstStyle/>
          <a:p>
            <a:pPr algn="l">
              <a:defRPr/>
            </a:pPr>
            <a:r>
              <a:rPr lang="en-GB" altLang="ko-KR" sz="1400" b="1" dirty="0"/>
              <a:t>July 2011</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9" name="Rectangle 5"/>
          <p:cNvSpPr>
            <a:spLocks noGrp="1" noChangeArrowheads="1"/>
          </p:cNvSpPr>
          <p:nvPr>
            <p:ph type="ftr" sz="quarter" idx="10"/>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1"/>
          </p:nvPr>
        </p:nvSpPr>
        <p:spPr/>
        <p:txBody>
          <a:bodyPr/>
          <a:lstStyle>
            <a:lvl1pPr>
              <a:defRPr/>
            </a:lvl1pPr>
          </a:lstStyle>
          <a:p>
            <a:pPr>
              <a:defRPr/>
            </a:pPr>
            <a:r>
              <a:rPr lang="en-GB" altLang="ko-KR"/>
              <a:t>Slide </a:t>
            </a:r>
            <a:fld id="{280DB325-C890-426E-B66E-DF104E335A4C}" type="slidenum">
              <a:rPr lang="en-GB" altLang="ko-KR"/>
              <a:pPr>
                <a:defRPr/>
              </a:pPr>
              <a:t>‹#›</a:t>
            </a:fld>
            <a:endParaRPr lang="en-GB"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8D1D8C3D-FBC1-49D0-AC4E-C72BC7FFE6B5}" type="slidenum">
              <a:rPr lang="en-GB" altLang="ko-KR"/>
              <a:pPr>
                <a:defRPr/>
              </a:pPr>
              <a:t>‹#›</a:t>
            </a:fld>
            <a:endParaRPr lang="en-GB"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B4BAC71B-38D0-4F36-ADCD-79E709C79BEF}" type="slidenum">
              <a:rPr lang="en-GB" altLang="ko-KR"/>
              <a:pPr>
                <a:defRPr/>
              </a:pPr>
              <a:t>‹#›</a:t>
            </a:fld>
            <a:endParaRPr lang="en-GB"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Sep 2011</a:t>
            </a:r>
            <a:endParaRPr lang="en-GB"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ko-KR"/>
              <a:t>&lt;Seung-Hoon Park&gt;, &lt;Samsung Electronics&gt;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ko-KR"/>
              <a:t>Slide </a:t>
            </a:r>
            <a:fld id="{EA783322-F867-4A6B-9265-F397209B36C3}" type="slidenum">
              <a:rPr lang="en-GB" altLang="ko-KR"/>
              <a:pPr>
                <a:defRPr/>
              </a:pPr>
              <a:t>‹#›</a:t>
            </a:fld>
            <a:endParaRPr lang="en-GB"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340A5B26-C78D-470A-B399-56300F163CA9}" type="slidenum">
              <a:rPr lang="en-GB" altLang="ko-KR"/>
              <a:pPr>
                <a:defRPr/>
              </a:pPr>
              <a:t>‹#›</a:t>
            </a:fld>
            <a:endParaRPr lang="en-GB"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6ED63873-63DD-45DB-A745-E6EA06E4E3B4}" type="slidenum">
              <a:rPr lang="en-GB" altLang="ko-KR"/>
              <a:pPr>
                <a:defRPr/>
              </a:pPr>
              <a:t>‹#›</a:t>
            </a:fld>
            <a:endParaRPr lang="en-GB"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8"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9"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10"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1"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2"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3" name="Rectangle 6"/>
          <p:cNvSpPr>
            <a:spLocks noGrp="1" noChangeArrowheads="1"/>
          </p:cNvSpPr>
          <p:nvPr>
            <p:ph type="sldNum" sz="quarter" idx="12"/>
          </p:nvPr>
        </p:nvSpPr>
        <p:spPr/>
        <p:txBody>
          <a:bodyPr/>
          <a:lstStyle>
            <a:lvl1pPr>
              <a:defRPr/>
            </a:lvl1pPr>
          </a:lstStyle>
          <a:p>
            <a:pPr>
              <a:defRPr/>
            </a:pPr>
            <a:r>
              <a:rPr lang="en-GB" altLang="ko-KR"/>
              <a:t>Slide </a:t>
            </a:r>
            <a:fld id="{1951546A-BB27-495F-BB68-FD2F70B70969}" type="slidenum">
              <a:rPr lang="en-GB" altLang="ko-KR"/>
              <a:pPr>
                <a:defRPr/>
              </a:pPr>
              <a:t>‹#›</a:t>
            </a:fld>
            <a:endParaRPr lang="en-GB"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7"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8"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9" name="Rectangle 6"/>
          <p:cNvSpPr>
            <a:spLocks noGrp="1" noChangeArrowheads="1"/>
          </p:cNvSpPr>
          <p:nvPr>
            <p:ph type="sldNum" sz="quarter" idx="12"/>
          </p:nvPr>
        </p:nvSpPr>
        <p:spPr/>
        <p:txBody>
          <a:bodyPr/>
          <a:lstStyle>
            <a:lvl1pPr>
              <a:defRPr/>
            </a:lvl1pPr>
          </a:lstStyle>
          <a:p>
            <a:pPr>
              <a:defRPr/>
            </a:pPr>
            <a:r>
              <a:rPr lang="en-GB" altLang="ko-KR"/>
              <a:t>Slide </a:t>
            </a:r>
            <a:fld id="{DA2A09D6-64C2-4A1E-8BD6-BFD610F789AB}" type="slidenum">
              <a:rPr lang="en-GB" altLang="ko-KR"/>
              <a:pPr>
                <a:defRPr/>
              </a:pPr>
              <a:t>‹#›</a:t>
            </a:fld>
            <a:endParaRPr lang="en-GB"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4"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7"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8" name="Rectangle 6"/>
          <p:cNvSpPr>
            <a:spLocks noGrp="1" noChangeArrowheads="1"/>
          </p:cNvSpPr>
          <p:nvPr>
            <p:ph type="sldNum" sz="quarter" idx="12"/>
          </p:nvPr>
        </p:nvSpPr>
        <p:spPr/>
        <p:txBody>
          <a:bodyPr/>
          <a:lstStyle>
            <a:lvl1pPr>
              <a:defRPr/>
            </a:lvl1pPr>
          </a:lstStyle>
          <a:p>
            <a:pPr>
              <a:defRPr/>
            </a:pPr>
            <a:r>
              <a:rPr lang="en-GB" altLang="ko-KR"/>
              <a:t>Slide </a:t>
            </a:r>
            <a:fld id="{EAA366EA-BAA8-41CD-9E6E-62637F5E0F1C}" type="slidenum">
              <a:rPr lang="en-GB" altLang="ko-KR"/>
              <a:pPr>
                <a:defRPr/>
              </a:pPr>
              <a:t>‹#›</a:t>
            </a:fld>
            <a:endParaRPr lang="en-GB"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6232E799-4546-45F0-9E9F-D25C6EA33F2B}" type="slidenum">
              <a:rPr lang="en-GB" altLang="ko-KR"/>
              <a:pPr>
                <a:defRPr/>
              </a:pPr>
              <a:t>‹#›</a:t>
            </a:fld>
            <a:endParaRPr lang="en-GB"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FA5B11D0-559B-4668-869F-C43324751A0E}" type="slidenum">
              <a:rPr lang="en-GB" altLang="ko-KR"/>
              <a:pPr>
                <a:defRPr/>
              </a:pPr>
              <a:t>‹#›</a:t>
            </a:fld>
            <a:endParaRPr lang="en-GB"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endParaRPr lang="en-GB" altLang="ko-KR" smtClean="0"/>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ltLang="ko-KR"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a:defRPr sz="1400" b="1">
                <a:ea typeface="굴림" charset="-127"/>
              </a:defRPr>
            </a:lvl1pPr>
          </a:lstStyle>
          <a:p>
            <a:pPr>
              <a:defRPr/>
            </a:pPr>
            <a:r>
              <a:rPr lang="en-US" altLang="ko-KR" dirty="0" smtClean="0"/>
              <a:t>Sep 2011</a:t>
            </a:r>
            <a:endParaRPr lang="en-GB"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GB" altLang="ko-KR"/>
              <a:t>&lt;Seung-Hoon Park&gt;, &lt;Samsung Electronics&gt;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GB" altLang="ko-KR"/>
              <a:t>Slide </a:t>
            </a:r>
            <a:fld id="{992A82E2-F09B-4AA5-AB0B-6436797949E0}" type="slidenum">
              <a:rPr lang="en-GB" altLang="ko-KR"/>
              <a:pPr>
                <a:defRPr/>
              </a:pPr>
              <a:t>‹#›</a:t>
            </a:fld>
            <a:endParaRPr lang="en-GB" altLang="ko-KR"/>
          </a:p>
        </p:txBody>
      </p:sp>
      <p:sp>
        <p:nvSpPr>
          <p:cNvPr id="1031" name="Rectangle 7"/>
          <p:cNvSpPr>
            <a:spLocks noChangeArrowheads="1"/>
          </p:cNvSpPr>
          <p:nvPr/>
        </p:nvSpPr>
        <p:spPr bwMode="auto">
          <a:xfrm>
            <a:off x="3132138" y="393700"/>
            <a:ext cx="5326062" cy="215900"/>
          </a:xfrm>
          <a:prstGeom prst="rect">
            <a:avLst/>
          </a:prstGeom>
          <a:noFill/>
          <a:ln w="9525">
            <a:noFill/>
            <a:miter lim="800000"/>
            <a:headEnd/>
            <a:tailEnd/>
          </a:ln>
          <a:effectLst/>
        </p:spPr>
        <p:txBody>
          <a:bodyPr lIns="0" tIns="0" rIns="0" bIns="0" anchor="b">
            <a:spAutoFit/>
          </a:bodyPr>
          <a:lstStyle/>
          <a:p>
            <a:pPr lvl="4">
              <a:defRPr/>
            </a:pPr>
            <a:r>
              <a:rPr lang="en-GB" altLang="ko-KR" sz="1400" b="1" dirty="0">
                <a:ea typeface="굴림" charset="-127"/>
              </a:rPr>
              <a:t>doc.: IEEE </a:t>
            </a:r>
            <a:r>
              <a:rPr lang="en-GB" altLang="ko-KR" sz="1400" b="1" dirty="0" smtClean="0">
                <a:ea typeface="굴림" charset="-127"/>
              </a:rPr>
              <a:t>-</a:t>
            </a:r>
            <a:r>
              <a:rPr lang="en-US" altLang="ko-KR" b="1" dirty="0" smtClean="0">
                <a:ea typeface="굴림" charset="-127"/>
              </a:rPr>
              <a:t>15-11-0694-00-0006</a:t>
            </a:r>
            <a:r>
              <a:rPr lang="en-US" altLang="ko-KR" dirty="0" smtClean="0">
                <a:ea typeface="굴림" charset="-127"/>
              </a:rPr>
              <a:t> </a:t>
            </a:r>
            <a:endParaRPr lang="en-GB" altLang="ko-KR"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sldLayoutIdLst>
    <p:sldLayoutId id="2147483840" r:id="rId1"/>
    <p:sldLayoutId id="2147483839"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hhwang@etri.re.kr" TargetMode="External"/><Relationship Id="rId2" Type="http://schemas.openxmlformats.org/officeDocument/2006/relationships/hyperlink" Target="mailto:etwon@samsung.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5170646"/>
          </a:xfrm>
          <a:prstGeom prst="rect">
            <a:avLst/>
          </a:prstGeom>
          <a:noFill/>
          <a:ln w="12700">
            <a:noFill/>
            <a:miter lim="800000"/>
            <a:headEnd type="none" w="sm" len="sm"/>
            <a:tailEnd type="none" w="sm" len="sm"/>
          </a:ln>
          <a:effectLst/>
        </p:spPr>
        <p:txBody>
          <a:bodyPr>
            <a:spAutoFit/>
          </a:bodyPr>
          <a:lstStyle/>
          <a:p>
            <a:pPr algn="ctr">
              <a:defRPr/>
            </a:pPr>
            <a:r>
              <a:rPr lang="en-GB"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GB" altLang="ko-KR" sz="1600" b="1" dirty="0">
              <a:solidFill>
                <a:schemeClr val="tx2"/>
              </a:solidFill>
              <a:ea typeface="굴림" charset="-127"/>
            </a:endParaRPr>
          </a:p>
          <a:p>
            <a:pPr algn="l">
              <a:defRPr/>
            </a:pP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Submission Title:</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US" altLang="ko-KR" sz="1600" dirty="0" smtClean="0">
                <a:solidFill>
                  <a:schemeClr val="tx2"/>
                </a:solidFill>
                <a:ea typeface="굴림" charset="-127"/>
              </a:rPr>
              <a:t>Revised</a:t>
            </a:r>
            <a:r>
              <a:rPr lang="en-GB" altLang="ko-KR" sz="1600" dirty="0" smtClean="0">
                <a:solidFill>
                  <a:schemeClr val="tx2"/>
                </a:solidFill>
                <a:ea typeface="굴림" charset="-127"/>
              </a:rPr>
              <a:t> Comment Resolutions for CID 82]</a:t>
            </a: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Date Submitted: </a:t>
            </a:r>
            <a:r>
              <a:rPr lang="en-GB" altLang="ko-KR" sz="1600" dirty="0" smtClean="0">
                <a:solidFill>
                  <a:schemeClr val="tx2"/>
                </a:solidFill>
                <a:ea typeface="굴림" charset="-127"/>
              </a:rPr>
              <a:t>[21 </a:t>
            </a:r>
            <a:r>
              <a:rPr lang="en-US" altLang="ko-KR" sz="1600" dirty="0" smtClean="0">
                <a:solidFill>
                  <a:schemeClr val="tx2"/>
                </a:solidFill>
                <a:ea typeface="굴림" charset="-127"/>
              </a:rPr>
              <a:t>Sep</a:t>
            </a:r>
            <a:r>
              <a:rPr lang="en-GB" altLang="ko-KR" sz="1600" dirty="0" smtClean="0">
                <a:solidFill>
                  <a:schemeClr val="tx2"/>
                </a:solidFill>
                <a:ea typeface="굴림" charset="-127"/>
              </a:rPr>
              <a:t> </a:t>
            </a:r>
            <a:r>
              <a:rPr lang="en-GB" altLang="ko-KR" sz="1600" dirty="0">
                <a:solidFill>
                  <a:schemeClr val="tx2"/>
                </a:solidFill>
                <a:ea typeface="굴림" charset="-127"/>
              </a:rPr>
              <a:t>2011]	</a:t>
            </a:r>
          </a:p>
          <a:p>
            <a:pPr algn="l">
              <a:defRPr/>
            </a:pPr>
            <a:r>
              <a:rPr lang="en-GB" altLang="ko-KR" sz="1600" b="1" dirty="0">
                <a:solidFill>
                  <a:schemeClr val="tx2"/>
                </a:solidFill>
                <a:ea typeface="굴림" charset="-127"/>
              </a:rPr>
              <a:t>Source:</a:t>
            </a:r>
            <a:r>
              <a:rPr lang="en-GB" altLang="ko-KR" sz="1600" dirty="0">
                <a:solidFill>
                  <a:schemeClr val="tx2"/>
                </a:solidFill>
                <a:ea typeface="굴림" charset="-127"/>
              </a:rPr>
              <a:t> [Seung-Hoon Park, </a:t>
            </a:r>
            <a:r>
              <a:rPr lang="en-GB" altLang="ko-KR" sz="1600" dirty="0" err="1" smtClean="0">
                <a:solidFill>
                  <a:schemeClr val="tx2"/>
                </a:solidFill>
                <a:ea typeface="굴림" charset="-127"/>
              </a:rPr>
              <a:t>Taehan</a:t>
            </a:r>
            <a:r>
              <a:rPr lang="en-GB" altLang="ko-KR" sz="1600" dirty="0" smtClean="0">
                <a:solidFill>
                  <a:schemeClr val="tx2"/>
                </a:solidFill>
                <a:ea typeface="굴림" charset="-127"/>
              </a:rPr>
              <a:t> </a:t>
            </a:r>
            <a:r>
              <a:rPr lang="en-GB" altLang="ko-KR" sz="1600" dirty="0" err="1">
                <a:solidFill>
                  <a:schemeClr val="tx2"/>
                </a:solidFill>
                <a:ea typeface="굴림" charset="-127"/>
              </a:rPr>
              <a:t>Bae</a:t>
            </a:r>
            <a:r>
              <a:rPr lang="en-GB" altLang="ko-KR" sz="1600" dirty="0">
                <a:solidFill>
                  <a:schemeClr val="tx2"/>
                </a:solidFill>
                <a:ea typeface="굴림" charset="-127"/>
              </a:rPr>
              <a:t>, </a:t>
            </a:r>
            <a:r>
              <a:rPr lang="en-GB" altLang="ko-KR" sz="1600" dirty="0" err="1" smtClean="0">
                <a:solidFill>
                  <a:schemeClr val="tx2"/>
                </a:solidFill>
                <a:ea typeface="굴림" charset="-127"/>
              </a:rPr>
              <a:t>Dr.Euntae</a:t>
            </a:r>
            <a:r>
              <a:rPr lang="en-GB" altLang="ko-KR" sz="1600" dirty="0" smtClean="0">
                <a:solidFill>
                  <a:schemeClr val="tx2"/>
                </a:solidFill>
                <a:ea typeface="굴림" charset="-127"/>
              </a:rPr>
              <a:t> </a:t>
            </a:r>
            <a:r>
              <a:rPr lang="en-GB" altLang="ko-KR" sz="1600" dirty="0">
                <a:solidFill>
                  <a:schemeClr val="tx2"/>
                </a:solidFill>
                <a:ea typeface="굴림" charset="-127"/>
              </a:rPr>
              <a:t>Won], Company [Samsung Electronics</a:t>
            </a:r>
            <a:r>
              <a:rPr lang="en-GB" altLang="ko-KR" sz="1600" baseline="30000" dirty="0">
                <a:solidFill>
                  <a:schemeClr val="tx2"/>
                </a:solidFill>
                <a:ea typeface="굴림" charset="-127"/>
              </a:rPr>
              <a:t>1</a:t>
            </a:r>
            <a:r>
              <a:rPr lang="en-GB" altLang="ko-KR" sz="1600" dirty="0">
                <a:solidFill>
                  <a:schemeClr val="tx2"/>
                </a:solidFill>
                <a:ea typeface="굴림" charset="-127"/>
              </a:rPr>
              <a:t>]</a:t>
            </a:r>
          </a:p>
          <a:p>
            <a:pPr algn="l">
              <a:defRPr/>
            </a:pPr>
            <a:r>
              <a:rPr lang="en-GB" altLang="ko-KR" sz="1600" dirty="0">
                <a:solidFill>
                  <a:schemeClr val="tx2"/>
                </a:solidFill>
                <a:ea typeface="굴림" charset="-127"/>
              </a:rPr>
              <a:t>[Jung-</a:t>
            </a:r>
            <a:r>
              <a:rPr lang="en-GB" altLang="ko-KR" sz="1600" dirty="0" err="1">
                <a:solidFill>
                  <a:schemeClr val="tx2"/>
                </a:solidFill>
                <a:ea typeface="굴림" charset="-127"/>
              </a:rPr>
              <a:t>hwan</a:t>
            </a:r>
            <a:r>
              <a:rPr lang="en-GB" altLang="ko-KR" sz="1600" dirty="0">
                <a:solidFill>
                  <a:schemeClr val="tx2"/>
                </a:solidFill>
                <a:ea typeface="굴림" charset="-127"/>
              </a:rPr>
              <a:t> Hwang, Sung-</a:t>
            </a:r>
            <a:r>
              <a:rPr lang="en-GB" altLang="ko-KR" sz="1600" dirty="0" err="1">
                <a:solidFill>
                  <a:schemeClr val="tx2"/>
                </a:solidFill>
                <a:ea typeface="굴림" charset="-127"/>
              </a:rPr>
              <a:t>weon</a:t>
            </a:r>
            <a:r>
              <a:rPr lang="en-GB" altLang="ko-KR" sz="1600" dirty="0">
                <a:solidFill>
                  <a:schemeClr val="tx2"/>
                </a:solidFill>
                <a:ea typeface="굴림" charset="-127"/>
              </a:rPr>
              <a:t> Kang], Company [ETRI</a:t>
            </a:r>
            <a:r>
              <a:rPr lang="en-GB" altLang="ko-KR" sz="1600" baseline="30000" dirty="0">
                <a:solidFill>
                  <a:schemeClr val="tx2"/>
                </a:solidFill>
                <a:ea typeface="굴림" charset="-127"/>
              </a:rPr>
              <a:t>2</a:t>
            </a:r>
            <a:r>
              <a:rPr lang="en-GB" altLang="ko-KR" sz="1600" dirty="0">
                <a:solidFill>
                  <a:schemeClr val="tx2"/>
                </a:solidFill>
                <a:ea typeface="굴림" charset="-127"/>
              </a:rPr>
              <a:t>]</a:t>
            </a:r>
          </a:p>
          <a:p>
            <a:pPr algn="l">
              <a:defRPr/>
            </a:pPr>
            <a:r>
              <a:rPr lang="en-GB" altLang="ko-KR" sz="1600" dirty="0">
                <a:solidFill>
                  <a:schemeClr val="tx2"/>
                </a:solidFill>
                <a:ea typeface="굴림" charset="-127"/>
              </a:rPr>
              <a:t>Address [416, Maetan-3Dong, </a:t>
            </a:r>
            <a:r>
              <a:rPr lang="en-GB" altLang="ko-KR" sz="1600" dirty="0" err="1">
                <a:solidFill>
                  <a:schemeClr val="tx2"/>
                </a:solidFill>
                <a:ea typeface="굴림" charset="-127"/>
              </a:rPr>
              <a:t>Yeongtong-Gu</a:t>
            </a:r>
            <a:r>
              <a:rPr lang="en-GB" altLang="ko-KR" sz="1600" dirty="0">
                <a:solidFill>
                  <a:schemeClr val="tx2"/>
                </a:solidFill>
                <a:ea typeface="굴림" charset="-127"/>
              </a:rPr>
              <a:t>, Suwon-Si, </a:t>
            </a:r>
            <a:r>
              <a:rPr lang="en-GB" altLang="ko-KR" sz="1600" dirty="0" err="1">
                <a:solidFill>
                  <a:schemeClr val="tx2"/>
                </a:solidFill>
                <a:ea typeface="굴림" charset="-127"/>
              </a:rPr>
              <a:t>Gyeonggi</a:t>
            </a:r>
            <a:r>
              <a:rPr lang="en-GB" altLang="ko-KR" sz="1600" dirty="0">
                <a:solidFill>
                  <a:schemeClr val="tx2"/>
                </a:solidFill>
                <a:ea typeface="굴림" charset="-127"/>
              </a:rPr>
              <a:t>-Do, 443-742, Korea]</a:t>
            </a:r>
          </a:p>
          <a:p>
            <a:pPr algn="l">
              <a:defRPr/>
            </a:pPr>
            <a:r>
              <a:rPr lang="en-GB" altLang="ko-KR" sz="1600" dirty="0">
                <a:solidFill>
                  <a:schemeClr val="tx2"/>
                </a:solidFill>
                <a:ea typeface="굴림" charset="-127"/>
              </a:rPr>
              <a:t>Voice:[+82-10-9349-9845], FAX: </a:t>
            </a:r>
            <a:r>
              <a:rPr lang="en-GB" altLang="ko-KR" sz="1600" dirty="0">
                <a:solidFill>
                  <a:srgbClr val="0D0D0D"/>
                </a:solidFill>
                <a:ea typeface="굴림" charset="-127"/>
              </a:rPr>
              <a:t>[+82-31-279-2441</a:t>
            </a:r>
            <a:r>
              <a:rPr lang="en-GB" altLang="ko-KR" sz="1600" dirty="0">
                <a:solidFill>
                  <a:schemeClr val="tx2"/>
                </a:solidFill>
                <a:ea typeface="굴림" charset="-127"/>
              </a:rPr>
              <a:t>], E-Mail:[shannon.park@samsung.com]</a:t>
            </a:r>
          </a:p>
          <a:p>
            <a:pPr algn="l" eaLnBrk="1" hangingPunct="1">
              <a:buFontTx/>
              <a:buAutoNum type="arabicParenBoth"/>
              <a:defRPr/>
            </a:pPr>
            <a:r>
              <a:rPr lang="en-US" altLang="ko-KR" sz="1000" dirty="0">
                <a:solidFill>
                  <a:srgbClr val="000000"/>
                </a:solidFill>
                <a:ea typeface="Arial Unicode MS" pitchFamily="50" charset="-127"/>
                <a:cs typeface="Arial Unicode MS" pitchFamily="50" charset="-127"/>
              </a:rPr>
              <a:t>{416, Maetan-3dong, </a:t>
            </a:r>
            <a:r>
              <a:rPr lang="en-US" altLang="ko-KR" sz="1000" dirty="0" err="1">
                <a:solidFill>
                  <a:srgbClr val="000000"/>
                </a:solidFill>
                <a:ea typeface="Arial Unicode MS" pitchFamily="50" charset="-127"/>
                <a:cs typeface="Arial Unicode MS" pitchFamily="50" charset="-127"/>
              </a:rPr>
              <a:t>Yeongtong-gu</a:t>
            </a:r>
            <a:r>
              <a:rPr lang="en-US" altLang="ko-KR" sz="1000" dirty="0">
                <a:solidFill>
                  <a:srgbClr val="000000"/>
                </a:solidFill>
                <a:ea typeface="Arial Unicode MS" pitchFamily="50" charset="-127"/>
                <a:cs typeface="Arial Unicode MS" pitchFamily="50" charset="-127"/>
              </a:rPr>
              <a:t>, Suwon-</a:t>
            </a:r>
            <a:r>
              <a:rPr lang="en-US" altLang="ko-KR" sz="1000" dirty="0" err="1">
                <a:solidFill>
                  <a:srgbClr val="000000"/>
                </a:solidFill>
                <a:ea typeface="Arial Unicode MS" pitchFamily="50" charset="-127"/>
                <a:cs typeface="Arial Unicode MS" pitchFamily="50" charset="-127"/>
              </a:rPr>
              <a:t>si</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Gyeonggi</a:t>
            </a:r>
            <a:r>
              <a:rPr lang="en-US" altLang="ko-KR" sz="1000" dirty="0">
                <a:solidFill>
                  <a:srgbClr val="000000"/>
                </a:solidFill>
                <a:ea typeface="Arial Unicode MS" pitchFamily="50" charset="-127"/>
                <a:cs typeface="Arial Unicode MS" pitchFamily="50" charset="-127"/>
              </a:rPr>
              <a:t>-do, 443-742, South Korea}{+82-31-279-4960}{ </a:t>
            </a:r>
            <a:r>
              <a:rPr lang="en-US" altLang="ko-KR" sz="1000" dirty="0">
                <a:solidFill>
                  <a:srgbClr val="000000"/>
                </a:solidFill>
                <a:ea typeface="Arial Unicode MS" pitchFamily="50" charset="-127"/>
                <a:cs typeface="Arial Unicode MS" pitchFamily="50" charset="-127"/>
                <a:hlinkClick r:id="rId2"/>
              </a:rPr>
              <a:t>etwon@samsung.com</a:t>
            </a:r>
            <a:r>
              <a:rPr lang="en-US" altLang="ko-KR" sz="1000" dirty="0">
                <a:solidFill>
                  <a:srgbClr val="000000"/>
                </a:solidFill>
                <a:ea typeface="Arial Unicode MS" pitchFamily="50" charset="-127"/>
                <a:cs typeface="Arial Unicode MS" pitchFamily="50" charset="-127"/>
              </a:rPr>
              <a:t> }</a:t>
            </a:r>
          </a:p>
          <a:p>
            <a:pPr algn="l" eaLnBrk="1" hangingPunct="1">
              <a:buFontTx/>
              <a:buAutoNum type="arabicParenBoth"/>
              <a:defRPr/>
            </a:pPr>
            <a:r>
              <a:rPr lang="en-US" altLang="ko-KR" sz="1000" dirty="0">
                <a:solidFill>
                  <a:srgbClr val="000000"/>
                </a:solidFill>
                <a:ea typeface="Arial Unicode MS" pitchFamily="50" charset="-127"/>
                <a:cs typeface="Arial Unicode MS" pitchFamily="50" charset="-127"/>
              </a:rPr>
              <a:t>{138 </a:t>
            </a:r>
            <a:r>
              <a:rPr lang="en-US" altLang="ko-KR" sz="1000" dirty="0" err="1">
                <a:solidFill>
                  <a:srgbClr val="000000"/>
                </a:solidFill>
                <a:ea typeface="Arial Unicode MS" pitchFamily="50" charset="-127"/>
                <a:cs typeface="Arial Unicode MS" pitchFamily="50" charset="-127"/>
              </a:rPr>
              <a:t>Gajeong-ro</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Yuseong-gu</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Deajeon</a:t>
            </a:r>
            <a:r>
              <a:rPr lang="en-US" altLang="ko-KR" sz="1000" dirty="0">
                <a:solidFill>
                  <a:srgbClr val="000000"/>
                </a:solidFill>
                <a:ea typeface="Arial Unicode MS" pitchFamily="50" charset="-127"/>
                <a:cs typeface="Arial Unicode MS" pitchFamily="50" charset="-127"/>
              </a:rPr>
              <a:t>, 305-700, South Korea} {+82-42-860-5625}{ </a:t>
            </a:r>
            <a:r>
              <a:rPr lang="en-US" altLang="ko-KR" sz="1000" dirty="0">
                <a:solidFill>
                  <a:srgbClr val="000000"/>
                </a:solidFill>
                <a:ea typeface="Arial Unicode MS" pitchFamily="50" charset="-127"/>
                <a:cs typeface="Arial Unicode MS" pitchFamily="50" charset="-127"/>
                <a:hlinkClick r:id="rId3"/>
              </a:rPr>
              <a:t>jhhwang@etri.re.kr</a:t>
            </a:r>
            <a:r>
              <a:rPr lang="en-US" altLang="ko-KR" sz="1000" dirty="0">
                <a:solidFill>
                  <a:srgbClr val="000000"/>
                </a:solidFill>
                <a:ea typeface="Arial Unicode MS" pitchFamily="50" charset="-127"/>
                <a:cs typeface="Arial Unicode MS" pitchFamily="50" charset="-127"/>
              </a:rPr>
              <a:t> }</a:t>
            </a:r>
            <a:r>
              <a:rPr lang="en-GB" altLang="ko-KR" sz="1600" dirty="0">
                <a:solidFill>
                  <a:schemeClr val="tx2"/>
                </a:solidFill>
                <a:ea typeface="굴림" charset="-127"/>
              </a:rPr>
              <a:t>	</a:t>
            </a:r>
          </a:p>
          <a:p>
            <a:pPr algn="l">
              <a:spcBef>
                <a:spcPts val="600"/>
              </a:spcBef>
              <a:spcAft>
                <a:spcPts val="600"/>
              </a:spcAft>
              <a:defRPr/>
            </a:pPr>
            <a:r>
              <a:rPr lang="en-GB" altLang="ko-KR" sz="1600" b="1" dirty="0">
                <a:solidFill>
                  <a:schemeClr val="tx2"/>
                </a:solidFill>
                <a:ea typeface="굴림" charset="-127"/>
              </a:rPr>
              <a:t>Re:</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GB" altLang="ko-KR" sz="1600" dirty="0"/>
              <a:t>Response to IEEE 802.15.6 Sponsor Ballot 1 Comments</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spcBef>
                <a:spcPts val="600"/>
              </a:spcBef>
              <a:spcAft>
                <a:spcPts val="600"/>
              </a:spcAft>
              <a:defRPr/>
            </a:pPr>
            <a:r>
              <a:rPr lang="en-GB" altLang="ko-KR" sz="1600" b="1" dirty="0" smtClean="0">
                <a:solidFill>
                  <a:schemeClr val="tx2"/>
                </a:solidFill>
                <a:ea typeface="굴림" charset="-127"/>
              </a:rPr>
              <a:t>Abstract</a:t>
            </a:r>
            <a:r>
              <a:rPr lang="en-GB" altLang="ko-KR" sz="1600" b="1" dirty="0">
                <a:solidFill>
                  <a:schemeClr val="tx2"/>
                </a:solidFill>
                <a:ea typeface="굴림" charset="-127"/>
              </a:rPr>
              <a:t>:</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US" altLang="ko-KR" sz="1600" dirty="0">
                <a:solidFill>
                  <a:schemeClr val="tx2"/>
                </a:solidFill>
              </a:rPr>
              <a:t>This document proposes several resolutions for Clause </a:t>
            </a:r>
            <a:r>
              <a:rPr lang="en-US" altLang="ko-KR" sz="1600" dirty="0" smtClean="0">
                <a:solidFill>
                  <a:schemeClr val="tx2"/>
                </a:solidFill>
              </a:rPr>
              <a:t>11 </a:t>
            </a:r>
            <a:r>
              <a:rPr lang="en-US" altLang="ko-KR" sz="1600" dirty="0">
                <a:solidFill>
                  <a:schemeClr val="tx2"/>
                </a:solidFill>
              </a:rPr>
              <a:t>of Sponsor Ballot 1</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spcBef>
                <a:spcPts val="600"/>
              </a:spcBef>
              <a:spcAft>
                <a:spcPts val="600"/>
              </a:spcAft>
              <a:defRPr/>
            </a:pPr>
            <a:r>
              <a:rPr lang="en-GB" altLang="ko-KR" sz="1600" b="1" dirty="0">
                <a:solidFill>
                  <a:schemeClr val="tx2"/>
                </a:solidFill>
                <a:ea typeface="굴림" charset="-127"/>
              </a:rPr>
              <a:t>Purpose:</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GB" altLang="ko-KR" sz="1600" dirty="0"/>
              <a:t>For discussion by IEEE 802.15 TG6</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Notice:</a:t>
            </a:r>
            <a:r>
              <a:rPr lang="en-GB"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defRPr/>
            </a:pPr>
            <a:r>
              <a:rPr lang="en-GB" altLang="ko-KR" sz="1600" b="1" dirty="0">
                <a:solidFill>
                  <a:schemeClr val="tx2"/>
                </a:solidFill>
                <a:ea typeface="굴림" charset="-127"/>
              </a:rPr>
              <a:t>Release:</a:t>
            </a:r>
            <a:r>
              <a:rPr lang="en-GB" altLang="ko-KR" sz="1600" dirty="0">
                <a:solidFill>
                  <a:schemeClr val="tx2"/>
                </a:solidFill>
                <a:ea typeface="굴림" charset="-127"/>
              </a:rPr>
              <a:t>	The contributor acknowledges and accepts that this contribution becomes the property of IEEE and may be made publicly available by P802.15.	</a:t>
            </a:r>
          </a:p>
        </p:txBody>
      </p:sp>
      <p:sp>
        <p:nvSpPr>
          <p:cNvPr id="14339"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14340" name="슬라이드 번호 개체 틀 5"/>
          <p:cNvSpPr>
            <a:spLocks noGrp="1"/>
          </p:cNvSpPr>
          <p:nvPr>
            <p:ph type="sldNum" sz="quarter" idx="12"/>
          </p:nvPr>
        </p:nvSpPr>
        <p:spPr>
          <a:noFill/>
        </p:spPr>
        <p:txBody>
          <a:bodyPr/>
          <a:lstStyle/>
          <a:p>
            <a:r>
              <a:rPr lang="en-GB" altLang="ko-KR" smtClean="0">
                <a:ea typeface="굴림" pitchFamily="50" charset="-127"/>
              </a:rPr>
              <a:t>Slide </a:t>
            </a:r>
            <a:fld id="{BA002AC1-A307-4020-B337-7D1822B85C97}" type="slidenum">
              <a:rPr lang="en-GB" altLang="ko-KR" smtClean="0">
                <a:ea typeface="굴림" pitchFamily="50" charset="-127"/>
              </a:rPr>
              <a:pPr/>
              <a:t>1</a:t>
            </a:fld>
            <a:endParaRPr lang="en-GB" altLang="ko-KR" smtClean="0">
              <a:ea typeface="굴림" pitchFamily="50" charset="-127"/>
            </a:endParaRPr>
          </a:p>
        </p:txBody>
      </p:sp>
      <p:sp>
        <p:nvSpPr>
          <p:cNvPr id="14341"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222885" y="620688"/>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CID-82</a:t>
            </a:r>
          </a:p>
        </p:txBody>
      </p:sp>
      <p:sp>
        <p:nvSpPr>
          <p:cNvPr id="7170" name="Rectangle 2"/>
          <p:cNvSpPr>
            <a:spLocks noGrp="1" noChangeArrowheads="1"/>
          </p:cNvSpPr>
          <p:nvPr>
            <p:ph type="body" idx="1"/>
          </p:nvPr>
        </p:nvSpPr>
        <p:spPr>
          <a:xfrm>
            <a:off x="222885" y="1083528"/>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p>
        </p:txBody>
      </p:sp>
      <p:sp>
        <p:nvSpPr>
          <p:cNvPr id="5"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6"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pic>
        <p:nvPicPr>
          <p:cNvPr id="11" name="Picture 4"/>
          <p:cNvPicPr>
            <a:picLocks noChangeAspect="1" noChangeArrowheads="1"/>
          </p:cNvPicPr>
          <p:nvPr/>
        </p:nvPicPr>
        <p:blipFill>
          <a:blip r:embed="rId2" cstate="print"/>
          <a:srcRect/>
          <a:stretch>
            <a:fillRect/>
          </a:stretch>
        </p:blipFill>
        <p:spPr bwMode="auto">
          <a:xfrm>
            <a:off x="1043608" y="1700808"/>
            <a:ext cx="6984776" cy="5027584"/>
          </a:xfrm>
          <a:prstGeom prst="rect">
            <a:avLst/>
          </a:prstGeom>
          <a:noFill/>
        </p:spPr>
      </p:pic>
      <p:cxnSp>
        <p:nvCxnSpPr>
          <p:cNvPr id="13" name="직선 연결선 12"/>
          <p:cNvCxnSpPr/>
          <p:nvPr/>
        </p:nvCxnSpPr>
        <p:spPr bwMode="auto">
          <a:xfrm flipH="1">
            <a:off x="1327150" y="2119880"/>
            <a:ext cx="868586" cy="2364978"/>
          </a:xfrm>
          <a:prstGeom prst="line">
            <a:avLst/>
          </a:prstGeom>
          <a:solidFill>
            <a:schemeClr val="accent1"/>
          </a:solidFill>
          <a:ln w="38100" cap="flat" cmpd="sng" algn="ctr">
            <a:solidFill>
              <a:schemeClr val="accent2"/>
            </a:solidFill>
            <a:prstDash val="solid"/>
            <a:round/>
            <a:headEnd type="none" w="sm" len="sm"/>
            <a:tailEnd type="none" w="sm" len="sm"/>
          </a:ln>
          <a:effectLst/>
        </p:spPr>
      </p:cxnSp>
      <p:cxnSp>
        <p:nvCxnSpPr>
          <p:cNvPr id="14" name="직선 연결선 13"/>
          <p:cNvCxnSpPr/>
          <p:nvPr/>
        </p:nvCxnSpPr>
        <p:spPr bwMode="auto">
          <a:xfrm>
            <a:off x="2195736" y="1975864"/>
            <a:ext cx="0" cy="170160"/>
          </a:xfrm>
          <a:prstGeom prst="line">
            <a:avLst/>
          </a:prstGeom>
          <a:solidFill>
            <a:schemeClr val="accent1"/>
          </a:solidFill>
          <a:ln w="38100" cap="flat" cmpd="sng" algn="ctr">
            <a:solidFill>
              <a:schemeClr val="accent2"/>
            </a:solidFill>
            <a:prstDash val="solid"/>
            <a:round/>
            <a:headEnd type="none" w="sm" len="sm"/>
            <a:tailEnd type="none" w="sm" len="sm"/>
          </a:ln>
          <a:effectLst/>
        </p:spPr>
      </p:cxnSp>
      <p:cxnSp>
        <p:nvCxnSpPr>
          <p:cNvPr id="17" name="직선 연결선 16"/>
          <p:cNvCxnSpPr/>
          <p:nvPr/>
        </p:nvCxnSpPr>
        <p:spPr bwMode="auto">
          <a:xfrm>
            <a:off x="2180084" y="1976608"/>
            <a:ext cx="340866" cy="0"/>
          </a:xfrm>
          <a:prstGeom prst="line">
            <a:avLst/>
          </a:prstGeom>
          <a:solidFill>
            <a:schemeClr val="accent1"/>
          </a:solidFill>
          <a:ln w="38100" cap="flat" cmpd="sng" algn="ctr">
            <a:solidFill>
              <a:schemeClr val="accent2"/>
            </a:solidFill>
            <a:prstDash val="solid"/>
            <a:round/>
            <a:headEnd type="none" w="sm" len="sm"/>
            <a:tailEnd type="none" w="sm" len="sm"/>
          </a:ln>
          <a:effectLst/>
        </p:spPr>
      </p:cxnSp>
      <p:cxnSp>
        <p:nvCxnSpPr>
          <p:cNvPr id="20" name="직선 연결선 19"/>
          <p:cNvCxnSpPr/>
          <p:nvPr/>
        </p:nvCxnSpPr>
        <p:spPr bwMode="auto">
          <a:xfrm>
            <a:off x="2520032" y="1957558"/>
            <a:ext cx="0" cy="177800"/>
          </a:xfrm>
          <a:prstGeom prst="line">
            <a:avLst/>
          </a:prstGeom>
          <a:solidFill>
            <a:schemeClr val="accent1"/>
          </a:solidFill>
          <a:ln w="38100" cap="flat" cmpd="sng" algn="ctr">
            <a:solidFill>
              <a:schemeClr val="accent2"/>
            </a:solidFill>
            <a:prstDash val="solid"/>
            <a:round/>
            <a:headEnd type="none" w="sm" len="sm"/>
            <a:tailEnd type="none" w="sm" len="sm"/>
          </a:ln>
          <a:effectLst/>
        </p:spPr>
      </p:cxnSp>
      <p:cxnSp>
        <p:nvCxnSpPr>
          <p:cNvPr id="21" name="직선 연결선 20"/>
          <p:cNvCxnSpPr/>
          <p:nvPr/>
        </p:nvCxnSpPr>
        <p:spPr bwMode="auto">
          <a:xfrm>
            <a:off x="2517998" y="2124940"/>
            <a:ext cx="1469802" cy="677168"/>
          </a:xfrm>
          <a:prstGeom prst="line">
            <a:avLst/>
          </a:prstGeom>
          <a:solidFill>
            <a:schemeClr val="accent1"/>
          </a:solidFill>
          <a:ln w="38100" cap="flat" cmpd="sng" algn="ctr">
            <a:solidFill>
              <a:schemeClr val="accent2"/>
            </a:solidFill>
            <a:prstDash val="solid"/>
            <a:round/>
            <a:headEnd type="none" w="sm" len="sm"/>
            <a:tailEnd type="none" w="sm" len="sm"/>
          </a:ln>
          <a:effectLst/>
        </p:spPr>
      </p:cxnSp>
      <p:cxnSp>
        <p:nvCxnSpPr>
          <p:cNvPr id="25" name="직선 연결선 24"/>
          <p:cNvCxnSpPr/>
          <p:nvPr/>
        </p:nvCxnSpPr>
        <p:spPr bwMode="auto">
          <a:xfrm>
            <a:off x="3975025" y="2795584"/>
            <a:ext cx="3911675" cy="308784"/>
          </a:xfrm>
          <a:prstGeom prst="line">
            <a:avLst/>
          </a:prstGeom>
          <a:solidFill>
            <a:schemeClr val="accent1"/>
          </a:solidFill>
          <a:ln w="38100" cap="flat" cmpd="sng" algn="ctr">
            <a:solidFill>
              <a:schemeClr val="accent2"/>
            </a:solidFill>
            <a:prstDash val="solid"/>
            <a:round/>
            <a:headEnd type="none" w="sm" len="sm"/>
            <a:tailEnd type="none" w="sm" len="sm"/>
          </a:ln>
          <a:effectLst/>
        </p:spPr>
      </p:cxnSp>
      <p:cxnSp>
        <p:nvCxnSpPr>
          <p:cNvPr id="27" name="직선 연결선 26"/>
          <p:cNvCxnSpPr/>
          <p:nvPr/>
        </p:nvCxnSpPr>
        <p:spPr bwMode="auto">
          <a:xfrm flipH="1">
            <a:off x="1257300" y="4475333"/>
            <a:ext cx="69850" cy="1242695"/>
          </a:xfrm>
          <a:prstGeom prst="line">
            <a:avLst/>
          </a:prstGeom>
          <a:solidFill>
            <a:schemeClr val="accent1"/>
          </a:solidFill>
          <a:ln w="38100" cap="flat" cmpd="sng" algn="ctr">
            <a:solidFill>
              <a:schemeClr val="accent2"/>
            </a:solidFill>
            <a:prstDash val="solid"/>
            <a:round/>
            <a:headEnd type="none" w="sm" len="sm"/>
            <a:tailEnd type="none" w="sm" len="sm"/>
          </a:ln>
          <a:effectLst/>
        </p:spPr>
      </p:cxnSp>
      <p:sp>
        <p:nvSpPr>
          <p:cNvPr id="29" name="TextBox 28"/>
          <p:cNvSpPr txBox="1"/>
          <p:nvPr/>
        </p:nvSpPr>
        <p:spPr>
          <a:xfrm>
            <a:off x="1289844" y="5538958"/>
            <a:ext cx="869851" cy="461665"/>
          </a:xfrm>
          <a:prstGeom prst="rect">
            <a:avLst/>
          </a:prstGeom>
          <a:solidFill>
            <a:schemeClr val="bg1"/>
          </a:solidFill>
        </p:spPr>
        <p:txBody>
          <a:bodyPr wrap="square" rtlCol="0">
            <a:spAutoFit/>
          </a:bodyPr>
          <a:lstStyle/>
          <a:p>
            <a:pPr algn="l"/>
            <a:r>
              <a:rPr lang="en-US" altLang="ko-KR" b="1" dirty="0" smtClean="0"/>
              <a:t>-120 </a:t>
            </a:r>
            <a:r>
              <a:rPr lang="en-US" altLang="ko-KR" b="1" dirty="0" err="1" smtClean="0"/>
              <a:t>dBr</a:t>
            </a:r>
            <a:r>
              <a:rPr lang="en-US" altLang="ko-KR" b="1" dirty="0" smtClean="0"/>
              <a:t> </a:t>
            </a:r>
          </a:p>
          <a:p>
            <a:pPr algn="l"/>
            <a:r>
              <a:rPr lang="en-US" altLang="ko-KR" b="1" dirty="0" smtClean="0"/>
              <a:t>@ 1 MHz</a:t>
            </a:r>
            <a:endParaRPr lang="ko-KR" altLang="en-US" b="1" dirty="0"/>
          </a:p>
        </p:txBody>
      </p:sp>
      <p:sp>
        <p:nvSpPr>
          <p:cNvPr id="30" name="TextBox 29"/>
          <p:cNvSpPr txBox="1"/>
          <p:nvPr/>
        </p:nvSpPr>
        <p:spPr>
          <a:xfrm>
            <a:off x="360040" y="3920080"/>
            <a:ext cx="971600" cy="461665"/>
          </a:xfrm>
          <a:prstGeom prst="rect">
            <a:avLst/>
          </a:prstGeom>
          <a:solidFill>
            <a:schemeClr val="bg1"/>
          </a:solidFill>
        </p:spPr>
        <p:txBody>
          <a:bodyPr wrap="square" rtlCol="0">
            <a:spAutoFit/>
          </a:bodyPr>
          <a:lstStyle/>
          <a:p>
            <a:r>
              <a:rPr lang="en-US" altLang="ko-KR" b="1" dirty="0" smtClean="0"/>
              <a:t>-80 </a:t>
            </a:r>
            <a:r>
              <a:rPr lang="en-US" altLang="ko-KR" b="1" dirty="0" err="1" smtClean="0"/>
              <a:t>dBr</a:t>
            </a:r>
            <a:r>
              <a:rPr lang="en-US" altLang="ko-KR" b="1" dirty="0" smtClean="0"/>
              <a:t> </a:t>
            </a:r>
          </a:p>
          <a:p>
            <a:r>
              <a:rPr lang="en-US" altLang="ko-KR" b="1" dirty="0" smtClean="0"/>
              <a:t>@ 2 MHz</a:t>
            </a:r>
            <a:endParaRPr lang="ko-KR" altLang="en-US" b="1" dirty="0"/>
          </a:p>
        </p:txBody>
      </p:sp>
      <p:sp>
        <p:nvSpPr>
          <p:cNvPr id="33" name="타원 32"/>
          <p:cNvSpPr/>
          <p:nvPr/>
        </p:nvSpPr>
        <p:spPr bwMode="auto">
          <a:xfrm>
            <a:off x="1195958" y="5664913"/>
            <a:ext cx="135682" cy="127375"/>
          </a:xfrm>
          <a:prstGeom prst="ellipse">
            <a:avLst/>
          </a:prstGeom>
          <a:noFill/>
          <a:ln w="1905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4" name="타원 33"/>
          <p:cNvSpPr/>
          <p:nvPr/>
        </p:nvSpPr>
        <p:spPr bwMode="auto">
          <a:xfrm>
            <a:off x="1259632" y="4424136"/>
            <a:ext cx="135682" cy="127375"/>
          </a:xfrm>
          <a:prstGeom prst="ellipse">
            <a:avLst/>
          </a:prstGeom>
          <a:noFill/>
          <a:ln w="1905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 name="TextBox 39"/>
          <p:cNvSpPr txBox="1"/>
          <p:nvPr/>
        </p:nvSpPr>
        <p:spPr>
          <a:xfrm>
            <a:off x="2555776" y="1412776"/>
            <a:ext cx="1324868" cy="461665"/>
          </a:xfrm>
          <a:prstGeom prst="rect">
            <a:avLst/>
          </a:prstGeom>
          <a:noFill/>
        </p:spPr>
        <p:txBody>
          <a:bodyPr wrap="square" rtlCol="0">
            <a:spAutoFit/>
          </a:bodyPr>
          <a:lstStyle/>
          <a:p>
            <a:pPr algn="l"/>
            <a:r>
              <a:rPr lang="en-US" altLang="ko-KR" b="1" dirty="0" smtClean="0"/>
              <a:t>-3 </a:t>
            </a:r>
            <a:r>
              <a:rPr lang="en-US" altLang="ko-KR" b="1" dirty="0" err="1" smtClean="0"/>
              <a:t>dBr</a:t>
            </a:r>
            <a:r>
              <a:rPr lang="en-US" altLang="ko-KR" b="1" dirty="0" smtClean="0"/>
              <a:t> </a:t>
            </a:r>
          </a:p>
          <a:p>
            <a:pPr algn="l"/>
            <a:r>
              <a:rPr lang="en-US" altLang="ko-KR" b="1" dirty="0" smtClean="0"/>
              <a:t>@ 23.625 MHz</a:t>
            </a:r>
            <a:endParaRPr lang="ko-KR" altLang="en-US" b="1" dirty="0"/>
          </a:p>
        </p:txBody>
      </p:sp>
      <p:sp>
        <p:nvSpPr>
          <p:cNvPr id="41" name="타원 40"/>
          <p:cNvSpPr/>
          <p:nvPr/>
        </p:nvSpPr>
        <p:spPr bwMode="auto">
          <a:xfrm>
            <a:off x="3912443" y="2740391"/>
            <a:ext cx="135682" cy="127375"/>
          </a:xfrm>
          <a:prstGeom prst="ellipse">
            <a:avLst/>
          </a:prstGeom>
          <a:noFill/>
          <a:ln w="1905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2" name="TextBox 41"/>
          <p:cNvSpPr txBox="1"/>
          <p:nvPr/>
        </p:nvSpPr>
        <p:spPr>
          <a:xfrm>
            <a:off x="6768752" y="2479920"/>
            <a:ext cx="971600" cy="461665"/>
          </a:xfrm>
          <a:prstGeom prst="rect">
            <a:avLst/>
          </a:prstGeom>
          <a:solidFill>
            <a:schemeClr val="bg1"/>
          </a:solidFill>
        </p:spPr>
        <p:txBody>
          <a:bodyPr wrap="square" rtlCol="0">
            <a:spAutoFit/>
          </a:bodyPr>
          <a:lstStyle/>
          <a:p>
            <a:pPr algn="l"/>
            <a:r>
              <a:rPr lang="en-US" altLang="ko-KR" b="1" dirty="0" smtClean="0"/>
              <a:t>-34 </a:t>
            </a:r>
            <a:r>
              <a:rPr lang="en-US" altLang="ko-KR" b="1" dirty="0" err="1" smtClean="0"/>
              <a:t>dBr</a:t>
            </a:r>
            <a:r>
              <a:rPr lang="en-US" altLang="ko-KR" b="1" dirty="0" smtClean="0"/>
              <a:t> </a:t>
            </a:r>
          </a:p>
          <a:p>
            <a:pPr algn="l"/>
            <a:r>
              <a:rPr lang="en-US" altLang="ko-KR" b="1" dirty="0" smtClean="0"/>
              <a:t>@ 105 MHz</a:t>
            </a:r>
            <a:endParaRPr lang="ko-KR" altLang="en-US" b="1" dirty="0"/>
          </a:p>
        </p:txBody>
      </p:sp>
      <p:sp>
        <p:nvSpPr>
          <p:cNvPr id="43" name="타원 42"/>
          <p:cNvSpPr/>
          <p:nvPr/>
        </p:nvSpPr>
        <p:spPr bwMode="auto">
          <a:xfrm>
            <a:off x="6980659" y="2974696"/>
            <a:ext cx="135682" cy="127375"/>
          </a:xfrm>
          <a:prstGeom prst="ellipse">
            <a:avLst/>
          </a:prstGeom>
          <a:noFill/>
          <a:ln w="1905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4" name="타원 43"/>
          <p:cNvSpPr/>
          <p:nvPr/>
        </p:nvSpPr>
        <p:spPr bwMode="auto">
          <a:xfrm>
            <a:off x="2456507" y="2054963"/>
            <a:ext cx="135682" cy="127375"/>
          </a:xfrm>
          <a:prstGeom prst="ellipse">
            <a:avLst/>
          </a:prstGeom>
          <a:noFill/>
          <a:ln w="1905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5" name="타원 44"/>
          <p:cNvSpPr/>
          <p:nvPr/>
        </p:nvSpPr>
        <p:spPr bwMode="auto">
          <a:xfrm>
            <a:off x="2135931" y="2054963"/>
            <a:ext cx="135682" cy="127375"/>
          </a:xfrm>
          <a:prstGeom prst="ellipse">
            <a:avLst/>
          </a:prstGeom>
          <a:noFill/>
          <a:ln w="1905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6" name="TextBox 45"/>
          <p:cNvSpPr txBox="1"/>
          <p:nvPr/>
        </p:nvSpPr>
        <p:spPr>
          <a:xfrm>
            <a:off x="683568" y="1412776"/>
            <a:ext cx="1368152" cy="461665"/>
          </a:xfrm>
          <a:prstGeom prst="rect">
            <a:avLst/>
          </a:prstGeom>
          <a:solidFill>
            <a:schemeClr val="bg1"/>
          </a:solidFill>
        </p:spPr>
        <p:txBody>
          <a:bodyPr wrap="square" rtlCol="0">
            <a:spAutoFit/>
          </a:bodyPr>
          <a:lstStyle/>
          <a:p>
            <a:r>
              <a:rPr lang="en-US" altLang="ko-KR" b="1" dirty="0" smtClean="0"/>
              <a:t>-3 </a:t>
            </a:r>
            <a:r>
              <a:rPr lang="en-US" altLang="ko-KR" b="1" dirty="0" err="1" smtClean="0"/>
              <a:t>dBr</a:t>
            </a:r>
            <a:r>
              <a:rPr lang="en-US" altLang="ko-KR" b="1" dirty="0" smtClean="0"/>
              <a:t> </a:t>
            </a:r>
          </a:p>
          <a:p>
            <a:r>
              <a:rPr lang="en-US" altLang="ko-KR" b="1" dirty="0" smtClean="0"/>
              <a:t>@ 18.375 MHz</a:t>
            </a:r>
            <a:endParaRPr lang="ko-KR" altLang="en-US" b="1" dirty="0"/>
          </a:p>
        </p:txBody>
      </p:sp>
      <p:cxnSp>
        <p:nvCxnSpPr>
          <p:cNvPr id="48" name="직선 화살표 연결선 47"/>
          <p:cNvCxnSpPr/>
          <p:nvPr/>
        </p:nvCxnSpPr>
        <p:spPr bwMode="auto">
          <a:xfrm>
            <a:off x="1943100" y="1800225"/>
            <a:ext cx="180628" cy="26062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2" name="직선 화살표 연결선 51"/>
          <p:cNvCxnSpPr/>
          <p:nvPr/>
        </p:nvCxnSpPr>
        <p:spPr bwMode="auto">
          <a:xfrm flipH="1">
            <a:off x="2562225" y="1826493"/>
            <a:ext cx="215230" cy="24043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4" name="TextBox 53"/>
          <p:cNvSpPr txBox="1"/>
          <p:nvPr/>
        </p:nvSpPr>
        <p:spPr>
          <a:xfrm>
            <a:off x="4932040" y="2060848"/>
            <a:ext cx="1512168" cy="461665"/>
          </a:xfrm>
          <a:prstGeom prst="rect">
            <a:avLst/>
          </a:prstGeom>
          <a:solidFill>
            <a:schemeClr val="bg1"/>
          </a:solidFill>
        </p:spPr>
        <p:txBody>
          <a:bodyPr wrap="square" rtlCol="0">
            <a:spAutoFit/>
          </a:bodyPr>
          <a:lstStyle/>
          <a:p>
            <a:pPr algn="l"/>
            <a:r>
              <a:rPr lang="en-US" altLang="ko-KR" b="1" dirty="0" smtClean="0"/>
              <a:t>Proposed Transmit Mask</a:t>
            </a:r>
            <a:endParaRPr lang="ko-KR" altLang="en-US" b="1" dirty="0"/>
          </a:p>
        </p:txBody>
      </p:sp>
      <p:cxnSp>
        <p:nvCxnSpPr>
          <p:cNvPr id="56" name="직선 연결선 55"/>
          <p:cNvCxnSpPr/>
          <p:nvPr/>
        </p:nvCxnSpPr>
        <p:spPr bwMode="auto">
          <a:xfrm>
            <a:off x="4427984" y="2276872"/>
            <a:ext cx="504056" cy="0"/>
          </a:xfrm>
          <a:prstGeom prst="line">
            <a:avLst/>
          </a:prstGeom>
          <a:solidFill>
            <a:schemeClr val="accent1"/>
          </a:solidFill>
          <a:ln w="38100" cap="flat" cmpd="sng" algn="ctr">
            <a:solidFill>
              <a:schemeClr val="accent2"/>
            </a:solidFill>
            <a:prstDash val="solid"/>
            <a:round/>
            <a:headEnd type="none" w="sm" len="sm"/>
            <a:tailEnd type="none" w="sm" len="sm"/>
          </a:ln>
          <a:effectLst/>
        </p:spPr>
      </p:cxnSp>
      <p:sp>
        <p:nvSpPr>
          <p:cNvPr id="57" name="TextBox 56"/>
          <p:cNvSpPr txBox="1"/>
          <p:nvPr/>
        </p:nvSpPr>
        <p:spPr>
          <a:xfrm>
            <a:off x="3528392" y="2924944"/>
            <a:ext cx="971600" cy="461665"/>
          </a:xfrm>
          <a:prstGeom prst="rect">
            <a:avLst/>
          </a:prstGeom>
          <a:solidFill>
            <a:schemeClr val="bg1"/>
          </a:solidFill>
        </p:spPr>
        <p:txBody>
          <a:bodyPr wrap="square" rtlCol="0">
            <a:spAutoFit/>
          </a:bodyPr>
          <a:lstStyle/>
          <a:p>
            <a:pPr algn="l"/>
            <a:r>
              <a:rPr lang="en-US" altLang="ko-KR" b="1" dirty="0" smtClean="0"/>
              <a:t>-25 </a:t>
            </a:r>
            <a:r>
              <a:rPr lang="en-US" altLang="ko-KR" b="1" dirty="0" err="1" smtClean="0"/>
              <a:t>dBr</a:t>
            </a:r>
            <a:r>
              <a:rPr lang="en-US" altLang="ko-KR" b="1" dirty="0" smtClean="0"/>
              <a:t> </a:t>
            </a:r>
          </a:p>
          <a:p>
            <a:pPr algn="l"/>
            <a:r>
              <a:rPr lang="en-US" altLang="ko-KR" b="1" dirty="0" smtClean="0"/>
              <a:t>@ 50 MHz</a:t>
            </a:r>
            <a:endParaRPr lang="ko-KR" altLang="en-US" b="1" dirty="0"/>
          </a:p>
        </p:txBody>
      </p:sp>
    </p:spTree>
  </p:cSld>
  <p:clrMapOvr>
    <a:masterClrMapping/>
  </p:clrMapOvr>
</p:sld>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17038</TotalTime>
  <Words>95</Words>
  <Application>Microsoft Office PowerPoint</Application>
  <PresentationFormat>화면 슬라이드 쇼(4:3)</PresentationFormat>
  <Paragraphs>35</Paragraphs>
  <Slides>2</Slides>
  <Notes>0</Notes>
  <HiddenSlides>0</HiddenSlides>
  <MMClips>0</MMClips>
  <ScaleCrop>false</ScaleCrop>
  <HeadingPairs>
    <vt:vector size="4" baseType="variant">
      <vt:variant>
        <vt:lpstr>테마</vt:lpstr>
      </vt:variant>
      <vt:variant>
        <vt:i4>1</vt:i4>
      </vt:variant>
      <vt:variant>
        <vt:lpstr>슬라이드 제목</vt:lpstr>
      </vt:variant>
      <vt:variant>
        <vt:i4>2</vt:i4>
      </vt:variant>
    </vt:vector>
  </HeadingPairs>
  <TitlesOfParts>
    <vt:vector size="3" baseType="lpstr">
      <vt:lpstr>IEEE-P802_15-1</vt:lpstr>
      <vt:lpstr>슬라이드 1</vt:lpstr>
      <vt:lpstr>CID-82</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802.15.6</dc:subject>
  <dc:creator/>
  <dc:description/>
  <cp:lastModifiedBy>Jung-hwan Hwang</cp:lastModifiedBy>
  <cp:revision>261</cp:revision>
  <cp:lastPrinted>1998-02-10T13:28:06Z</cp:lastPrinted>
  <dcterms:created xsi:type="dcterms:W3CDTF">2010-02-23T10:53:15Z</dcterms:created>
  <dcterms:modified xsi:type="dcterms:W3CDTF">2011-09-22T04:44:33Z</dcterms:modified>
</cp:coreProperties>
</file>