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handoutMasterIdLst>
    <p:handoutMasterId r:id="rId5"/>
  </p:handoutMasterIdLst>
  <p:sldIdLst>
    <p:sldId id="370" r:id="rId2"/>
    <p:sldId id="372" r:id="rId3"/>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FFFF00"/>
    <a:srgbClr val="006666"/>
    <a:srgbClr val="FF3300"/>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11" d="100"/>
          <a:sy n="111" d="100"/>
        </p:scale>
        <p:origin x="-1808" y="-120"/>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80" y="10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handoutMaster" Target="handoutMasters/handoutMaster1.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BF625501-83C4-4FE1-AD22-F803A1F0B93B}" type="datetime1">
              <a:rPr lang="en-US"/>
              <a:pPr>
                <a:defRPr/>
              </a:pPr>
              <a:t>9/21/11</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951E65AB-8E6F-4503-8FC8-F7A01A5D7A27}"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33150035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03DED637-EA47-45A5-83D7-ECE46B1D3D47}" type="datetime1">
              <a:rPr lang="en-US"/>
              <a:pPr>
                <a:defRPr/>
              </a:pPr>
              <a:t>9/21/11</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A66DDB62-EBFD-45D4-918B-C30CE6E35AB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2792951465"/>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4CD4C032-4712-4B43-A1FF-2A8FC53EF34A}" type="datetime6">
              <a:rPr lang="en-US" smtClean="0"/>
              <a:pPr/>
              <a:t>September 11</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6A65FD1-F82D-474B-A22C-6258812C8828}"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BC235CB6-6686-4592-8327-6B57EBBFE24C}"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Sept 2011</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9B1A488B-1F08-493A-9835-BFBA87B466B1}"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Sept 2011</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B33BBEB-2900-4620-858E-301CA3EBAB6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Sept 2011</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20BF9FFC-8CD3-4AAA-B38D-07ABB91CB607}"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Sept 2011</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D405F665-F0FE-47FE-8C37-FBE87AF7B451}"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Sept 2011</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BB927895-F05F-4216-BEFE-D7A1E5C0CAEF}"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Sept 2011</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D1FE8802-DF77-4A05-9464-A59FE5D4298D}"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smtClean="0"/>
              <a:t>Sept 2011</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30793E3-C1FA-4583-B4B1-5D56CBE4208D}"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smtClean="0"/>
              <a:t>Sept 2011</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00FA1C97-96C4-45FC-B339-8BC240EED230}"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smtClean="0"/>
              <a:t>Sept 2011</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8C5B60E9-83BC-4F48-AF35-4A84AFEFE05F}"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Sept 2011</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7FA6A43A-AF71-467F-8367-E7C936E8CFBD}"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Sept 2011</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36512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Pat Kinney, Kinney Consulting LLC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01070D35-7BF0-473D-8E7E-F99779B45C70}" type="slidenum">
              <a:rPr lang="en-US"/>
              <a:pPr>
                <a:defRPr/>
              </a:pPr>
              <a:t>‹#›</a:t>
            </a:fld>
            <a:endParaRPr lang="en-US"/>
          </a:p>
        </p:txBody>
      </p:sp>
      <p:sp>
        <p:nvSpPr>
          <p:cNvPr id="1031" name="Rectangle 7"/>
          <p:cNvSpPr>
            <a:spLocks noChangeArrowheads="1"/>
          </p:cNvSpPr>
          <p:nvPr/>
        </p:nvSpPr>
        <p:spPr bwMode="auto">
          <a:xfrm>
            <a:off x="4572000" y="381456"/>
            <a:ext cx="3962400" cy="215444"/>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15-11-</a:t>
            </a:r>
            <a:r>
              <a:rPr lang="en-US" b="1" dirty="0" smtClean="0"/>
              <a:t>0690-</a:t>
            </a:r>
            <a:r>
              <a:rPr lang="en-US" b="1" dirty="0" smtClean="0"/>
              <a:t>00-wng0</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a:t>SCWNG</a:t>
            </a:r>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smtClean="0"/>
              <a:t>Sept 2011</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C47BCDC1-E1AF-43C5-9B6B-24F2E4F465C2}" type="slidenum">
              <a:rPr lang="en-US" smtClean="0"/>
              <a:pPr/>
              <a:t>1</a:t>
            </a:fld>
            <a:endParaRPr lang="en-US" smtClean="0"/>
          </a:p>
        </p:txBody>
      </p:sp>
      <p:sp>
        <p:nvSpPr>
          <p:cNvPr id="2051" name="Rectangle 13"/>
          <p:cNvSpPr>
            <a:spLocks noGrp="1" noChangeArrowheads="1"/>
          </p:cNvSpPr>
          <p:nvPr>
            <p:ph type="dt" sz="quarter" idx="12"/>
          </p:nvPr>
        </p:nvSpPr>
        <p:spPr>
          <a:noFill/>
        </p:spPr>
        <p:txBody>
          <a:bodyPr/>
          <a:lstStyle/>
          <a:p>
            <a:r>
              <a:rPr lang="en-US" smtClean="0"/>
              <a:t>Sept 2011</a:t>
            </a:r>
            <a:endParaRPr lang="en-US"/>
          </a:p>
        </p:txBody>
      </p:sp>
      <p:sp>
        <p:nvSpPr>
          <p:cNvPr id="2052" name="Footer Placeholder 4"/>
          <p:cNvSpPr>
            <a:spLocks noGrp="1"/>
          </p:cNvSpPr>
          <p:nvPr>
            <p:ph type="ftr" sz="quarter" idx="10"/>
          </p:nvPr>
        </p:nvSpPr>
        <p:spPr>
          <a:xfrm>
            <a:off x="6248400" y="6477000"/>
            <a:ext cx="2438400" cy="182563"/>
          </a:xfrm>
          <a:noFill/>
        </p:spPr>
        <p:txBody>
          <a:bodyPr/>
          <a:lstStyle/>
          <a:p>
            <a:r>
              <a:rPr lang="en-US" smtClean="0"/>
              <a:t>Pat Kinney, Kinney Consulting LLC</a:t>
            </a:r>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B65A9C39-45C4-4DF5-A78A-4A6A6116C84B}" type="slidenum">
              <a:rPr lang="en-US"/>
              <a:pPr algn="ctr" eaLnBrk="0" hangingPunct="0"/>
              <a:t>1</a:t>
            </a:fld>
            <a:endParaRPr lang="en-US"/>
          </a:p>
        </p:txBody>
      </p:sp>
      <p:sp>
        <p:nvSpPr>
          <p:cNvPr id="256004" name="Rectangle 4"/>
          <p:cNvSpPr>
            <a:spLocks noChangeArrowheads="1"/>
          </p:cNvSpPr>
          <p:nvPr/>
        </p:nvSpPr>
        <p:spPr bwMode="auto">
          <a:xfrm>
            <a:off x="533400" y="762000"/>
            <a:ext cx="8001000" cy="5400675"/>
          </a:xfrm>
          <a:prstGeom prst="rect">
            <a:avLst/>
          </a:prstGeom>
          <a:noFill/>
          <a:ln w="12700">
            <a:noFill/>
            <a:miter lim="800000"/>
            <a:headEnd type="none" w="sm" len="sm"/>
            <a:tailEnd type="none" w="sm" len="sm"/>
          </a:ln>
          <a:effectLst/>
        </p:spPr>
        <p:txBody>
          <a:bodyPr>
            <a:spAutoFit/>
          </a:bodyPr>
          <a:lstStyle/>
          <a:p>
            <a:pPr marL="914400" indent="-914400" eaLnBrk="0" hangingPunct="0">
              <a:defRPr/>
            </a:pPr>
            <a:r>
              <a:rPr lang="en-US" sz="2000" b="1" u="sng" dirty="0">
                <a:effectLst>
                  <a:outerShdw blurRad="38100" dist="38100" dir="2700000" algn="tl">
                    <a:srgbClr val="C0C0C0"/>
                  </a:outerShdw>
                </a:effectLst>
              </a:rPr>
              <a:t>Project: IEEE P802.15 Working Group for Wireless Personal Area Networks (WPANs)</a:t>
            </a:r>
            <a:endParaRPr lang="en-US" sz="20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WNG Closing Report for </a:t>
            </a:r>
            <a:r>
              <a:rPr lang="en-US" sz="1800" dirty="0" smtClean="0"/>
              <a:t>Okinawa, Sep 2011</a:t>
            </a:r>
            <a:endParaRPr lang="en-US" sz="1800" dirty="0"/>
          </a:p>
          <a:p>
            <a:pPr marL="914400" indent="-914400" eaLnBrk="0" hangingPunct="0">
              <a:defRPr/>
            </a:pPr>
            <a:r>
              <a:rPr lang="en-US" sz="1800" b="1" dirty="0"/>
              <a:t>Date Submitted: </a:t>
            </a:r>
            <a:r>
              <a:rPr lang="en-US" sz="1800" dirty="0" smtClean="0"/>
              <a:t>22 Sep 2011</a:t>
            </a:r>
            <a:endParaRPr lang="en-US" sz="1800" dirty="0"/>
          </a:p>
          <a:p>
            <a:pPr marL="914400" indent="-914400" eaLnBrk="0" hangingPunct="0">
              <a:defRPr/>
            </a:pPr>
            <a:r>
              <a:rPr lang="en-US" sz="1800" b="1" dirty="0"/>
              <a:t>Source:</a:t>
            </a:r>
            <a:r>
              <a:rPr lang="en-US" sz="1800" dirty="0"/>
              <a:t> 	Pat Kinney, Kinney Consulting LLC </a:t>
            </a:r>
          </a:p>
          <a:p>
            <a:pPr marL="914400" indent="-914400" eaLnBrk="0" hangingPunct="0">
              <a:defRPr/>
            </a:pPr>
            <a:r>
              <a:rPr lang="en-US" sz="1800" b="1" dirty="0"/>
              <a:t>Contact: </a:t>
            </a:r>
            <a:r>
              <a:rPr lang="en-US" sz="1800" dirty="0"/>
              <a:t>Pat Kinney, Kinney Consulting LLC</a:t>
            </a:r>
          </a:p>
          <a:p>
            <a:pPr marL="914400" indent="-914400" eaLnBrk="0" hangingPunct="0">
              <a:defRPr/>
            </a:pPr>
            <a:r>
              <a:rPr lang="en-US" sz="1800" b="1" dirty="0"/>
              <a:t>Voice:</a:t>
            </a:r>
            <a:r>
              <a:rPr lang="en-US" sz="1800" dirty="0"/>
              <a:t> 	+1 847 960-3715, E-Mail: pat.kinney@ieee.org	</a:t>
            </a:r>
          </a:p>
          <a:p>
            <a:pPr marL="914400" indent="-914400" eaLnBrk="0" hangingPunct="0">
              <a:defRPr/>
            </a:pPr>
            <a:r>
              <a:rPr lang="en-US" sz="1800" b="1" dirty="0"/>
              <a:t>Re:</a:t>
            </a:r>
            <a:r>
              <a:rPr lang="en-US" sz="1800" dirty="0"/>
              <a:t> 	WNG Closing Report for </a:t>
            </a:r>
            <a:r>
              <a:rPr lang="en-US" sz="1800" dirty="0" smtClean="0"/>
              <a:t>Sep </a:t>
            </a:r>
            <a:r>
              <a:rPr lang="en-US" sz="1800" dirty="0" smtClean="0"/>
              <a:t>2011 </a:t>
            </a:r>
            <a:r>
              <a:rPr lang="en-US" sz="1800" dirty="0"/>
              <a:t>Session</a:t>
            </a:r>
          </a:p>
          <a:p>
            <a:pPr marL="914400" indent="-914400" eaLnBrk="0" hangingPunct="0">
              <a:defRPr/>
            </a:pPr>
            <a:r>
              <a:rPr lang="en-US" sz="1800" b="1" dirty="0"/>
              <a:t>Abstract: </a:t>
            </a:r>
            <a:r>
              <a:rPr lang="en-US" sz="1800" dirty="0"/>
              <a:t>WNG Closing Report for </a:t>
            </a:r>
            <a:r>
              <a:rPr lang="en-US" sz="1800" dirty="0" smtClean="0"/>
              <a:t>Okinawa</a:t>
            </a:r>
            <a:endParaRPr lang="en-US" sz="1800" dirty="0"/>
          </a:p>
          <a:p>
            <a:pPr marL="914400" indent="-914400" eaLnBrk="0" hangingPunct="0">
              <a:defRPr/>
            </a:pPr>
            <a:r>
              <a:rPr lang="en-US" sz="1800" b="1" dirty="0"/>
              <a:t>Purpose: </a:t>
            </a:r>
            <a:r>
              <a:rPr lang="en-US" sz="1800" dirty="0"/>
              <a:t>Information to 802.15 WG</a:t>
            </a:r>
          </a:p>
          <a:p>
            <a:pPr marL="914400" indent="-914400" eaLnBrk="0" hangingPunct="0">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defRPr/>
            </a:pPr>
            <a:r>
              <a:rPr lang="en-US" sz="1800" b="1" dirty="0"/>
              <a:t>Release:</a:t>
            </a:r>
            <a:r>
              <a:rPr lang="en-US" sz="1800" dirty="0"/>
              <a:t>	The contributor acknowledges and accepts that this contribution becomes the property of IEEE and may be made publicly available by P802.15.	</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8001000" cy="762000"/>
          </a:xfrm>
        </p:spPr>
        <p:txBody>
          <a:bodyPr/>
          <a:lstStyle/>
          <a:p>
            <a:r>
              <a:rPr lang="en-US" dirty="0" smtClean="0"/>
              <a:t>WNG for </a:t>
            </a:r>
            <a:r>
              <a:rPr lang="en-US" dirty="0" smtClean="0"/>
              <a:t>Okinawa Interim 2011</a:t>
            </a:r>
            <a:endParaRPr lang="en-US" dirty="0"/>
          </a:p>
        </p:txBody>
      </p:sp>
      <p:sp>
        <p:nvSpPr>
          <p:cNvPr id="3" name="Content Placeholder 2"/>
          <p:cNvSpPr>
            <a:spLocks noGrp="1"/>
          </p:cNvSpPr>
          <p:nvPr>
            <p:ph idx="1"/>
          </p:nvPr>
        </p:nvSpPr>
        <p:spPr>
          <a:xfrm>
            <a:off x="228600" y="1447800"/>
            <a:ext cx="8610600" cy="4876800"/>
          </a:xfrm>
        </p:spPr>
        <p:txBody>
          <a:bodyPr/>
          <a:lstStyle/>
          <a:p>
            <a:pPr marL="0" indent="0">
              <a:buNone/>
            </a:pPr>
            <a:r>
              <a:rPr lang="en-US" dirty="0" smtClean="0"/>
              <a:t>Four </a:t>
            </a:r>
            <a:r>
              <a:rPr lang="en-US" dirty="0"/>
              <a:t>presentations:</a:t>
            </a:r>
          </a:p>
          <a:p>
            <a:pPr marL="514350" lvl="0" indent="-514350">
              <a:buFont typeface="+mj-lt"/>
              <a:buAutoNum type="arabicPeriod"/>
            </a:pPr>
            <a:r>
              <a:rPr lang="en-US" sz="2600" dirty="0"/>
              <a:t>Definition and Characteristics of LED-ID (15-11-0666-00) by </a:t>
            </a:r>
            <a:r>
              <a:rPr lang="en-US" sz="2600" dirty="0" err="1"/>
              <a:t>Yeong</a:t>
            </a:r>
            <a:r>
              <a:rPr lang="en-US" sz="2600" dirty="0"/>
              <a:t> Min Jang</a:t>
            </a:r>
          </a:p>
          <a:p>
            <a:pPr marL="514350" lvl="0" indent="-514350">
              <a:buFont typeface="+mj-lt"/>
              <a:buAutoNum type="arabicPeriod"/>
            </a:pPr>
            <a:r>
              <a:rPr lang="en-US" sz="2600" dirty="0"/>
              <a:t>Case Study for High Speed Data Transmission of LED-ID System (15-11-0667-00) by </a:t>
            </a:r>
            <a:r>
              <a:rPr lang="en-US" sz="2600" dirty="0" err="1"/>
              <a:t>Yeong</a:t>
            </a:r>
            <a:r>
              <a:rPr lang="en-US" sz="2600" dirty="0"/>
              <a:t> Min Jang, </a:t>
            </a:r>
            <a:r>
              <a:rPr lang="en-US" sz="2600" dirty="0" smtClean="0"/>
              <a:t>(</a:t>
            </a:r>
            <a:r>
              <a:rPr lang="en-US" sz="2600" dirty="0" err="1" smtClean="0"/>
              <a:t>Kyesan</a:t>
            </a:r>
            <a:r>
              <a:rPr lang="en-US" sz="2600" dirty="0" smtClean="0"/>
              <a:t> Lee)</a:t>
            </a:r>
            <a:endParaRPr lang="en-US" sz="2600" dirty="0"/>
          </a:p>
          <a:p>
            <a:pPr marL="514350" lvl="0" indent="-514350">
              <a:buFont typeface="+mj-lt"/>
              <a:buAutoNum type="arabicPeriod"/>
            </a:pPr>
            <a:r>
              <a:rPr lang="en-US" sz="2600" dirty="0"/>
              <a:t>Case Study for Positioning Data Watermarking Scheme using Visible Light (15-11-0668-00) by </a:t>
            </a:r>
            <a:r>
              <a:rPr lang="en-US" sz="2600" dirty="0" err="1"/>
              <a:t>Yeong</a:t>
            </a:r>
            <a:r>
              <a:rPr lang="en-US" sz="2600" dirty="0"/>
              <a:t> Min Jang, </a:t>
            </a:r>
            <a:r>
              <a:rPr lang="en-US" sz="2600" dirty="0" smtClean="0"/>
              <a:t>(</a:t>
            </a:r>
            <a:r>
              <a:rPr lang="en-US" sz="2600" dirty="0" err="1" smtClean="0"/>
              <a:t>Jaesang</a:t>
            </a:r>
            <a:r>
              <a:rPr lang="en-US" sz="2600" dirty="0" smtClean="0"/>
              <a:t> Cha)</a:t>
            </a:r>
            <a:endParaRPr lang="en-US" sz="2600" dirty="0"/>
          </a:p>
          <a:p>
            <a:pPr marL="514350" lvl="0" indent="-514350">
              <a:buFont typeface="+mj-lt"/>
              <a:buAutoNum type="arabicPeriod"/>
            </a:pPr>
            <a:r>
              <a:rPr lang="en-US" sz="2600" dirty="0"/>
              <a:t>Case Study of Interference Cancellation Method using Unipolar-ZCD code in LED-ID System (15-11-0669-00) by </a:t>
            </a:r>
            <a:r>
              <a:rPr lang="en-US" sz="2600" dirty="0" err="1"/>
              <a:t>Yeong</a:t>
            </a:r>
            <a:r>
              <a:rPr lang="en-US" sz="2600" dirty="0"/>
              <a:t> Min Jang, </a:t>
            </a:r>
            <a:r>
              <a:rPr lang="en-US" sz="2600" dirty="0" smtClean="0"/>
              <a:t>(</a:t>
            </a:r>
            <a:r>
              <a:rPr lang="en-US" sz="2600" dirty="0" err="1" smtClean="0"/>
              <a:t>Jaesang</a:t>
            </a:r>
            <a:r>
              <a:rPr lang="en-US" sz="2600" dirty="0" smtClean="0"/>
              <a:t> Cha)</a:t>
            </a:r>
            <a:endParaRPr lang="en-US" sz="2600"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2</a:t>
            </a:fld>
            <a:endParaRPr lang="en-US"/>
          </a:p>
        </p:txBody>
      </p:sp>
      <p:sp>
        <p:nvSpPr>
          <p:cNvPr id="6" name="Date Placeholder 5"/>
          <p:cNvSpPr>
            <a:spLocks noGrp="1"/>
          </p:cNvSpPr>
          <p:nvPr>
            <p:ph type="dt" sz="half" idx="12"/>
          </p:nvPr>
        </p:nvSpPr>
        <p:spPr/>
        <p:txBody>
          <a:bodyPr/>
          <a:lstStyle/>
          <a:p>
            <a:pPr>
              <a:defRPr/>
            </a:pPr>
            <a:r>
              <a:rPr lang="en-US" dirty="0" smtClean="0"/>
              <a:t>Sept 2011</a:t>
            </a:r>
            <a:endParaRPr lang="en-US" dirty="0"/>
          </a:p>
        </p:txBody>
      </p:sp>
    </p:spTree>
    <p:extLst>
      <p:ext uri="{BB962C8B-B14F-4D97-AF65-F5344CB8AC3E}">
        <p14:creationId xmlns:p14="http://schemas.microsoft.com/office/powerpoint/2010/main" val="2705296110"/>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15551</TotalTime>
  <Words>178</Words>
  <Application>Microsoft Macintosh PowerPoint</Application>
  <PresentationFormat>On-screen Show (4:3)</PresentationFormat>
  <Paragraphs>27</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WNG for Okinawa Interim 2011</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Closing Report</dc:title>
  <dc:subject/>
  <dc:creator>Pat Kinney</dc:creator>
  <cp:keywords/>
  <dc:description/>
  <cp:lastModifiedBy>Pat Kinney</cp:lastModifiedBy>
  <cp:revision>818</cp:revision>
  <cp:lastPrinted>2000-03-07T00:55:37Z</cp:lastPrinted>
  <dcterms:created xsi:type="dcterms:W3CDTF">2008-07-14T18:46:05Z</dcterms:created>
  <dcterms:modified xsi:type="dcterms:W3CDTF">2011-09-22T02:11:05Z</dcterms:modified>
  <cp:category>15-11-0690-00-wng0</cp:category>
</cp:coreProperties>
</file>