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370" r:id="rId2"/>
    <p:sldId id="372" r:id="rId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1" d="100"/>
          <a:sy n="111" d="100"/>
        </p:scale>
        <p:origin x="-1808" y="-12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9/21/11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9/21/11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September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Sept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a:t>
            </a:r>
            <a:r>
              <a:rPr lang="en-US" b="1" dirty="0" smtClean="0"/>
              <a:t>0690-</a:t>
            </a:r>
            <a:r>
              <a:rPr lang="en-US" b="1" dirty="0" smtClean="0"/>
              <a:t>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Sept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Sept 2011</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00675"/>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Okinawa, Sep 2011</a:t>
            </a:r>
            <a:endParaRPr lang="en-US" sz="1800" dirty="0"/>
          </a:p>
          <a:p>
            <a:pPr marL="914400" indent="-914400" eaLnBrk="0" hangingPunct="0">
              <a:defRPr/>
            </a:pPr>
            <a:r>
              <a:rPr lang="en-US" sz="1800" b="1" dirty="0"/>
              <a:t>Date Submitted: </a:t>
            </a:r>
            <a:r>
              <a:rPr lang="en-US" sz="1800" dirty="0" smtClean="0"/>
              <a:t>22 Sep 2011</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Sep </a:t>
            </a:r>
            <a:r>
              <a:rPr lang="en-US" sz="1800" dirty="0" smtClean="0"/>
              <a:t>2011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Okinawa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WNG for </a:t>
            </a:r>
            <a:r>
              <a:rPr lang="en-US" dirty="0" smtClean="0"/>
              <a:t>Okinawa Interim 2011</a:t>
            </a:r>
            <a:endParaRPr lang="en-US" dirty="0"/>
          </a:p>
        </p:txBody>
      </p:sp>
      <p:sp>
        <p:nvSpPr>
          <p:cNvPr id="3" name="Content Placeholder 2"/>
          <p:cNvSpPr>
            <a:spLocks noGrp="1"/>
          </p:cNvSpPr>
          <p:nvPr>
            <p:ph idx="1"/>
          </p:nvPr>
        </p:nvSpPr>
        <p:spPr>
          <a:xfrm>
            <a:off x="228600" y="1447800"/>
            <a:ext cx="8610600" cy="4876800"/>
          </a:xfrm>
        </p:spPr>
        <p:txBody>
          <a:bodyPr/>
          <a:lstStyle/>
          <a:p>
            <a:pPr marL="0" indent="0">
              <a:buNone/>
            </a:pPr>
            <a:r>
              <a:rPr lang="en-US" dirty="0" smtClean="0"/>
              <a:t>Four </a:t>
            </a:r>
            <a:r>
              <a:rPr lang="en-US" dirty="0"/>
              <a:t>presentations:</a:t>
            </a:r>
          </a:p>
          <a:p>
            <a:pPr marL="514350" lvl="0" indent="-514350">
              <a:buFont typeface="+mj-lt"/>
              <a:buAutoNum type="arabicPeriod"/>
            </a:pPr>
            <a:r>
              <a:rPr lang="en-US" sz="2600" dirty="0"/>
              <a:t>Definition and Characteristics of LED-ID (15-11-0666-00) by </a:t>
            </a:r>
            <a:r>
              <a:rPr lang="en-US" sz="2600" dirty="0" err="1"/>
              <a:t>Yeong</a:t>
            </a:r>
            <a:r>
              <a:rPr lang="en-US" sz="2600" dirty="0"/>
              <a:t> Min Jang</a:t>
            </a:r>
          </a:p>
          <a:p>
            <a:pPr marL="514350" lvl="0" indent="-514350">
              <a:buFont typeface="+mj-lt"/>
              <a:buAutoNum type="arabicPeriod"/>
            </a:pPr>
            <a:r>
              <a:rPr lang="en-US" sz="2600" dirty="0"/>
              <a:t>Case Study for High Speed Data Transmission of LED-ID System (15-11-0667-00) by </a:t>
            </a:r>
            <a:r>
              <a:rPr lang="en-US" sz="2600" dirty="0" err="1"/>
              <a:t>Yeong</a:t>
            </a:r>
            <a:r>
              <a:rPr lang="en-US" sz="2600" dirty="0"/>
              <a:t> Min Jang, </a:t>
            </a:r>
            <a:r>
              <a:rPr lang="en-US" sz="2600" dirty="0" smtClean="0"/>
              <a:t>(</a:t>
            </a:r>
            <a:r>
              <a:rPr lang="en-US" sz="2600" dirty="0" err="1" smtClean="0"/>
              <a:t>Kyesan</a:t>
            </a:r>
            <a:r>
              <a:rPr lang="en-US" sz="2600" dirty="0" smtClean="0"/>
              <a:t> Lee)</a:t>
            </a:r>
            <a:endParaRPr lang="en-US" sz="2600" dirty="0"/>
          </a:p>
          <a:p>
            <a:pPr marL="514350" lvl="0" indent="-514350">
              <a:buFont typeface="+mj-lt"/>
              <a:buAutoNum type="arabicPeriod"/>
            </a:pPr>
            <a:r>
              <a:rPr lang="en-US" sz="2600" dirty="0"/>
              <a:t>Case Study for Positioning Data Watermarking Scheme using Visible Light (15-11-0668-00) by </a:t>
            </a:r>
            <a:r>
              <a:rPr lang="en-US" sz="2600" dirty="0" err="1"/>
              <a:t>Yeong</a:t>
            </a:r>
            <a:r>
              <a:rPr lang="en-US" sz="2600" dirty="0"/>
              <a:t> Min Jang, </a:t>
            </a:r>
            <a:r>
              <a:rPr lang="en-US" sz="2600" dirty="0" smtClean="0"/>
              <a:t>(</a:t>
            </a:r>
            <a:r>
              <a:rPr lang="en-US" sz="2600" dirty="0" err="1" smtClean="0"/>
              <a:t>Jaesang</a:t>
            </a:r>
            <a:r>
              <a:rPr lang="en-US" sz="2600" dirty="0" smtClean="0"/>
              <a:t> Cha)</a:t>
            </a:r>
            <a:endParaRPr lang="en-US" sz="2600" dirty="0"/>
          </a:p>
          <a:p>
            <a:pPr marL="514350" lvl="0" indent="-514350">
              <a:buFont typeface="+mj-lt"/>
              <a:buAutoNum type="arabicPeriod"/>
            </a:pPr>
            <a:r>
              <a:rPr lang="en-US" sz="2600" dirty="0"/>
              <a:t>Case Study of Interference Cancellation Method using Unipolar-ZCD code in LED-ID System (15-11-0669-00) by </a:t>
            </a:r>
            <a:r>
              <a:rPr lang="en-US" sz="2600" dirty="0" err="1"/>
              <a:t>Yeong</a:t>
            </a:r>
            <a:r>
              <a:rPr lang="en-US" sz="2600" dirty="0"/>
              <a:t> Min Jang, </a:t>
            </a:r>
            <a:r>
              <a:rPr lang="en-US" sz="2600" dirty="0" smtClean="0"/>
              <a:t>(</a:t>
            </a:r>
            <a:r>
              <a:rPr lang="en-US" sz="2600" dirty="0" err="1" smtClean="0"/>
              <a:t>Jaesang</a:t>
            </a:r>
            <a:r>
              <a:rPr lang="en-US" sz="2600" dirty="0" smtClean="0"/>
              <a:t> Cha)</a:t>
            </a:r>
            <a:endParaRPr lang="en-US" sz="26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dirty="0" smtClean="0"/>
              <a:t>Sept 2011</a:t>
            </a:r>
            <a:endParaRPr lang="en-US" dirty="0"/>
          </a:p>
        </p:txBody>
      </p:sp>
    </p:spTree>
    <p:extLst>
      <p:ext uri="{BB962C8B-B14F-4D97-AF65-F5344CB8AC3E}">
        <p14:creationId xmlns:p14="http://schemas.microsoft.com/office/powerpoint/2010/main" val="270529611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15551</TotalTime>
  <Words>178</Words>
  <Application>Microsoft Macintosh PowerPoint</Application>
  <PresentationFormat>On-screen Show (4:3)</PresentationFormat>
  <Paragraphs>27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WNG for Okinawa Interim 2011</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818</cp:revision>
  <cp:lastPrinted>2000-03-07T00:55:37Z</cp:lastPrinted>
  <dcterms:created xsi:type="dcterms:W3CDTF">2008-07-14T18:46:05Z</dcterms:created>
  <dcterms:modified xsi:type="dcterms:W3CDTF">2011-09-22T02:11:05Z</dcterms:modified>
  <cp:category>15-11-0690-00-wng0</cp:category>
</cp:coreProperties>
</file>