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3" r:id="rId2"/>
    <p:sldId id="276" r:id="rId3"/>
    <p:sldId id="284" r:id="rId4"/>
    <p:sldId id="29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270"/>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E05BC1-7ECD-401E-BE9B-D697C0095FF3}" type="datetimeFigureOut">
              <a:rPr lang="en-US" smtClean="0"/>
              <a:pPr/>
              <a:t>9/21/2011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5D55B6-9424-49DD-A359-F0016B4C8F6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9/21/2011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444"/>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b="1" dirty="0" smtClean="0"/>
              <a:t>15-11-0681-00-004g</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21</a:t>
            </a:r>
            <a:r>
              <a:rPr lang="en-US" altLang="ja-JP" sz="1400" b="1" dirty="0" smtClean="0"/>
              <a:t>, </a:t>
            </a:r>
            <a:r>
              <a:rPr lang="en-US" altLang="ja-JP" sz="1400" b="1" dirty="0"/>
              <a:t>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smtClean="0"/>
              <a:t>Ruben Salazar [Landis + Gyr]</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9/21/2011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9/21/2011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9/21/2011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9/21/2011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134"/>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a:t>
            </a:r>
            <a:r>
              <a:rPr lang="en-US" altLang="ja-JP" sz="1600" dirty="0" smtClean="0">
                <a:latin typeface="Times New Roman" pitchFamily="18" charset="0"/>
              </a:rPr>
              <a:t>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21,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smtClean="0">
                <a:solidFill>
                  <a:srgbClr val="000000"/>
                </a:solidFill>
                <a:latin typeface="Times New Roman" pitchFamily="18" charset="0"/>
                <a:ea typeface="ＭＳ Ｐゴシック" pitchFamily="34" charset="-128"/>
              </a:rPr>
              <a:t>[Ruben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smtClean="0">
                <a:solidFill>
                  <a:srgbClr val="000000"/>
                </a:solidFill>
                <a:latin typeface="Times New Roman" pitchFamily="18" charset="0"/>
                <a:ea typeface="ＭＳ Ｐゴシック" pitchFamily="34" charset="-128"/>
              </a:rPr>
              <a:t>[</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[ruben.salazar@landisgyr.com]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the </a:t>
            </a:r>
            <a:r>
              <a:rPr lang="en-GB" sz="1600" dirty="0" smtClean="0">
                <a:solidFill>
                  <a:srgbClr val="000000"/>
                </a:solidFill>
                <a:latin typeface="Times New Roman" pitchFamily="18" charset="0"/>
                <a:ea typeface="ＭＳ Ｐゴシック" pitchFamily="34" charset="-128"/>
              </a:rPr>
              <a:t>use of SUN PHYs in the 920MHz band for Japan.]</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a:t>
            </a:r>
            <a:r>
              <a:rPr lang="en-GB" sz="1600" dirty="0" smtClean="0">
                <a:solidFill>
                  <a:srgbClr val="000000"/>
                </a:solidFill>
                <a:latin typeface="Times New Roman" pitchFamily="18" charset="0"/>
                <a:ea typeface="ＭＳ Ｐゴシック" pitchFamily="34" charset="-128"/>
              </a:rPr>
              <a:t>comments CID 203, 52 and 222 of 15.4g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827584" y="1700808"/>
            <a:ext cx="7600950" cy="4293071"/>
          </a:xfrm>
        </p:spPr>
        <p:txBody>
          <a:bodyPr/>
          <a:lstStyle/>
          <a:p>
            <a:r>
              <a:rPr lang="en-US" sz="1800" dirty="0" smtClean="0"/>
              <a:t>Comment: </a:t>
            </a:r>
          </a:p>
          <a:p>
            <a:pPr lvl="1"/>
            <a:r>
              <a:rPr lang="en-US" sz="1400" dirty="0" smtClean="0"/>
              <a:t>With regard to document IEEE 802. 15-11-0510-04-004g, specification for the Japanese frequency band should be revised. </a:t>
            </a:r>
          </a:p>
          <a:p>
            <a:r>
              <a:rPr lang="en-US" sz="2200" dirty="0" smtClean="0"/>
              <a:t>Propose changed (by commenter)</a:t>
            </a:r>
          </a:p>
          <a:p>
            <a:pPr lvl="1"/>
            <a:r>
              <a:rPr lang="en-US" sz="1400" dirty="0" smtClean="0"/>
              <a:t>Add specification for the Japanese 920 MHz band for all SUN </a:t>
            </a:r>
            <a:r>
              <a:rPr lang="en-US" sz="1400" dirty="0" err="1" smtClean="0"/>
              <a:t>PHYs.</a:t>
            </a:r>
            <a:r>
              <a:rPr lang="en-US" sz="1400" dirty="0" smtClean="0"/>
              <a:t> Possibly delete specification of the 950 MHz band. </a:t>
            </a:r>
          </a:p>
          <a:p>
            <a:r>
              <a:rPr lang="en-US" sz="2200" dirty="0" smtClean="0"/>
              <a:t>Resolution:</a:t>
            </a:r>
          </a:p>
          <a:p>
            <a:pPr lvl="1"/>
            <a:r>
              <a:rPr lang="en-US" sz="1400" dirty="0" smtClean="0"/>
              <a:t>Revised. The specification will include operation in the 920MHz band similar to the operation in the 950MHz band. The band will support MR-FSK and MR-OFDM modes.</a:t>
            </a:r>
          </a:p>
          <a:p>
            <a:pPr lvl="1"/>
            <a:r>
              <a:rPr lang="en-US" sz="1400" dirty="0" smtClean="0"/>
              <a:t>Update required for tables </a:t>
            </a:r>
            <a:r>
              <a:rPr lang="en-US" sz="1400" i="1" dirty="0" smtClean="0"/>
              <a:t>66</a:t>
            </a:r>
            <a:r>
              <a:rPr lang="en-US" sz="1400" dirty="0" smtClean="0"/>
              <a:t>,  </a:t>
            </a:r>
            <a:r>
              <a:rPr lang="en-US" sz="1400" i="1" dirty="0" smtClean="0"/>
              <a:t>68a</a:t>
            </a:r>
            <a:r>
              <a:rPr lang="en-US" sz="1400" b="1" dirty="0" smtClean="0"/>
              <a:t>,</a:t>
            </a:r>
            <a:r>
              <a:rPr lang="en-US" sz="1400" dirty="0" smtClean="0"/>
              <a:t> </a:t>
            </a:r>
            <a:r>
              <a:rPr lang="en-US" sz="1400" i="1" dirty="0" smtClean="0"/>
              <a:t>68c </a:t>
            </a:r>
            <a:r>
              <a:rPr lang="en-US" sz="1400" dirty="0" smtClean="0"/>
              <a:t>, </a:t>
            </a:r>
            <a:r>
              <a:rPr lang="en-US" sz="1400" b="1" dirty="0" smtClean="0"/>
              <a:t>69a, 71, 116, 117,</a:t>
            </a:r>
            <a:r>
              <a:rPr lang="en-US" sz="1400" dirty="0" smtClean="0"/>
              <a:t>  update required for sections </a:t>
            </a:r>
            <a:r>
              <a:rPr lang="en-US" sz="1400" b="1" dirty="0" smtClean="0"/>
              <a:t>8.2.7., </a:t>
            </a:r>
            <a:r>
              <a:rPr lang="en-US" sz="1400" i="1" dirty="0" smtClean="0"/>
              <a:t>16.2.4.1</a:t>
            </a:r>
            <a:r>
              <a:rPr lang="en-US" sz="1400" dirty="0" smtClean="0"/>
              <a:t>,  and update required for </a:t>
            </a:r>
            <a:r>
              <a:rPr lang="en-US" sz="1400" b="1" dirty="0" smtClean="0"/>
              <a:t>table D.3., </a:t>
            </a:r>
            <a:r>
              <a:rPr lang="en-US" sz="1400" dirty="0" smtClean="0"/>
              <a:t>and</a:t>
            </a:r>
            <a:r>
              <a:rPr lang="en-US" sz="1400" b="1" dirty="0" smtClean="0"/>
              <a:t> </a:t>
            </a:r>
            <a:r>
              <a:rPr lang="en-US" sz="1400" i="1" dirty="0" smtClean="0"/>
              <a:t>Figure I.1. </a:t>
            </a:r>
          </a:p>
          <a:p>
            <a:pPr lvl="1"/>
            <a:r>
              <a:rPr lang="en-US" sz="1400" dirty="0" smtClean="0"/>
              <a:t>Updates to the draft document shown above in </a:t>
            </a:r>
            <a:r>
              <a:rPr lang="en-US" sz="1400" b="1" dirty="0" smtClean="0"/>
              <a:t>bold</a:t>
            </a:r>
            <a:r>
              <a:rPr lang="en-US" sz="1400" dirty="0" smtClean="0"/>
              <a:t> are included in document …(contribution XXX from F. Kojima-san, Harada-san, Yasukawa-san, et el. on MR_FSK updates )</a:t>
            </a:r>
          </a:p>
          <a:p>
            <a:pPr lvl="1"/>
            <a:r>
              <a:rPr lang="en-US" sz="1400" dirty="0" smtClean="0"/>
              <a:t>Updates to the draft document shown above in </a:t>
            </a:r>
            <a:r>
              <a:rPr lang="en-US" sz="1400" i="1" dirty="0" smtClean="0"/>
              <a:t>Italics</a:t>
            </a:r>
            <a:r>
              <a:rPr lang="en-US" sz="1400" dirty="0" smtClean="0"/>
              <a:t> </a:t>
            </a:r>
            <a:r>
              <a:rPr lang="en-US" sz="1400" smtClean="0"/>
              <a:t>are </a:t>
            </a:r>
            <a:r>
              <a:rPr lang="en-US" sz="1400" smtClean="0"/>
              <a:t>included </a:t>
            </a:r>
            <a:r>
              <a:rPr lang="en-US" sz="1400" dirty="0" smtClean="0"/>
              <a:t>in </a:t>
            </a:r>
            <a:r>
              <a:rPr lang="en-US" sz="1400" smtClean="0"/>
              <a:t>document </a:t>
            </a:r>
            <a:r>
              <a:rPr lang="en-US" sz="1400" b="1" smtClean="0"/>
              <a:t>15-11-0682-00-004g</a:t>
            </a:r>
            <a:endParaRPr lang="en-US" sz="1400" dirty="0" smtClean="0"/>
          </a:p>
        </p:txBody>
      </p:sp>
      <p:sp>
        <p:nvSpPr>
          <p:cNvPr id="4099" name="Title 2"/>
          <p:cNvSpPr>
            <a:spLocks noGrp="1"/>
          </p:cNvSpPr>
          <p:nvPr>
            <p:ph type="title"/>
          </p:nvPr>
        </p:nvSpPr>
        <p:spPr/>
        <p:txBody>
          <a:bodyPr/>
          <a:lstStyle/>
          <a:p>
            <a:r>
              <a:rPr lang="en-US" sz="2800" dirty="0" smtClean="0"/>
              <a:t>CID # 203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frequency band allocated for SUN in Japan will be moved to 920MHz band. </a:t>
            </a:r>
          </a:p>
          <a:p>
            <a:r>
              <a:rPr lang="en-US" sz="2200" dirty="0" smtClean="0"/>
              <a:t>Propose changed (by commenter)</a:t>
            </a:r>
          </a:p>
          <a:p>
            <a:pPr lvl="1"/>
            <a:r>
              <a:rPr lang="en-US" sz="1400" dirty="0" smtClean="0"/>
              <a:t>Update Table 69a to reflect this change. Add the new band. </a:t>
            </a:r>
          </a:p>
          <a:p>
            <a:r>
              <a:rPr lang="en-US" sz="2200" dirty="0" smtClean="0"/>
              <a:t>Resolution:</a:t>
            </a:r>
          </a:p>
          <a:p>
            <a:pPr lvl="1"/>
            <a:r>
              <a:rPr lang="en-US" sz="1400" dirty="0" smtClean="0"/>
              <a:t>Accept. See resolution to comment CID 203.</a:t>
            </a:r>
          </a:p>
        </p:txBody>
      </p:sp>
      <p:sp>
        <p:nvSpPr>
          <p:cNvPr id="4099" name="Title 2"/>
          <p:cNvSpPr>
            <a:spLocks noGrp="1"/>
          </p:cNvSpPr>
          <p:nvPr>
            <p:ph type="title"/>
          </p:nvPr>
        </p:nvSpPr>
        <p:spPr/>
        <p:txBody>
          <a:bodyPr/>
          <a:lstStyle/>
          <a:p>
            <a:r>
              <a:rPr lang="en-US" sz="2800" dirty="0" smtClean="0"/>
              <a:t>CID # 52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draft is </a:t>
            </a:r>
            <a:r>
              <a:rPr lang="en-US" sz="1400" dirty="0" err="1" smtClean="0"/>
              <a:t>refering</a:t>
            </a:r>
            <a:r>
              <a:rPr lang="en-US" sz="1400" dirty="0" smtClean="0"/>
              <a:t> to the 950 MHz Japanese band. This band for sensor networks (including SUN, smart meters, etc.) will be moved from 950 MHz to 920 MHz according to new frequency regulation. </a:t>
            </a:r>
          </a:p>
          <a:p>
            <a:pPr lvl="1"/>
            <a:r>
              <a:rPr lang="en-US" sz="1800" dirty="0" smtClean="0"/>
              <a:t>Propose changed (by commenter)</a:t>
            </a:r>
          </a:p>
          <a:p>
            <a:pPr lvl="1"/>
            <a:r>
              <a:rPr lang="en-US" sz="1400" dirty="0" smtClean="0"/>
              <a:t>Incorporation of the new 920 MHz Japanese band </a:t>
            </a:r>
          </a:p>
          <a:p>
            <a:pPr lvl="1"/>
            <a:r>
              <a:rPr lang="en-US" sz="1800" dirty="0" smtClean="0"/>
              <a:t>Resolution:</a:t>
            </a:r>
          </a:p>
          <a:p>
            <a:pPr lvl="1"/>
            <a:r>
              <a:rPr lang="en-US" sz="1400" dirty="0" smtClean="0"/>
              <a:t>Accept. See resolution to comment CID 203.</a:t>
            </a:r>
          </a:p>
        </p:txBody>
      </p:sp>
      <p:sp>
        <p:nvSpPr>
          <p:cNvPr id="4099" name="Title 2"/>
          <p:cNvSpPr>
            <a:spLocks noGrp="1"/>
          </p:cNvSpPr>
          <p:nvPr>
            <p:ph type="title"/>
          </p:nvPr>
        </p:nvSpPr>
        <p:spPr/>
        <p:txBody>
          <a:bodyPr/>
          <a:lstStyle/>
          <a:p>
            <a:r>
              <a:rPr lang="en-US" sz="2800" dirty="0" smtClean="0"/>
              <a:t>CID # 222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1642</TotalTime>
  <Words>340</Words>
  <Application>Microsoft Office PowerPoint</Application>
  <PresentationFormat>On-screen Show (4:3)</PresentationFormat>
  <Paragraphs>45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CID # 203 </vt:lpstr>
      <vt:lpstr>CID # 52 </vt:lpstr>
      <vt:lpstr>CID # 222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rsalazar</cp:lastModifiedBy>
  <cp:revision>220</cp:revision>
  <dcterms:created xsi:type="dcterms:W3CDTF">2010-07-11T04:49:45Z</dcterms:created>
  <dcterms:modified xsi:type="dcterms:W3CDTF">2011-09-21T08:41:08Z</dcterms:modified>
</cp:coreProperties>
</file>