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73" r:id="rId2"/>
    <p:sldId id="276" r:id="rId3"/>
    <p:sldId id="284" r:id="rId4"/>
    <p:sldId id="29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94" y="30"/>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E05BC1-7ECD-401E-BE9B-D697C0095FF3}" type="datetimeFigureOut">
              <a:rPr lang="en-US" smtClean="0"/>
              <a:pPr/>
              <a:t>9/21/2011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5D55B6-9424-49DD-A359-F0016B4C8F6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E4B272B5-C4ED-48E7-AFD8-37CC65186132}" type="datetimeFigureOut">
              <a:rPr lang="en-SG"/>
              <a:pPr>
                <a:defRPr/>
              </a:pPr>
              <a:t>9/21/2011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6CEB38-8588-4A9E-B9EA-58C106AED88C}"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717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717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717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0A6EF566-FC09-47CB-8568-F37B2FC0303D}" type="slidenum">
              <a:rPr lang="en-US" altLang="ja-JP" smtClean="0">
                <a:latin typeface="Times New Roman" pitchFamily="18" charset="0"/>
              </a:rPr>
              <a:pPr/>
              <a:t>1</a:t>
            </a:fld>
            <a:endParaRPr lang="en-US" altLang="ja-JP" smtClean="0">
              <a:latin typeface="Times New Roman" pitchFamily="18" charset="0"/>
            </a:endParaRPr>
          </a:p>
        </p:txBody>
      </p:sp>
      <p:sp>
        <p:nvSpPr>
          <p:cNvPr id="71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F6E496F8-07CD-4C31-B789-29C07A4C42F1}"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457E45F-71E3-4F7C-8202-1CDF71D7558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4D39FFED-5A0A-4EE6-926B-C433197FDA0C}"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7F1EFAFB-157A-4313-A6A0-9F2C07D2AD7D}"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CEDCE05-9A01-4E48-8FB5-A8835DEF9D99}"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1D52F828-022B-4460-8778-7C9CE1395710}"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444"/>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a:t>
            </a:r>
            <a:r>
              <a:rPr lang="en-US" sz="1400" b="1" dirty="0" smtClean="0"/>
              <a:t>15-11-0681-00-004g</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smtClean="0">
                <a:cs typeface="+mn-cs"/>
              </a:rPr>
              <a:t>September 21</a:t>
            </a:r>
            <a:r>
              <a:rPr lang="en-US" altLang="ja-JP" sz="1400" b="1" dirty="0" smtClean="0"/>
              <a:t>, </a:t>
            </a:r>
            <a:r>
              <a:rPr lang="en-US" altLang="ja-JP" sz="1400" b="1" dirty="0"/>
              <a:t>2011</a:t>
            </a:r>
          </a:p>
        </p:txBody>
      </p:sp>
      <p:sp>
        <p:nvSpPr>
          <p:cNvPr id="6" name="Rectangle 5"/>
          <p:cNvSpPr>
            <a:spLocks noChangeArrowheads="1"/>
          </p:cNvSpPr>
          <p:nvPr userDrawn="1"/>
        </p:nvSpPr>
        <p:spPr bwMode="auto">
          <a:xfrm>
            <a:off x="5076825" y="6526213"/>
            <a:ext cx="3709988" cy="18415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200" b="1" dirty="0" smtClean="0"/>
              <a:t>Ruben Salazar [Landis + Gyr]</a:t>
            </a:r>
            <a:endParaRPr lang="en-US" altLang="ja-JP" sz="1200" b="1" dirty="0"/>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330592BF-2534-4133-949D-550697C7A1D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24A90CE-1477-4880-B0E7-70000D1C1564}"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A7E5716D-1757-45A9-826F-7293A2424309}"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65A5CE1-862D-473F-BD9F-FECE9A8FA3C6}"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E6D7757-535B-4891-96FE-F1EAC3362F0F}"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4B00F2ED-80E0-4869-B65C-2E9AF05CAB93}"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FA49A4BE-E29C-425A-88C9-177A36386A68}"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EE0BCE7-125D-4303-A7A2-74CFF7F81384}" type="datetimeFigureOut">
              <a:rPr lang="en-SG"/>
              <a:pPr>
                <a:defRPr/>
              </a:pPr>
              <a:t>9/21/2011</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B4F73D58-B540-47B9-A782-1F834C1EEE27}"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D3B59ED-9265-4BD0-833B-FF97085C5906}" type="datetimeFigureOut">
              <a:rPr lang="en-SG"/>
              <a:pPr>
                <a:defRPr/>
              </a:pPr>
              <a:t>9/21/2011</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EB35A98B-2A5D-43D9-8764-87DB28274BEE}"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71A69-0A9E-42FF-84E4-08F4C5B7CECF}" type="datetimeFigureOut">
              <a:rPr lang="en-SG"/>
              <a:pPr>
                <a:defRPr/>
              </a:pPr>
              <a:t>9/21/2011</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41E6310C-4A7E-4C13-A0BF-49BBFA1EDF9E}"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F38D6D-5688-40A1-B66D-E0B8D2B38970}"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6D48C251-ACFB-47A2-B017-3B6C3D4EBDEA}"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F10981-CA24-42C0-BDBB-963389B4D03A}"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E0D32ACA-0B52-4FC6-8EF4-A0D25621E781}"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067542D-29F4-43C9-AA04-77B80375A48D}" type="datetimeFigureOut">
              <a:rPr lang="en-SG"/>
              <a:pPr>
                <a:defRPr/>
              </a:pPr>
              <a:t>9/21/2011</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2EBF6270-ACF5-48CC-AF06-536E2DF045B3}"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F936B8E5-A684-4A42-9C9D-7298E653F335}"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546134"/>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for </a:t>
            </a:r>
            <a:r>
              <a:rPr lang="en-US" altLang="ja-JP" sz="1600" dirty="0" smtClean="0">
                <a:latin typeface="Times New Roman" pitchFamily="18" charset="0"/>
              </a:rPr>
              <a:t>Sponsor Ballot]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a:t>
            </a:r>
            <a:r>
              <a:rPr lang="en-US" altLang="ja-JP" sz="1600" dirty="0" smtClean="0">
                <a:latin typeface="Times New Roman" pitchFamily="18" charset="0"/>
              </a:rPr>
              <a:t>[September 21, </a:t>
            </a:r>
            <a:r>
              <a:rPr lang="en-US" altLang="ja-JP" sz="1600" dirty="0">
                <a:latin typeface="Times New Roman" pitchFamily="18" charset="0"/>
              </a:rPr>
              <a:t>2011]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smtClean="0">
                <a:solidFill>
                  <a:srgbClr val="000000"/>
                </a:solidFill>
                <a:latin typeface="Times New Roman" pitchFamily="18" charset="0"/>
                <a:ea typeface="ＭＳ Ｐゴシック" pitchFamily="34" charset="-128"/>
              </a:rPr>
              <a:t>[Ruben Salazar]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Company </a:t>
            </a:r>
            <a:r>
              <a:rPr lang="en-GB" sz="1600" dirty="0" smtClean="0">
                <a:solidFill>
                  <a:srgbClr val="000000"/>
                </a:solidFill>
                <a:latin typeface="Times New Roman" pitchFamily="18" charset="0"/>
                <a:ea typeface="ＭＳ Ｐゴシック" pitchFamily="34" charset="-128"/>
              </a:rPr>
              <a:t>[</a:t>
            </a:r>
            <a:r>
              <a:rPr lang="en-GB" sz="1600" dirty="0" err="1" smtClean="0">
                <a:solidFill>
                  <a:srgbClr val="000000"/>
                </a:solidFill>
                <a:latin typeface="Times New Roman" pitchFamily="18" charset="0"/>
                <a:ea typeface="ＭＳ Ｐゴシック" pitchFamily="34" charset="-128"/>
              </a:rPr>
              <a:t>Landys</a:t>
            </a:r>
            <a:r>
              <a:rPr lang="en-GB" sz="1600" dirty="0" smtClean="0">
                <a:solidFill>
                  <a:srgbClr val="000000"/>
                </a:solidFill>
                <a:latin typeface="Times New Roman" pitchFamily="18" charset="0"/>
                <a:ea typeface="ＭＳ Ｐゴシック" pitchFamily="34" charset="-128"/>
              </a:rPr>
              <a:t> + Gyr]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Address </a:t>
            </a:r>
            <a:r>
              <a:rPr lang="en-GB" sz="1600" dirty="0" smtClean="0">
                <a:solidFill>
                  <a:srgbClr val="000000"/>
                </a:solidFill>
                <a:latin typeface="Times New Roman" pitchFamily="18" charset="0"/>
                <a:ea typeface="ＭＳ Ｐゴシック" pitchFamily="34" charset="-128"/>
              </a:rPr>
              <a:t>[]</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E-Mail: </a:t>
            </a:r>
            <a:r>
              <a:rPr lang="en-GB" sz="1600" dirty="0" smtClean="0">
                <a:solidFill>
                  <a:srgbClr val="000000"/>
                </a:solidFill>
                <a:latin typeface="Times New Roman" pitchFamily="18" charset="0"/>
                <a:ea typeface="ＭＳ Ｐゴシック" pitchFamily="34" charset="-128"/>
              </a:rPr>
              <a:t>[ruben.salazar@landisgyr.com]</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[This document describe the </a:t>
            </a:r>
            <a:r>
              <a:rPr lang="en-GB" sz="1600" dirty="0" smtClean="0">
                <a:solidFill>
                  <a:srgbClr val="000000"/>
                </a:solidFill>
                <a:latin typeface="Times New Roman" pitchFamily="18" charset="0"/>
                <a:ea typeface="ＭＳ Ｐゴシック" pitchFamily="34" charset="-128"/>
              </a:rPr>
              <a:t>use of SUN PHYs in the 920MHz band for Japan.]</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a:t>
            </a:r>
            <a:r>
              <a:rPr lang="en-GB" sz="1600" dirty="0" smtClean="0">
                <a:solidFill>
                  <a:srgbClr val="000000"/>
                </a:solidFill>
                <a:latin typeface="Times New Roman" pitchFamily="18" charset="0"/>
                <a:ea typeface="ＭＳ Ｐゴシック" pitchFamily="34" charset="-128"/>
              </a:rPr>
              <a:t>comments CID 203, 52 and 222 of 15.4g Sponsor Ballot]</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827584" y="1700808"/>
            <a:ext cx="7600950" cy="4293071"/>
          </a:xfrm>
        </p:spPr>
        <p:txBody>
          <a:bodyPr/>
          <a:lstStyle/>
          <a:p>
            <a:r>
              <a:rPr lang="en-US" sz="1800" dirty="0" smtClean="0"/>
              <a:t>Comment: </a:t>
            </a:r>
          </a:p>
          <a:p>
            <a:pPr lvl="1"/>
            <a:r>
              <a:rPr lang="en-US" sz="1400" dirty="0" smtClean="0"/>
              <a:t>With regard to document IEEE 802. 15-11-0510-04-004g, specification for the Japanese frequency band should be revised. </a:t>
            </a:r>
          </a:p>
          <a:p>
            <a:r>
              <a:rPr lang="en-US" sz="2200" dirty="0" smtClean="0"/>
              <a:t>Propose changed (by commenter)</a:t>
            </a:r>
          </a:p>
          <a:p>
            <a:pPr lvl="1"/>
            <a:r>
              <a:rPr lang="en-US" sz="1400" dirty="0" smtClean="0"/>
              <a:t>Add specification for the Japanese 920 MHz band for all SUN </a:t>
            </a:r>
            <a:r>
              <a:rPr lang="en-US" sz="1400" dirty="0" err="1" smtClean="0"/>
              <a:t>PHYs.</a:t>
            </a:r>
            <a:r>
              <a:rPr lang="en-US" sz="1400" dirty="0" smtClean="0"/>
              <a:t> Possibly delete specification of the 950 MHz band. </a:t>
            </a:r>
          </a:p>
          <a:p>
            <a:r>
              <a:rPr lang="en-US" sz="2200" dirty="0" smtClean="0"/>
              <a:t>Resolution:</a:t>
            </a:r>
          </a:p>
          <a:p>
            <a:pPr lvl="1"/>
            <a:r>
              <a:rPr lang="en-US" sz="1400" dirty="0" smtClean="0"/>
              <a:t>Revised. The specification will include operation in the 920MHz band similar to the operation in the 950MHz band. The band will support MR-FSK and MR-OFDM modes.</a:t>
            </a:r>
          </a:p>
          <a:p>
            <a:pPr lvl="1"/>
            <a:r>
              <a:rPr lang="en-US" sz="1400" dirty="0" smtClean="0"/>
              <a:t>Update required for tables </a:t>
            </a:r>
            <a:r>
              <a:rPr lang="en-US" sz="1400" i="1" dirty="0" smtClean="0"/>
              <a:t>66</a:t>
            </a:r>
            <a:r>
              <a:rPr lang="en-US" sz="1400" dirty="0" smtClean="0"/>
              <a:t>,  </a:t>
            </a:r>
            <a:r>
              <a:rPr lang="en-US" sz="1400" i="1" dirty="0" smtClean="0"/>
              <a:t>68a</a:t>
            </a:r>
            <a:r>
              <a:rPr lang="en-US" sz="1400" b="1" dirty="0" smtClean="0"/>
              <a:t>,</a:t>
            </a:r>
            <a:r>
              <a:rPr lang="en-US" sz="1400" dirty="0" smtClean="0"/>
              <a:t> </a:t>
            </a:r>
            <a:r>
              <a:rPr lang="en-US" sz="1400" i="1" dirty="0" smtClean="0"/>
              <a:t>68c </a:t>
            </a:r>
            <a:r>
              <a:rPr lang="en-US" sz="1400" dirty="0" smtClean="0"/>
              <a:t>, </a:t>
            </a:r>
            <a:r>
              <a:rPr lang="en-US" sz="1400" b="1" dirty="0" smtClean="0"/>
              <a:t>69a, 71, 116, 117,</a:t>
            </a:r>
            <a:r>
              <a:rPr lang="en-US" sz="1400" dirty="0" smtClean="0"/>
              <a:t>  update required for sections </a:t>
            </a:r>
            <a:r>
              <a:rPr lang="en-US" sz="1400" b="1" dirty="0" smtClean="0"/>
              <a:t>8.2.7., </a:t>
            </a:r>
            <a:r>
              <a:rPr lang="en-US" sz="1400" i="1" dirty="0" smtClean="0"/>
              <a:t>16.2.4.1</a:t>
            </a:r>
            <a:r>
              <a:rPr lang="en-US" sz="1400" dirty="0" smtClean="0"/>
              <a:t>,  and update required for </a:t>
            </a:r>
            <a:r>
              <a:rPr lang="en-US" sz="1400" b="1" dirty="0" smtClean="0"/>
              <a:t>table D.3., </a:t>
            </a:r>
            <a:r>
              <a:rPr lang="en-US" sz="1400" dirty="0" smtClean="0"/>
              <a:t>and</a:t>
            </a:r>
            <a:r>
              <a:rPr lang="en-US" sz="1400" b="1" dirty="0" smtClean="0"/>
              <a:t> </a:t>
            </a:r>
            <a:r>
              <a:rPr lang="en-US" sz="1400" i="1" dirty="0" smtClean="0"/>
              <a:t>Figure I.1. </a:t>
            </a:r>
          </a:p>
          <a:p>
            <a:pPr lvl="1"/>
            <a:r>
              <a:rPr lang="en-US" sz="1400" dirty="0" smtClean="0"/>
              <a:t>Updates to the draft document shown above in </a:t>
            </a:r>
            <a:r>
              <a:rPr lang="en-US" sz="1400" b="1" dirty="0" smtClean="0"/>
              <a:t>bold</a:t>
            </a:r>
            <a:r>
              <a:rPr lang="en-US" sz="1400" dirty="0" smtClean="0"/>
              <a:t> are included in document …(contribution XXX from F. Kojima-san, Harada-san, Yasukawa-san, et el. on MR_FSK updates )</a:t>
            </a:r>
          </a:p>
          <a:p>
            <a:pPr lvl="1"/>
            <a:r>
              <a:rPr lang="en-US" sz="1400" dirty="0" smtClean="0"/>
              <a:t>Updates to the draft document shown above in </a:t>
            </a:r>
            <a:r>
              <a:rPr lang="en-US" sz="1400" i="1" dirty="0" smtClean="0"/>
              <a:t>Italics</a:t>
            </a:r>
            <a:r>
              <a:rPr lang="en-US" sz="1400" dirty="0" smtClean="0"/>
              <a:t> are included  in document …(contribution YYY from R. Salazar on MR_OFDM updates)</a:t>
            </a:r>
          </a:p>
        </p:txBody>
      </p:sp>
      <p:sp>
        <p:nvSpPr>
          <p:cNvPr id="4099" name="Title 2"/>
          <p:cNvSpPr>
            <a:spLocks noGrp="1"/>
          </p:cNvSpPr>
          <p:nvPr>
            <p:ph type="title"/>
          </p:nvPr>
        </p:nvSpPr>
        <p:spPr/>
        <p:txBody>
          <a:bodyPr/>
          <a:lstStyle/>
          <a:p>
            <a:r>
              <a:rPr lang="en-US" sz="2800" dirty="0" smtClean="0"/>
              <a:t>CID # 203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717007"/>
          </a:xfrm>
        </p:spPr>
        <p:txBody>
          <a:bodyPr/>
          <a:lstStyle/>
          <a:p>
            <a:r>
              <a:rPr lang="en-US" sz="1800" dirty="0" smtClean="0"/>
              <a:t>Comment: </a:t>
            </a:r>
          </a:p>
          <a:p>
            <a:pPr lvl="1"/>
            <a:r>
              <a:rPr lang="en-US" sz="1400" dirty="0" smtClean="0"/>
              <a:t>The frequency band allocated for SUN in Japan will be moved to 920MHz band. </a:t>
            </a:r>
          </a:p>
          <a:p>
            <a:r>
              <a:rPr lang="en-US" sz="2200" dirty="0" smtClean="0"/>
              <a:t>Propose changed (by commenter)</a:t>
            </a:r>
          </a:p>
          <a:p>
            <a:pPr lvl="1"/>
            <a:r>
              <a:rPr lang="en-US" sz="1400" dirty="0" smtClean="0"/>
              <a:t>Update Table 69a to reflect this change. Add the new band. </a:t>
            </a:r>
          </a:p>
          <a:p>
            <a:r>
              <a:rPr lang="en-US" sz="2200" dirty="0" smtClean="0"/>
              <a:t>Resolution:</a:t>
            </a:r>
          </a:p>
          <a:p>
            <a:pPr lvl="1"/>
            <a:r>
              <a:rPr lang="en-US" sz="1400" dirty="0" smtClean="0"/>
              <a:t>Accept. See resolution to comment CID 203.</a:t>
            </a:r>
          </a:p>
        </p:txBody>
      </p:sp>
      <p:sp>
        <p:nvSpPr>
          <p:cNvPr id="4099" name="Title 2"/>
          <p:cNvSpPr>
            <a:spLocks noGrp="1"/>
          </p:cNvSpPr>
          <p:nvPr>
            <p:ph type="title"/>
          </p:nvPr>
        </p:nvSpPr>
        <p:spPr/>
        <p:txBody>
          <a:bodyPr/>
          <a:lstStyle/>
          <a:p>
            <a:r>
              <a:rPr lang="en-US" sz="2800" dirty="0" smtClean="0"/>
              <a:t>CID # 52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717007"/>
          </a:xfrm>
        </p:spPr>
        <p:txBody>
          <a:bodyPr/>
          <a:lstStyle/>
          <a:p>
            <a:r>
              <a:rPr lang="en-US" sz="1800" dirty="0" smtClean="0"/>
              <a:t>Comment: </a:t>
            </a:r>
          </a:p>
          <a:p>
            <a:pPr lvl="1"/>
            <a:r>
              <a:rPr lang="en-US" sz="1400" dirty="0" smtClean="0"/>
              <a:t>The draft is </a:t>
            </a:r>
            <a:r>
              <a:rPr lang="en-US" sz="1400" dirty="0" err="1" smtClean="0"/>
              <a:t>refering</a:t>
            </a:r>
            <a:r>
              <a:rPr lang="en-US" sz="1400" dirty="0" smtClean="0"/>
              <a:t> to the 950 MHz Japanese band. This band for sensor networks (including SUN, smart meters, etc.) will be moved from 950 MHz to 920 MHz according to new frequency regulation. </a:t>
            </a:r>
          </a:p>
          <a:p>
            <a:pPr lvl="1"/>
            <a:r>
              <a:rPr lang="en-US" sz="1800" dirty="0" smtClean="0"/>
              <a:t>Propose changed (by commenter)</a:t>
            </a:r>
          </a:p>
          <a:p>
            <a:pPr lvl="1"/>
            <a:r>
              <a:rPr lang="en-US" sz="1400" dirty="0" smtClean="0"/>
              <a:t>Incorporation of the new 920 MHz Japanese band </a:t>
            </a:r>
          </a:p>
          <a:p>
            <a:pPr lvl="1"/>
            <a:r>
              <a:rPr lang="en-US" sz="1800" dirty="0" smtClean="0"/>
              <a:t>Resolution:</a:t>
            </a:r>
          </a:p>
          <a:p>
            <a:pPr lvl="1"/>
            <a:r>
              <a:rPr lang="en-US" sz="1400" dirty="0" smtClean="0"/>
              <a:t>Accept. See resolution to comment CID 203.</a:t>
            </a:r>
          </a:p>
        </p:txBody>
      </p:sp>
      <p:sp>
        <p:nvSpPr>
          <p:cNvPr id="4099" name="Title 2"/>
          <p:cNvSpPr>
            <a:spLocks noGrp="1"/>
          </p:cNvSpPr>
          <p:nvPr>
            <p:ph type="title"/>
          </p:nvPr>
        </p:nvSpPr>
        <p:spPr/>
        <p:txBody>
          <a:bodyPr/>
          <a:lstStyle/>
          <a:p>
            <a:r>
              <a:rPr lang="en-US" sz="2800" dirty="0" smtClean="0"/>
              <a:t>CID # 222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1642</TotalTime>
  <Words>350</Words>
  <Application>Microsoft Office PowerPoint</Application>
  <PresentationFormat>On-screen Show (4:3)</PresentationFormat>
  <Paragraphs>45</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CID # 203 </vt:lpstr>
      <vt:lpstr>CID # 52 </vt:lpstr>
      <vt:lpstr>CID # 222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rsalazar</cp:lastModifiedBy>
  <cp:revision>219</cp:revision>
  <dcterms:created xsi:type="dcterms:W3CDTF">2010-07-11T04:49:45Z</dcterms:created>
  <dcterms:modified xsi:type="dcterms:W3CDTF">2011-09-21T08:25:27Z</dcterms:modified>
</cp:coreProperties>
</file>