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9" r:id="rId2"/>
    <p:sldId id="338" r:id="rId3"/>
    <p:sldId id="340" r:id="rId4"/>
    <p:sldId id="349" r:id="rId5"/>
    <p:sldId id="350" r:id="rId6"/>
    <p:sldId id="339" r:id="rId7"/>
    <p:sldId id="348" r:id="rId8"/>
    <p:sldId id="346" r:id="rId9"/>
  </p:sldIdLst>
  <p:sldSz cx="9144000" cy="6858000" type="screen4x3"/>
  <p:notesSz cx="6797675" cy="99282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mn-cs"/>
      </a:defRPr>
    </a:lvl2pPr>
    <a:lvl3pPr marL="914400" algn="l" rtl="0" fontAlgn="base">
      <a:spcBef>
        <a:spcPct val="0"/>
      </a:spcBef>
      <a:spcAft>
        <a:spcPct val="0"/>
      </a:spcAft>
      <a:defRPr sz="1200" kern="1200">
        <a:solidFill>
          <a:schemeClr val="tx1"/>
        </a:solidFill>
        <a:latin typeface="Times New Roman" pitchFamily="18" charset="0"/>
        <a:ea typeface="+mn-ea"/>
        <a:cs typeface="+mn-cs"/>
      </a:defRPr>
    </a:lvl3pPr>
    <a:lvl4pPr marL="1371600" algn="l" rtl="0" fontAlgn="base">
      <a:spcBef>
        <a:spcPct val="0"/>
      </a:spcBef>
      <a:spcAft>
        <a:spcPct val="0"/>
      </a:spcAft>
      <a:defRPr sz="1200" kern="1200">
        <a:solidFill>
          <a:schemeClr val="tx1"/>
        </a:solidFill>
        <a:latin typeface="Times New Roman" pitchFamily="18" charset="0"/>
        <a:ea typeface="+mn-ea"/>
        <a:cs typeface="+mn-cs"/>
      </a:defRPr>
    </a:lvl4pPr>
    <a:lvl5pPr marL="1828800" algn="l" rtl="0" fontAlgn="base">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FF33"/>
    <a:srgbClr val="CC0000"/>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047" autoAdjust="0"/>
    <p:restoredTop sz="94660"/>
  </p:normalViewPr>
  <p:slideViewPr>
    <p:cSldViewPr>
      <p:cViewPr>
        <p:scale>
          <a:sx n="100" d="100"/>
          <a:sy n="100" d="100"/>
        </p:scale>
        <p:origin x="-732" y="123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51" d="100"/>
          <a:sy n="51" d="100"/>
        </p:scale>
        <p:origin x="-2946" y="-108"/>
      </p:cViewPr>
      <p:guideLst>
        <p:guide orient="horz" pos="3127"/>
        <p:guide pos="214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75804" y="-13820"/>
            <a:ext cx="2639949" cy="430887"/>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8213" eaLnBrk="0" hangingPunct="0">
              <a:defRPr sz="1400" b="1"/>
            </a:lvl1pPr>
          </a:lstStyle>
          <a:p>
            <a:r>
              <a:rPr lang="en-US"/>
              <a:t>September 2009doc.: IEEE 802.15-09-0117-00-0007</a:t>
            </a:r>
          </a:p>
        </p:txBody>
      </p:sp>
      <p:sp>
        <p:nvSpPr>
          <p:cNvPr id="3075" name="Rectangle 3"/>
          <p:cNvSpPr>
            <a:spLocks noGrp="1" noChangeArrowheads="1"/>
          </p:cNvSpPr>
          <p:nvPr>
            <p:ph type="dt" sz="quarter" idx="1"/>
          </p:nvPr>
        </p:nvSpPr>
        <p:spPr bwMode="auto">
          <a:xfrm>
            <a:off x="681923" y="201623"/>
            <a:ext cx="2264352"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8213" eaLnBrk="0" hangingPunct="0">
              <a:defRPr sz="1400" b="1"/>
            </a:lvl1pPr>
          </a:lstStyle>
          <a:p>
            <a:fld id="{378C396A-494E-4CAA-B146-1CF12B224978}" type="datetime1">
              <a:rPr lang="en-US"/>
              <a:pPr/>
              <a:t>9/21/2011</a:t>
            </a:fld>
            <a:r>
              <a:rPr lang="en-US"/>
              <a:t>&lt;month year&gt;</a:t>
            </a:r>
          </a:p>
        </p:txBody>
      </p:sp>
      <p:sp>
        <p:nvSpPr>
          <p:cNvPr id="3076" name="Rectangle 4"/>
          <p:cNvSpPr>
            <a:spLocks noGrp="1" noChangeArrowheads="1"/>
          </p:cNvSpPr>
          <p:nvPr>
            <p:ph type="ftr" sz="quarter" idx="2"/>
          </p:nvPr>
        </p:nvSpPr>
        <p:spPr bwMode="auto">
          <a:xfrm>
            <a:off x="4079221" y="9609491"/>
            <a:ext cx="2115037" cy="1538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8213" eaLnBrk="0" hangingPunct="0">
              <a:defRPr sz="1000"/>
            </a:lvl1pPr>
          </a:lstStyle>
          <a:p>
            <a:r>
              <a:rPr lang="en-US"/>
              <a:t>&lt;author&gt;, &lt;company&gt;</a:t>
            </a:r>
          </a:p>
        </p:txBody>
      </p:sp>
      <p:sp>
        <p:nvSpPr>
          <p:cNvPr id="3077" name="Rectangle 5"/>
          <p:cNvSpPr>
            <a:spLocks noGrp="1" noChangeArrowheads="1"/>
          </p:cNvSpPr>
          <p:nvPr>
            <p:ph type="sldNum" sz="quarter" idx="3"/>
          </p:nvPr>
        </p:nvSpPr>
        <p:spPr bwMode="auto">
          <a:xfrm>
            <a:off x="2644567" y="9609491"/>
            <a:ext cx="1357688" cy="1538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8213" eaLnBrk="0" hangingPunct="0">
              <a:defRPr sz="1000"/>
            </a:lvl1pPr>
          </a:lstStyle>
          <a:p>
            <a:r>
              <a:rPr lang="en-US"/>
              <a:t>Page </a:t>
            </a:r>
            <a:fld id="{3356F652-433C-46BD-A755-9E2264A25F45}" type="slidenum">
              <a:rPr lang="en-US"/>
              <a:pPr/>
              <a:t>‹#›</a:t>
            </a:fld>
            <a:endParaRPr lang="en-US"/>
          </a:p>
        </p:txBody>
      </p:sp>
      <p:sp>
        <p:nvSpPr>
          <p:cNvPr id="3078" name="Line 6"/>
          <p:cNvSpPr>
            <a:spLocks noChangeShapeType="1"/>
          </p:cNvSpPr>
          <p:nvPr/>
        </p:nvSpPr>
        <p:spPr bwMode="auto">
          <a:xfrm>
            <a:off x="680383" y="413676"/>
            <a:ext cx="5436909"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3079" name="Rectangle 7"/>
          <p:cNvSpPr>
            <a:spLocks noChangeArrowheads="1"/>
          </p:cNvSpPr>
          <p:nvPr/>
        </p:nvSpPr>
        <p:spPr bwMode="auto">
          <a:xfrm>
            <a:off x="680383" y="9609491"/>
            <a:ext cx="697316" cy="369332"/>
          </a:xfrm>
          <a:prstGeom prst="rect">
            <a:avLst/>
          </a:prstGeom>
          <a:noFill/>
          <a:ln w="9525">
            <a:noFill/>
            <a:miter lim="800000"/>
            <a:headEnd/>
            <a:tailEnd/>
          </a:ln>
          <a:effectLst/>
        </p:spPr>
        <p:txBody>
          <a:bodyPr lIns="0" tIns="0" rIns="0" bIns="0">
            <a:spAutoFit/>
          </a:bodyPr>
          <a:lstStyle/>
          <a:p>
            <a:pPr defTabSz="938213" eaLnBrk="0" hangingPunct="0"/>
            <a:r>
              <a:rPr lang="en-US"/>
              <a:t>Submission</a:t>
            </a:r>
          </a:p>
        </p:txBody>
      </p:sp>
      <p:sp>
        <p:nvSpPr>
          <p:cNvPr id="3080" name="Line 8"/>
          <p:cNvSpPr>
            <a:spLocks noChangeShapeType="1"/>
          </p:cNvSpPr>
          <p:nvPr/>
        </p:nvSpPr>
        <p:spPr bwMode="auto">
          <a:xfrm>
            <a:off x="680384" y="9597624"/>
            <a:ext cx="5587763"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Tree>
    <p:extLst>
      <p:ext uri="{BB962C8B-B14F-4D97-AF65-F5344CB8AC3E}">
        <p14:creationId xmlns:p14="http://schemas.microsoft.com/office/powerpoint/2010/main" val="191185838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98837" y="-98590"/>
            <a:ext cx="2758477" cy="430887"/>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8213" eaLnBrk="0" hangingPunct="0">
              <a:defRPr sz="1400" b="1"/>
            </a:lvl1pPr>
          </a:lstStyle>
          <a:p>
            <a:r>
              <a:rPr lang="en-US"/>
              <a:t>September 2009doc.: IEEE 802.15-09-0117-00-0007</a:t>
            </a:r>
          </a:p>
        </p:txBody>
      </p:sp>
      <p:sp>
        <p:nvSpPr>
          <p:cNvPr id="2051" name="Rectangle 3"/>
          <p:cNvSpPr>
            <a:spLocks noGrp="1" noChangeArrowheads="1"/>
          </p:cNvSpPr>
          <p:nvPr>
            <p:ph type="dt" idx="1"/>
          </p:nvPr>
        </p:nvSpPr>
        <p:spPr bwMode="auto">
          <a:xfrm>
            <a:off x="641901" y="116854"/>
            <a:ext cx="268151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8213" eaLnBrk="0" hangingPunct="0">
              <a:defRPr sz="1400" b="1"/>
            </a:lvl1pPr>
          </a:lstStyle>
          <a:p>
            <a:fld id="{AFDAFFE8-75B2-4EB4-8EB5-D649CD28A1B2}" type="datetime1">
              <a:rPr lang="en-US"/>
              <a:pPr/>
              <a:t>9/21/2011</a:t>
            </a:fld>
            <a:r>
              <a:rPr lang="en-US"/>
              <a:t>&lt;month year&gt;</a:t>
            </a:r>
          </a:p>
        </p:txBody>
      </p:sp>
      <p:sp>
        <p:nvSpPr>
          <p:cNvPr id="23556" name="Rectangle 4"/>
          <p:cNvSpPr>
            <a:spLocks noGrp="1" noRot="1" noChangeAspect="1" noChangeArrowheads="1" noTextEdit="1"/>
          </p:cNvSpPr>
          <p:nvPr>
            <p:ph type="sldImg" idx="2"/>
          </p:nvPr>
        </p:nvSpPr>
        <p:spPr bwMode="auto">
          <a:xfrm>
            <a:off x="927100" y="750888"/>
            <a:ext cx="4945063" cy="3709987"/>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05125" y="4716585"/>
            <a:ext cx="4987425" cy="4467363"/>
          </a:xfrm>
          <a:prstGeom prst="rect">
            <a:avLst/>
          </a:prstGeom>
          <a:noFill/>
          <a:ln w="9525">
            <a:noFill/>
            <a:miter lim="800000"/>
            <a:headEnd/>
            <a:tailEnd/>
          </a:ln>
        </p:spPr>
        <p:txBody>
          <a:bodyPr vert="horz" wrap="square" lIns="94187" tIns="46296" rIns="94187" bIns="4629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97468" y="9612882"/>
            <a:ext cx="2459847"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60375" lvl="4" algn="r" defTabSz="938213" eaLnBrk="0" hangingPunct="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875466" y="9612882"/>
            <a:ext cx="786597"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8213" eaLnBrk="0" hangingPunct="0">
              <a:defRPr/>
            </a:lvl1pPr>
          </a:lstStyle>
          <a:p>
            <a:r>
              <a:rPr lang="en-US"/>
              <a:t>Page </a:t>
            </a:r>
            <a:fld id="{3D3E9B2A-6799-40D7-89FD-ABBA798CF9AC}" type="slidenum">
              <a:rPr lang="en-US"/>
              <a:pPr/>
              <a:t>‹#›</a:t>
            </a:fld>
            <a:endParaRPr lang="en-US"/>
          </a:p>
        </p:txBody>
      </p:sp>
      <p:sp>
        <p:nvSpPr>
          <p:cNvPr id="2056" name="Rectangle 8"/>
          <p:cNvSpPr>
            <a:spLocks noChangeArrowheads="1"/>
          </p:cNvSpPr>
          <p:nvPr/>
        </p:nvSpPr>
        <p:spPr bwMode="auto">
          <a:xfrm>
            <a:off x="709632" y="9612882"/>
            <a:ext cx="697315" cy="369332"/>
          </a:xfrm>
          <a:prstGeom prst="rect">
            <a:avLst/>
          </a:prstGeom>
          <a:noFill/>
          <a:ln w="9525">
            <a:noFill/>
            <a:miter lim="800000"/>
            <a:headEnd/>
            <a:tailEnd/>
          </a:ln>
          <a:effectLst/>
        </p:spPr>
        <p:txBody>
          <a:bodyPr lIns="0" tIns="0" rIns="0" bIns="0">
            <a:spAutoFit/>
          </a:bodyPr>
          <a:lstStyle/>
          <a:p>
            <a:pPr defTabSz="919163" eaLnBrk="0" hangingPunct="0"/>
            <a:r>
              <a:rPr lang="en-US"/>
              <a:t>Submission</a:t>
            </a:r>
          </a:p>
        </p:txBody>
      </p:sp>
      <p:sp>
        <p:nvSpPr>
          <p:cNvPr id="2057" name="Line 9"/>
          <p:cNvSpPr>
            <a:spLocks noChangeShapeType="1"/>
          </p:cNvSpPr>
          <p:nvPr/>
        </p:nvSpPr>
        <p:spPr bwMode="auto">
          <a:xfrm>
            <a:off x="709631" y="9611187"/>
            <a:ext cx="5378414"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2058" name="Line 10"/>
          <p:cNvSpPr>
            <a:spLocks noChangeShapeType="1"/>
          </p:cNvSpPr>
          <p:nvPr/>
        </p:nvSpPr>
        <p:spPr bwMode="auto">
          <a:xfrm>
            <a:off x="634204" y="317039"/>
            <a:ext cx="5529268"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Tree>
    <p:extLst>
      <p:ext uri="{BB962C8B-B14F-4D97-AF65-F5344CB8AC3E}">
        <p14:creationId xmlns:p14="http://schemas.microsoft.com/office/powerpoint/2010/main" val="326045837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a:spLocks noGrp="1" noChangeArrowheads="1"/>
          </p:cNvSpPr>
          <p:nvPr>
            <p:ph type="hdr" sz="quarter"/>
          </p:nvPr>
        </p:nvSpPr>
        <p:spPr>
          <a:ln/>
        </p:spPr>
        <p:txBody>
          <a:bodyPr/>
          <a:lstStyle/>
          <a:p>
            <a:r>
              <a:rPr lang="en-US" dirty="0"/>
              <a:t>September </a:t>
            </a:r>
            <a:r>
              <a:rPr lang="en-US" dirty="0" smtClean="0"/>
              <a:t>2011doc</a:t>
            </a:r>
            <a:r>
              <a:rPr lang="en-US" dirty="0"/>
              <a:t>.: IEEE 802.15-09-0117-00-0007</a:t>
            </a:r>
          </a:p>
        </p:txBody>
      </p:sp>
      <p:sp>
        <p:nvSpPr>
          <p:cNvPr id="9" name="Rectangle 3"/>
          <p:cNvSpPr>
            <a:spLocks noGrp="1" noChangeArrowheads="1"/>
          </p:cNvSpPr>
          <p:nvPr>
            <p:ph type="dt" idx="1"/>
          </p:nvPr>
        </p:nvSpPr>
        <p:spPr>
          <a:ln/>
        </p:spPr>
        <p:txBody>
          <a:bodyPr/>
          <a:lstStyle/>
          <a:p>
            <a:fld id="{DDEB5ECF-DBF0-4B00-A34B-6D739605B8EB}" type="datetime1">
              <a:rPr lang="en-US"/>
              <a:pPr/>
              <a:t>9/21/2011</a:t>
            </a:fld>
            <a:r>
              <a:rPr lang="en-US"/>
              <a:t>&lt;month year&gt;</a:t>
            </a:r>
          </a:p>
        </p:txBody>
      </p:sp>
      <p:sp>
        <p:nvSpPr>
          <p:cNvPr id="24578" name="Slide Image Placeholder 1"/>
          <p:cNvSpPr>
            <a:spLocks noGrp="1" noRot="1" noChangeAspect="1" noTextEdit="1"/>
          </p:cNvSpPr>
          <p:nvPr>
            <p:ph type="sldImg"/>
          </p:nvPr>
        </p:nvSpPr>
        <p:spPr>
          <a:xfrm>
            <a:off x="925513" y="750888"/>
            <a:ext cx="4946650" cy="3709987"/>
          </a:xfrm>
          <a:ln/>
        </p:spPr>
      </p:sp>
      <p:sp>
        <p:nvSpPr>
          <p:cNvPr id="24579" name="Notes Placeholder 2"/>
          <p:cNvSpPr>
            <a:spLocks noGrp="1"/>
          </p:cNvSpPr>
          <p:nvPr>
            <p:ph type="body" idx="1"/>
          </p:nvPr>
        </p:nvSpPr>
        <p:spPr/>
        <p:txBody>
          <a:bodyPr/>
          <a:lstStyle/>
          <a:p>
            <a:endParaRPr lang="en-US" smtClean="0"/>
          </a:p>
        </p:txBody>
      </p:sp>
      <p:sp>
        <p:nvSpPr>
          <p:cNvPr id="24580" name="Header Placeholder 3"/>
          <p:cNvSpPr txBox="1">
            <a:spLocks noGrp="1"/>
          </p:cNvSpPr>
          <p:nvPr/>
        </p:nvSpPr>
        <p:spPr bwMode="auto">
          <a:xfrm>
            <a:off x="3398837" y="116854"/>
            <a:ext cx="2758477" cy="215444"/>
          </a:xfrm>
          <a:prstGeom prst="rect">
            <a:avLst/>
          </a:prstGeom>
          <a:noFill/>
          <a:ln w="9525">
            <a:noFill/>
            <a:miter lim="800000"/>
            <a:headEnd/>
            <a:tailEnd/>
          </a:ln>
        </p:spPr>
        <p:txBody>
          <a:bodyPr lIns="0" tIns="0" rIns="0" bIns="0" anchor="b">
            <a:spAutoFit/>
          </a:bodyPr>
          <a:lstStyle/>
          <a:p>
            <a:pPr algn="r" defTabSz="938213" eaLnBrk="0" hangingPunct="0"/>
            <a:r>
              <a:rPr lang="en-US" sz="1400" b="1"/>
              <a:t>doc.: IEEE 802.15-09-0117-00-0007</a:t>
            </a:r>
          </a:p>
        </p:txBody>
      </p:sp>
      <p:sp>
        <p:nvSpPr>
          <p:cNvPr id="24581" name="Date Placeholder 4"/>
          <p:cNvSpPr txBox="1">
            <a:spLocks noGrp="1"/>
          </p:cNvSpPr>
          <p:nvPr/>
        </p:nvSpPr>
        <p:spPr bwMode="auto">
          <a:xfrm>
            <a:off x="641901" y="116854"/>
            <a:ext cx="2681510" cy="215444"/>
          </a:xfrm>
          <a:prstGeom prst="rect">
            <a:avLst/>
          </a:prstGeom>
          <a:noFill/>
          <a:ln w="9525">
            <a:noFill/>
            <a:miter lim="800000"/>
            <a:headEnd/>
            <a:tailEnd/>
          </a:ln>
        </p:spPr>
        <p:txBody>
          <a:bodyPr lIns="0" tIns="0" rIns="0" bIns="0" anchor="b">
            <a:spAutoFit/>
          </a:bodyPr>
          <a:lstStyle/>
          <a:p>
            <a:pPr defTabSz="938213" eaLnBrk="0" hangingPunct="0"/>
            <a:r>
              <a:rPr lang="en-US" sz="1400" b="1"/>
              <a:t>&lt;month year&gt;</a:t>
            </a:r>
          </a:p>
        </p:txBody>
      </p:sp>
      <p:sp>
        <p:nvSpPr>
          <p:cNvPr id="24582" name="Footer Placeholder 5"/>
          <p:cNvSpPr>
            <a:spLocks noGrp="1"/>
          </p:cNvSpPr>
          <p:nvPr>
            <p:ph type="ftr" sz="quarter" idx="4"/>
          </p:nvPr>
        </p:nvSpPr>
        <p:spPr>
          <a:noFill/>
        </p:spPr>
        <p:txBody>
          <a:bodyPr/>
          <a:lstStyle/>
          <a:p>
            <a:pPr lvl="4"/>
            <a:r>
              <a:rPr lang="en-US"/>
              <a:t>&lt;author&gt;, &lt;company&gt;</a:t>
            </a:r>
          </a:p>
        </p:txBody>
      </p:sp>
      <p:sp>
        <p:nvSpPr>
          <p:cNvPr id="24583" name="Slide Number Placeholder 6"/>
          <p:cNvSpPr>
            <a:spLocks noGrp="1"/>
          </p:cNvSpPr>
          <p:nvPr>
            <p:ph type="sldNum" sz="quarter" idx="5"/>
          </p:nvPr>
        </p:nvSpPr>
        <p:spPr>
          <a:noFill/>
        </p:spPr>
        <p:txBody>
          <a:bodyPr/>
          <a:lstStyle/>
          <a:p>
            <a:r>
              <a:rPr lang="en-US"/>
              <a:t>Page </a:t>
            </a:r>
            <a:fld id="{DE724A62-13E4-4261-84BB-CCFBA250F072}" type="slidenum">
              <a:rPr lang="en-US"/>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슬라이드 이미지 개체 틀 1"/>
          <p:cNvSpPr>
            <a:spLocks noGrp="1" noRot="1" noChangeAspect="1" noTextEdit="1"/>
          </p:cNvSpPr>
          <p:nvPr>
            <p:ph type="sldImg"/>
          </p:nvPr>
        </p:nvSpPr>
        <p:spPr bwMode="auto">
          <a:noFill/>
          <a:ln>
            <a:solidFill>
              <a:srgbClr val="000000"/>
            </a:solidFill>
            <a:miter lim="800000"/>
            <a:headEnd/>
            <a:tailEnd/>
          </a:ln>
        </p:spPr>
      </p:sp>
      <p:sp>
        <p:nvSpPr>
          <p:cNvPr id="26627" name="슬라이드 노트 개체 틀 2"/>
          <p:cNvSpPr>
            <a:spLocks noGrp="1"/>
          </p:cNvSpPr>
          <p:nvPr>
            <p:ph type="body" idx="1"/>
          </p:nvPr>
        </p:nvSpPr>
        <p:spPr bwMode="auto">
          <a:noFill/>
        </p:spPr>
        <p:txBody>
          <a:bodyPr wrap="square" numCol="1" anchor="t" anchorCtr="0" compatLnSpc="1">
            <a:prstTxWarp prst="textNoShape">
              <a:avLst/>
            </a:prstTxWarp>
          </a:bodyPr>
          <a:lstStyle/>
          <a:p>
            <a:endParaRPr lang="ko-KR" altLang="en-US" dirty="0" smtClean="0"/>
          </a:p>
        </p:txBody>
      </p:sp>
      <p:sp>
        <p:nvSpPr>
          <p:cNvPr id="26628" name="슬라이드 번호 개체 틀 3"/>
          <p:cNvSpPr>
            <a:spLocks noGrp="1"/>
          </p:cNvSpPr>
          <p:nvPr>
            <p:ph type="sldNum" sz="quarter" idx="5"/>
          </p:nvPr>
        </p:nvSpPr>
        <p:spPr bwMode="auto">
          <a:xfrm>
            <a:off x="2875466" y="9612882"/>
            <a:ext cx="786597" cy="184666"/>
          </a:xfrm>
          <a:noFill/>
          <a:ln>
            <a:miter lim="800000"/>
            <a:headEnd/>
            <a:tailEnd/>
          </a:ln>
        </p:spPr>
        <p:txBody>
          <a:bodyPr wrap="square" numCol="1" anchorCtr="0" compatLnSpc="1">
            <a:prstTxWarp prst="textNoShape">
              <a:avLst/>
            </a:prstTxWarp>
          </a:bodyPr>
          <a:lstStyle/>
          <a:p>
            <a:fld id="{432A5EF8-8E60-4017-B4C1-FC1130AC3C95}" type="slidenum">
              <a:rPr lang="ko-KR" altLang="en-US" smtClean="0"/>
              <a:pPr/>
              <a:t>2</a:t>
            </a:fld>
            <a:endParaRPr lang="ko-KR"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슬라이드 이미지 개체 틀 1"/>
          <p:cNvSpPr>
            <a:spLocks noGrp="1" noRot="1" noChangeAspect="1" noTextEdit="1"/>
          </p:cNvSpPr>
          <p:nvPr>
            <p:ph type="sldImg"/>
          </p:nvPr>
        </p:nvSpPr>
        <p:spPr bwMode="auto">
          <a:noFill/>
          <a:ln>
            <a:solidFill>
              <a:srgbClr val="000000"/>
            </a:solidFill>
            <a:miter lim="800000"/>
            <a:headEnd/>
            <a:tailEnd/>
          </a:ln>
        </p:spPr>
      </p:sp>
      <p:sp>
        <p:nvSpPr>
          <p:cNvPr id="28675" name="슬라이드 노트 개체 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ko-KR" altLang="en-US" dirty="0" smtClean="0"/>
          </a:p>
        </p:txBody>
      </p:sp>
      <p:sp>
        <p:nvSpPr>
          <p:cNvPr id="28676" name="슬라이드 번호 개체 틀 3"/>
          <p:cNvSpPr>
            <a:spLocks noGrp="1"/>
          </p:cNvSpPr>
          <p:nvPr>
            <p:ph type="sldNum" sz="quarter" idx="5"/>
          </p:nvPr>
        </p:nvSpPr>
        <p:spPr bwMode="auto">
          <a:xfrm>
            <a:off x="2875466" y="9612882"/>
            <a:ext cx="786597" cy="184666"/>
          </a:xfrm>
          <a:noFill/>
          <a:ln>
            <a:miter lim="800000"/>
            <a:headEnd/>
            <a:tailEnd/>
          </a:ln>
        </p:spPr>
        <p:txBody>
          <a:bodyPr wrap="square" numCol="1" anchorCtr="0" compatLnSpc="1">
            <a:prstTxWarp prst="textNoShape">
              <a:avLst/>
            </a:prstTxWarp>
          </a:bodyPr>
          <a:lstStyle/>
          <a:p>
            <a:fld id="{B39C2053-C9FA-4387-AB9D-A6EFB6647947}" type="slidenum">
              <a:rPr lang="ko-KR" altLang="en-US" smtClean="0"/>
              <a:pPr/>
              <a:t>3</a:t>
            </a:fld>
            <a:endParaRPr lang="ko-KR"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슬라이드 이미지 개체 틀 1"/>
          <p:cNvSpPr>
            <a:spLocks noGrp="1" noRot="1" noChangeAspect="1" noTextEdit="1"/>
          </p:cNvSpPr>
          <p:nvPr>
            <p:ph type="sldImg"/>
          </p:nvPr>
        </p:nvSpPr>
        <p:spPr bwMode="auto">
          <a:noFill/>
          <a:ln>
            <a:solidFill>
              <a:srgbClr val="000000"/>
            </a:solidFill>
            <a:miter lim="800000"/>
            <a:headEnd/>
            <a:tailEnd/>
          </a:ln>
        </p:spPr>
      </p:sp>
      <p:sp>
        <p:nvSpPr>
          <p:cNvPr id="28675" name="슬라이드 노트 개체 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ko-KR" altLang="en-US" dirty="0" smtClean="0"/>
          </a:p>
        </p:txBody>
      </p:sp>
      <p:sp>
        <p:nvSpPr>
          <p:cNvPr id="28676" name="슬라이드 번호 개체 틀 3"/>
          <p:cNvSpPr>
            <a:spLocks noGrp="1"/>
          </p:cNvSpPr>
          <p:nvPr>
            <p:ph type="sldNum" sz="quarter" idx="5"/>
          </p:nvPr>
        </p:nvSpPr>
        <p:spPr bwMode="auto">
          <a:xfrm>
            <a:off x="2875466" y="9612882"/>
            <a:ext cx="786597" cy="184666"/>
          </a:xfrm>
          <a:noFill/>
          <a:ln>
            <a:miter lim="800000"/>
            <a:headEnd/>
            <a:tailEnd/>
          </a:ln>
        </p:spPr>
        <p:txBody>
          <a:bodyPr wrap="square" numCol="1" anchorCtr="0" compatLnSpc="1">
            <a:prstTxWarp prst="textNoShape">
              <a:avLst/>
            </a:prstTxWarp>
          </a:bodyPr>
          <a:lstStyle/>
          <a:p>
            <a:fld id="{B39C2053-C9FA-4387-AB9D-A6EFB6647947}" type="slidenum">
              <a:rPr lang="ko-KR" altLang="en-US" smtClean="0"/>
              <a:pPr/>
              <a:t>4</a:t>
            </a:fld>
            <a:endParaRPr lang="ko-KR"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슬라이드 이미지 개체 틀 1"/>
          <p:cNvSpPr>
            <a:spLocks noGrp="1" noRot="1" noChangeAspect="1" noTextEdit="1"/>
          </p:cNvSpPr>
          <p:nvPr>
            <p:ph type="sldImg"/>
          </p:nvPr>
        </p:nvSpPr>
        <p:spPr bwMode="auto">
          <a:noFill/>
          <a:ln>
            <a:solidFill>
              <a:srgbClr val="000000"/>
            </a:solidFill>
            <a:miter lim="800000"/>
            <a:headEnd/>
            <a:tailEnd/>
          </a:ln>
        </p:spPr>
      </p:sp>
      <p:sp>
        <p:nvSpPr>
          <p:cNvPr id="28675" name="슬라이드 노트 개체 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ko-KR" altLang="en-US" dirty="0" smtClean="0"/>
          </a:p>
        </p:txBody>
      </p:sp>
      <p:sp>
        <p:nvSpPr>
          <p:cNvPr id="28676" name="슬라이드 번호 개체 틀 3"/>
          <p:cNvSpPr>
            <a:spLocks noGrp="1"/>
          </p:cNvSpPr>
          <p:nvPr>
            <p:ph type="sldNum" sz="quarter" idx="5"/>
          </p:nvPr>
        </p:nvSpPr>
        <p:spPr bwMode="auto">
          <a:xfrm>
            <a:off x="2875466" y="9612882"/>
            <a:ext cx="786597" cy="184666"/>
          </a:xfrm>
          <a:noFill/>
          <a:ln>
            <a:miter lim="800000"/>
            <a:headEnd/>
            <a:tailEnd/>
          </a:ln>
        </p:spPr>
        <p:txBody>
          <a:bodyPr wrap="square" numCol="1" anchorCtr="0" compatLnSpc="1">
            <a:prstTxWarp prst="textNoShape">
              <a:avLst/>
            </a:prstTxWarp>
          </a:bodyPr>
          <a:lstStyle/>
          <a:p>
            <a:fld id="{B39C2053-C9FA-4387-AB9D-A6EFB6647947}" type="slidenum">
              <a:rPr lang="ko-KR" altLang="en-US" smtClean="0"/>
              <a:pPr/>
              <a:t>5</a:t>
            </a:fld>
            <a:endParaRPr lang="ko-KR"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슬라이드 이미지 개체 틀 1"/>
          <p:cNvSpPr>
            <a:spLocks noGrp="1" noRot="1" noChangeAspect="1" noTextEdit="1"/>
          </p:cNvSpPr>
          <p:nvPr>
            <p:ph type="sldImg"/>
          </p:nvPr>
        </p:nvSpPr>
        <p:spPr bwMode="auto">
          <a:noFill/>
          <a:ln>
            <a:solidFill>
              <a:srgbClr val="000000"/>
            </a:solidFill>
            <a:miter lim="800000"/>
            <a:headEnd/>
            <a:tailEnd/>
          </a:ln>
        </p:spPr>
      </p:sp>
      <p:sp>
        <p:nvSpPr>
          <p:cNvPr id="27651" name="슬라이드 노트 개체 틀 2"/>
          <p:cNvSpPr>
            <a:spLocks noGrp="1"/>
          </p:cNvSpPr>
          <p:nvPr>
            <p:ph type="body" idx="1"/>
          </p:nvPr>
        </p:nvSpPr>
        <p:spPr bwMode="auto">
          <a:noFill/>
        </p:spPr>
        <p:txBody>
          <a:bodyPr wrap="square" numCol="1" anchor="t" anchorCtr="0" compatLnSpc="1">
            <a:prstTxWarp prst="textNoShape">
              <a:avLst/>
            </a:prstTxWarp>
          </a:bodyPr>
          <a:lstStyle/>
          <a:p>
            <a:endParaRPr lang="ko-KR" altLang="en-US" dirty="0" smtClean="0"/>
          </a:p>
        </p:txBody>
      </p:sp>
      <p:sp>
        <p:nvSpPr>
          <p:cNvPr id="27652" name="슬라이드 번호 개체 틀 3"/>
          <p:cNvSpPr>
            <a:spLocks noGrp="1"/>
          </p:cNvSpPr>
          <p:nvPr>
            <p:ph type="sldNum" sz="quarter" idx="5"/>
          </p:nvPr>
        </p:nvSpPr>
        <p:spPr bwMode="auto">
          <a:xfrm>
            <a:off x="2875466" y="9612882"/>
            <a:ext cx="786597" cy="184666"/>
          </a:xfrm>
          <a:noFill/>
          <a:ln>
            <a:miter lim="800000"/>
            <a:headEnd/>
            <a:tailEnd/>
          </a:ln>
        </p:spPr>
        <p:txBody>
          <a:bodyPr wrap="square" numCol="1" anchorCtr="0" compatLnSpc="1">
            <a:prstTxWarp prst="textNoShape">
              <a:avLst/>
            </a:prstTxWarp>
          </a:bodyPr>
          <a:lstStyle/>
          <a:p>
            <a:fld id="{DB0AEB1B-CB54-4CF0-BD8F-82ADBC591E71}" type="slidenum">
              <a:rPr lang="ko-KR" altLang="en-US" smtClean="0"/>
              <a:pPr/>
              <a:t>6</a:t>
            </a:fld>
            <a:endParaRPr lang="ko-KR"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7"/>
          <p:cNvSpPr>
            <a:spLocks noChangeArrowheads="1"/>
          </p:cNvSpPr>
          <p:nvPr/>
        </p:nvSpPr>
        <p:spPr bwMode="auto">
          <a:xfrm>
            <a:off x="4495800" y="396875"/>
            <a:ext cx="3962400" cy="215900"/>
          </a:xfrm>
          <a:prstGeom prst="rect">
            <a:avLst/>
          </a:prstGeom>
          <a:noFill/>
          <a:ln w="9525">
            <a:noFill/>
            <a:miter lim="800000"/>
            <a:headEnd/>
            <a:tailEnd/>
          </a:ln>
          <a:effectLst/>
        </p:spPr>
        <p:txBody>
          <a:bodyPr lIns="0" tIns="0" rIns="0" bIns="0" anchor="b">
            <a:spAutoFit/>
          </a:bodyPr>
          <a:lstStyle/>
          <a:p>
            <a:pPr lvl="4" algn="r" eaLnBrk="0" hangingPunct="0">
              <a:defRPr/>
            </a:pPr>
            <a:r>
              <a:rPr lang="en-US" sz="1400" b="1" dirty="0"/>
              <a:t>doc.: IEEE 802.15-xxxxx</a:t>
            </a:r>
          </a:p>
        </p:txBody>
      </p:sp>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6"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hangingPunct="0">
              <a:defRPr/>
            </a:pPr>
            <a:r>
              <a:rPr lang="en-US"/>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8" name="TextBox 7"/>
          <p:cNvSpPr txBox="1"/>
          <p:nvPr/>
        </p:nvSpPr>
        <p:spPr>
          <a:xfrm>
            <a:off x="5791200" y="301625"/>
            <a:ext cx="3171825" cy="307975"/>
          </a:xfrm>
          <a:prstGeom prst="rect">
            <a:avLst/>
          </a:prstGeom>
          <a:solidFill>
            <a:schemeClr val="bg1"/>
          </a:solidFill>
        </p:spPr>
        <p:txBody>
          <a:bodyPr wrap="none">
            <a:spAutoFit/>
          </a:bodyPr>
          <a:lstStyle/>
          <a:p>
            <a:pPr>
              <a:defRPr/>
            </a:pPr>
            <a:r>
              <a:rPr lang="en-US" sz="1400" b="1" dirty="0"/>
              <a:t>doc. : IEEE 802.15-15-09-0549-00-0007</a:t>
            </a:r>
          </a:p>
        </p:txBody>
      </p:sp>
      <p:sp>
        <p:nvSpPr>
          <p:cNvPr id="9" name="TextBox 8"/>
          <p:cNvSpPr txBox="1"/>
          <p:nvPr/>
        </p:nvSpPr>
        <p:spPr>
          <a:xfrm>
            <a:off x="5778500" y="301625"/>
            <a:ext cx="3160713" cy="307975"/>
          </a:xfrm>
          <a:prstGeom prst="rect">
            <a:avLst/>
          </a:prstGeom>
          <a:solidFill>
            <a:schemeClr val="bg1"/>
          </a:solidFill>
        </p:spPr>
        <p:txBody>
          <a:bodyPr>
            <a:spAutoFit/>
          </a:bodyPr>
          <a:lstStyle/>
          <a:p>
            <a:pPr>
              <a:defRPr/>
            </a:pPr>
            <a:r>
              <a:rPr lang="en-US" sz="1400" b="1" dirty="0"/>
              <a:t>doc. : IEEE 802.15-15-09-0117-00-0007</a:t>
            </a:r>
          </a:p>
        </p:txBody>
      </p:sp>
      <p:sp>
        <p:nvSpPr>
          <p:cNvPr id="10" name="TextBox 9"/>
          <p:cNvSpPr txBox="1"/>
          <p:nvPr/>
        </p:nvSpPr>
        <p:spPr>
          <a:xfrm>
            <a:off x="5791200" y="301625"/>
            <a:ext cx="3171825" cy="307975"/>
          </a:xfrm>
          <a:prstGeom prst="rect">
            <a:avLst/>
          </a:prstGeom>
          <a:solidFill>
            <a:schemeClr val="bg1"/>
          </a:solidFill>
        </p:spPr>
        <p:txBody>
          <a:bodyPr wrap="none">
            <a:spAutoFit/>
          </a:bodyPr>
          <a:lstStyle/>
          <a:p>
            <a:pPr>
              <a:defRPr/>
            </a:pPr>
            <a:r>
              <a:rPr lang="en-US" sz="1400" b="1" dirty="0"/>
              <a:t>doc. : IEEE 802.15-15-09-0xxx-00-0007</a:t>
            </a:r>
          </a:p>
        </p:txBody>
      </p:sp>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11" name="Rectangle 10"/>
          <p:cNvSpPr>
            <a:spLocks noGrp="1" noChangeArrowheads="1"/>
          </p:cNvSpPr>
          <p:nvPr>
            <p:ph type="dt" sz="half" idx="10"/>
          </p:nvPr>
        </p:nvSpPr>
        <p:spPr>
          <a:xfrm>
            <a:off x="685800" y="381456"/>
            <a:ext cx="1600200" cy="215444"/>
          </a:xfrm>
        </p:spPr>
        <p:txBody>
          <a:bodyPr/>
          <a:lstStyle>
            <a:lvl1pPr>
              <a:defRPr/>
            </a:lvl1pPr>
          </a:lstStyle>
          <a:p>
            <a:r>
              <a:rPr lang="en-US" dirty="0" smtClean="0"/>
              <a:t>September  2011</a:t>
            </a:r>
            <a:endParaRPr lang="en-US" dirty="0"/>
          </a:p>
        </p:txBody>
      </p:sp>
      <p:sp>
        <p:nvSpPr>
          <p:cNvPr id="12" name="Rectangle 11"/>
          <p:cNvSpPr>
            <a:spLocks noGrp="1" noChangeArrowheads="1"/>
          </p:cNvSpPr>
          <p:nvPr>
            <p:ph type="ftr" sz="quarter" idx="11"/>
          </p:nvPr>
        </p:nvSpPr>
        <p:spPr>
          <a:xfrm>
            <a:off x="5486400" y="6475413"/>
            <a:ext cx="3124200" cy="182562"/>
          </a:xfrm>
        </p:spPr>
        <p:txBody>
          <a:bodyPr/>
          <a:lstStyle>
            <a:lvl1pPr>
              <a:defRPr/>
            </a:lvl1pPr>
          </a:lstStyle>
          <a:p>
            <a:r>
              <a:rPr lang="en-US"/>
              <a:t>Yeong Min Jang, Kookmin UniversityYeong Min Jang, Kookmin University</a:t>
            </a:r>
          </a:p>
        </p:txBody>
      </p:sp>
      <p:sp>
        <p:nvSpPr>
          <p:cNvPr id="13" name="Rectangle 12"/>
          <p:cNvSpPr>
            <a:spLocks noGrp="1" noChangeArrowheads="1"/>
          </p:cNvSpPr>
          <p:nvPr>
            <p:ph type="sldNum" sz="quarter" idx="12"/>
          </p:nvPr>
        </p:nvSpPr>
        <p:spPr/>
        <p:txBody>
          <a:bodyPr/>
          <a:lstStyle>
            <a:lvl1pPr>
              <a:defRPr/>
            </a:lvl1pPr>
          </a:lstStyle>
          <a:p>
            <a:pPr>
              <a:defRPr/>
            </a:pPr>
            <a:r>
              <a:rPr lang="en-US"/>
              <a:t>Slide </a:t>
            </a:r>
            <a:fld id="{BF29BC87-BF55-421B-B54D-29C11A5C93C2}"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r>
              <a:rPr lang="en-US"/>
              <a:t>September 2009</a:t>
            </a:r>
          </a:p>
        </p:txBody>
      </p:sp>
      <p:sp>
        <p:nvSpPr>
          <p:cNvPr id="5"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766B7E9-C1CC-4B81-9E3E-BDC5014A5049}"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r>
              <a:rPr lang="en-US"/>
              <a:t>September 2009</a:t>
            </a:r>
          </a:p>
        </p:txBody>
      </p:sp>
      <p:sp>
        <p:nvSpPr>
          <p:cNvPr id="5"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9A7FD99-E112-416B-8982-6B30D5468DF1}"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981200"/>
            <a:ext cx="77724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85800" y="384175"/>
            <a:ext cx="1600200" cy="212725"/>
          </a:xfrm>
        </p:spPr>
        <p:txBody>
          <a:bodyPr/>
          <a:lstStyle>
            <a:lvl1pPr>
              <a:defRPr/>
            </a:lvl1pPr>
          </a:lstStyle>
          <a:p>
            <a:r>
              <a:rPr lang="en-US"/>
              <a:t>September 2009</a:t>
            </a:r>
          </a:p>
        </p:txBody>
      </p:sp>
      <p:sp>
        <p:nvSpPr>
          <p:cNvPr id="5" name="Footer Placeholder 4"/>
          <p:cNvSpPr>
            <a:spLocks noGrp="1"/>
          </p:cNvSpPr>
          <p:nvPr>
            <p:ph type="ftr" sz="quarter" idx="11"/>
          </p:nvPr>
        </p:nvSpPr>
        <p:spPr>
          <a:xfrm>
            <a:off x="5486400" y="6475413"/>
            <a:ext cx="3124200" cy="184150"/>
          </a:xfrm>
        </p:spPr>
        <p:txBody>
          <a:bodyPr/>
          <a:lstStyle>
            <a:lvl1pPr>
              <a:defRPr/>
            </a:lvl1pPr>
          </a:lstStyle>
          <a:p>
            <a:r>
              <a:rPr lang="en-US"/>
              <a:t>Yeong Min Jang, Kookmin University</a:t>
            </a:r>
          </a:p>
        </p:txBody>
      </p:sp>
      <p:sp>
        <p:nvSpPr>
          <p:cNvPr id="6" name="Slide Number Placeholder 5"/>
          <p:cNvSpPr>
            <a:spLocks noGrp="1"/>
          </p:cNvSpPr>
          <p:nvPr>
            <p:ph type="sldNum" sz="quarter" idx="12"/>
          </p:nvPr>
        </p:nvSpPr>
        <p:spPr>
          <a:xfrm>
            <a:off x="4344988" y="6475413"/>
            <a:ext cx="530225" cy="182562"/>
          </a:xfrm>
        </p:spPr>
        <p:txBody>
          <a:bodyPr/>
          <a:lstStyle>
            <a:lvl1pPr>
              <a:defRPr smtClean="0"/>
            </a:lvl1pPr>
          </a:lstStyle>
          <a:p>
            <a:pPr>
              <a:defRPr/>
            </a:pPr>
            <a:r>
              <a:rPr lang="en-US"/>
              <a:t>Slide </a:t>
            </a:r>
            <a:fld id="{656268D0-4611-45F7-BF6F-449ED53C6C0E}"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4" name="Rectangle 7"/>
          <p:cNvSpPr>
            <a:spLocks noChangeArrowheads="1"/>
          </p:cNvSpPr>
          <p:nvPr/>
        </p:nvSpPr>
        <p:spPr bwMode="auto">
          <a:xfrm>
            <a:off x="4495800" y="396875"/>
            <a:ext cx="3962400" cy="215900"/>
          </a:xfrm>
          <a:prstGeom prst="rect">
            <a:avLst/>
          </a:prstGeom>
          <a:noFill/>
          <a:ln w="9525">
            <a:noFill/>
            <a:miter lim="800000"/>
            <a:headEnd/>
            <a:tailEnd/>
          </a:ln>
          <a:effectLst/>
        </p:spPr>
        <p:txBody>
          <a:bodyPr lIns="0" tIns="0" rIns="0" bIns="0" anchor="b">
            <a:spAutoFit/>
          </a:bodyPr>
          <a:lstStyle/>
          <a:p>
            <a:pPr lvl="4" algn="r" eaLnBrk="0" hangingPunct="0">
              <a:defRPr/>
            </a:pPr>
            <a:r>
              <a:rPr lang="en-US" sz="1400" b="1" dirty="0"/>
              <a:t>doc.: IEEE 802.15-xxxxx</a:t>
            </a:r>
          </a:p>
        </p:txBody>
      </p:sp>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6"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hangingPunct="0">
              <a:defRPr/>
            </a:pPr>
            <a:r>
              <a:rPr lang="en-US"/>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8" name="TextBox 7"/>
          <p:cNvSpPr txBox="1"/>
          <p:nvPr/>
        </p:nvSpPr>
        <p:spPr>
          <a:xfrm>
            <a:off x="5791200" y="301625"/>
            <a:ext cx="3171825" cy="307975"/>
          </a:xfrm>
          <a:prstGeom prst="rect">
            <a:avLst/>
          </a:prstGeom>
          <a:solidFill>
            <a:schemeClr val="bg1"/>
          </a:solidFill>
        </p:spPr>
        <p:txBody>
          <a:bodyPr wrap="none">
            <a:spAutoFit/>
          </a:bodyPr>
          <a:lstStyle/>
          <a:p>
            <a:pPr>
              <a:defRPr/>
            </a:pPr>
            <a:r>
              <a:rPr lang="en-US" sz="1400" b="1" dirty="0"/>
              <a:t>doc. : IEEE 802.15-15-09-0549-00-0007</a:t>
            </a:r>
          </a:p>
        </p:txBody>
      </p:sp>
      <p:sp>
        <p:nvSpPr>
          <p:cNvPr id="9" name="TextBox 8"/>
          <p:cNvSpPr txBox="1"/>
          <p:nvPr/>
        </p:nvSpPr>
        <p:spPr>
          <a:xfrm>
            <a:off x="5791200" y="301625"/>
            <a:ext cx="3141663" cy="304800"/>
          </a:xfrm>
          <a:prstGeom prst="rect">
            <a:avLst/>
          </a:prstGeom>
          <a:solidFill>
            <a:schemeClr val="bg1"/>
          </a:solidFill>
        </p:spPr>
        <p:txBody>
          <a:bodyPr wrap="none">
            <a:spAutoFit/>
          </a:bodyPr>
          <a:lstStyle/>
          <a:p>
            <a:r>
              <a:rPr lang="en-US" sz="1400" b="1"/>
              <a:t>doc. : IEEE 802.15-1</a:t>
            </a:r>
            <a:r>
              <a:rPr lang="en-US" sz="1400" b="1">
                <a:solidFill>
                  <a:srgbClr val="CC0000"/>
                </a:solidFill>
              </a:rPr>
              <a:t>5-09-0549-00-0007</a:t>
            </a:r>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Rectangle 9"/>
          <p:cNvSpPr>
            <a:spLocks noGrp="1" noChangeArrowheads="1"/>
          </p:cNvSpPr>
          <p:nvPr>
            <p:ph type="dt" sz="half" idx="10"/>
          </p:nvPr>
        </p:nvSpPr>
        <p:spPr>
          <a:xfrm>
            <a:off x="685800" y="171450"/>
            <a:ext cx="1600200" cy="425450"/>
          </a:xfrm>
        </p:spPr>
        <p:txBody>
          <a:bodyPr/>
          <a:lstStyle>
            <a:lvl1pPr>
              <a:defRPr/>
            </a:lvl1pPr>
          </a:lstStyle>
          <a:p>
            <a:r>
              <a:rPr lang="en-US"/>
              <a:t>September 2009September 2009</a:t>
            </a:r>
          </a:p>
        </p:txBody>
      </p:sp>
      <p:sp>
        <p:nvSpPr>
          <p:cNvPr id="11" name="Rectangle 10"/>
          <p:cNvSpPr>
            <a:spLocks noGrp="1" noChangeArrowheads="1"/>
          </p:cNvSpPr>
          <p:nvPr>
            <p:ph type="ftr" sz="quarter" idx="11"/>
          </p:nvPr>
        </p:nvSpPr>
        <p:spPr/>
        <p:txBody>
          <a:bodyPr/>
          <a:lstStyle>
            <a:lvl1pPr>
              <a:defRPr/>
            </a:lvl1pPr>
          </a:lstStyle>
          <a:p>
            <a:r>
              <a:rPr lang="en-US"/>
              <a:t>Yeong Min Jang, Kookmin UniversityYeong Min Jang, Kookmin University</a:t>
            </a:r>
          </a:p>
        </p:txBody>
      </p:sp>
      <p:sp>
        <p:nvSpPr>
          <p:cNvPr id="12" name="Rectangle 11"/>
          <p:cNvSpPr>
            <a:spLocks noGrp="1" noChangeArrowheads="1"/>
          </p:cNvSpPr>
          <p:nvPr>
            <p:ph type="sldNum" sz="quarter" idx="12"/>
          </p:nvPr>
        </p:nvSpPr>
        <p:spPr/>
        <p:txBody>
          <a:bodyPr/>
          <a:lstStyle>
            <a:lvl1pPr>
              <a:defRPr/>
            </a:lvl1pPr>
          </a:lstStyle>
          <a:p>
            <a:pPr>
              <a:defRPr/>
            </a:pPr>
            <a:r>
              <a:rPr lang="en-US"/>
              <a:t>Slide </a:t>
            </a:r>
            <a:fld id="{B3B06152-741F-4076-B040-D5427CE11BFD}"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r>
              <a:rPr lang="en-US"/>
              <a:t>September 2009</a:t>
            </a:r>
          </a:p>
        </p:txBody>
      </p:sp>
      <p:sp>
        <p:nvSpPr>
          <p:cNvPr id="5"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C4D94FD-E4DD-4F9E-8EC1-ADEA95DCB75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r>
              <a:rPr lang="en-US"/>
              <a:t>September 2009</a:t>
            </a:r>
          </a:p>
        </p:txBody>
      </p:sp>
      <p:sp>
        <p:nvSpPr>
          <p:cNvPr id="6"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DD008D0-DE3E-462A-80B6-DB0642E9FE1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r>
              <a:rPr lang="en-US"/>
              <a:t>September 2009</a:t>
            </a:r>
          </a:p>
        </p:txBody>
      </p:sp>
      <p:sp>
        <p:nvSpPr>
          <p:cNvPr id="8"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922185FD-586F-4088-A214-BA15FCD9BB9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r>
              <a:rPr lang="en-US"/>
              <a:t>September 2009</a:t>
            </a:r>
          </a:p>
        </p:txBody>
      </p:sp>
      <p:sp>
        <p:nvSpPr>
          <p:cNvPr id="4"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88E86A2-24BB-437A-8099-76D2C87A4801}"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r>
              <a:rPr lang="en-US"/>
              <a:t>September 2009</a:t>
            </a:r>
          </a:p>
        </p:txBody>
      </p:sp>
      <p:sp>
        <p:nvSpPr>
          <p:cNvPr id="3"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C65D8D74-25E4-4A14-9B13-1C1CBE0663D9}"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r>
              <a:rPr lang="en-US"/>
              <a:t>September 2009</a:t>
            </a:r>
          </a:p>
        </p:txBody>
      </p:sp>
      <p:sp>
        <p:nvSpPr>
          <p:cNvPr id="6"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471750D-E916-4F89-8F86-FAE22FA4F1D5}"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r>
              <a:rPr lang="en-US"/>
              <a:t>September 2009</a:t>
            </a:r>
          </a:p>
        </p:txBody>
      </p:sp>
      <p:sp>
        <p:nvSpPr>
          <p:cNvPr id="6"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EC8C10B-49B0-4DCB-A09C-78F31659FC84}"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84175"/>
            <a:ext cx="160020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r>
              <a:rPr lang="en-US"/>
              <a:t>September 2009</a:t>
            </a:r>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r>
              <a:rPr lang="en-US"/>
              <a:t>Yeong Min Jang, Kookmin University</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t>Slide </a:t>
            </a:r>
            <a:fld id="{4EBBADF4-F1EE-4625-B56B-3F43C0FFBEC0}"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w="9525">
            <a:noFill/>
            <a:miter lim="800000"/>
            <a:headEnd/>
            <a:tailEnd/>
          </a:ln>
          <a:effectLst/>
        </p:spPr>
        <p:txBody>
          <a:bodyPr lIns="0" tIns="0" rIns="0" bIns="0" anchor="b">
            <a:spAutoFit/>
          </a:bodyPr>
          <a:lstStyle/>
          <a:p>
            <a:pPr lvl="4" algn="r" eaLnBrk="0" hangingPunct="0">
              <a:defRPr/>
            </a:pPr>
            <a:r>
              <a:rPr lang="en-US" sz="1400" b="1" dirty="0"/>
              <a:t>doc.: IEEE 802.15-xxxxx</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hangingPunct="0">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11" name="TextBox 10"/>
          <p:cNvSpPr txBox="1"/>
          <p:nvPr/>
        </p:nvSpPr>
        <p:spPr>
          <a:xfrm>
            <a:off x="5486400" y="304800"/>
            <a:ext cx="3151568" cy="307777"/>
          </a:xfrm>
          <a:prstGeom prst="rect">
            <a:avLst/>
          </a:prstGeom>
          <a:solidFill>
            <a:schemeClr val="bg1"/>
          </a:solidFill>
        </p:spPr>
        <p:txBody>
          <a:bodyPr wrap="none">
            <a:spAutoFit/>
          </a:bodyPr>
          <a:lstStyle/>
          <a:p>
            <a:r>
              <a:rPr lang="en-US" sz="1400" b="1" dirty="0">
                <a:solidFill>
                  <a:schemeClr val="tx1"/>
                </a:solidFill>
              </a:rPr>
              <a:t>doc. : IEEE </a:t>
            </a:r>
            <a:r>
              <a:rPr lang="en-US" sz="1400" b="1" dirty="0" smtClean="0">
                <a:solidFill>
                  <a:schemeClr val="tx1"/>
                </a:solidFill>
              </a:rPr>
              <a:t>802.</a:t>
            </a:r>
            <a:r>
              <a:rPr lang="en-US" altLang="ko-KR" sz="1400" b="1" dirty="0" smtClean="0">
                <a:solidFill>
                  <a:schemeClr val="tx1"/>
                </a:solidFill>
                <a:effectLst/>
              </a:rPr>
              <a:t> 15-11-0666-00-wng0 </a:t>
            </a:r>
            <a:endParaRPr lang="en-US" sz="1400" b="1" dirty="0">
              <a:solidFill>
                <a:schemeClr val="tx1"/>
              </a:solidFill>
            </a:endParaRPr>
          </a:p>
        </p:txBody>
      </p:sp>
    </p:spTree>
  </p:cSld>
  <p:clrMap bg1="lt1" tx1="dk1" bg2="lt2" tx2="dk2" accent1="accent1" accent2="accent2" accent3="accent3" accent4="accent4" accent5="accent5" accent6="accent6" hlink="hlink" folHlink="folHlink"/>
  <p:sldLayoutIdLst>
    <p:sldLayoutId id="2147483921" r:id="rId1"/>
    <p:sldLayoutId id="2147483922" r:id="rId2"/>
    <p:sldLayoutId id="2147483919" r:id="rId3"/>
    <p:sldLayoutId id="2147483918" r:id="rId4"/>
    <p:sldLayoutId id="2147483917" r:id="rId5"/>
    <p:sldLayoutId id="2147483916" r:id="rId6"/>
    <p:sldLayoutId id="2147483915" r:id="rId7"/>
    <p:sldLayoutId id="2147483914" r:id="rId8"/>
    <p:sldLayoutId id="2147483913" r:id="rId9"/>
    <p:sldLayoutId id="2147483912" r:id="rId10"/>
    <p:sldLayoutId id="2147483911" r:id="rId11"/>
    <p:sldLayoutId id="2147483920" r:id="rId12"/>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Times New Roman" pitchFamily="18" charset="0"/>
          <a:ea typeface="+mn-ea"/>
          <a:cs typeface="+mn-cs"/>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defRPr>
      </a:lvl2pPr>
      <a:lvl3pPr marL="1085850" indent="-228600" algn="l" rtl="0" eaLnBrk="0" fontAlgn="base" hangingPunct="0">
        <a:spcBef>
          <a:spcPct val="20000"/>
        </a:spcBef>
        <a:spcAft>
          <a:spcPct val="0"/>
        </a:spcAft>
        <a:buChar char="•"/>
        <a:defRPr sz="2400">
          <a:solidFill>
            <a:schemeClr val="tx1"/>
          </a:solidFill>
          <a:latin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6.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a:spLocks noGrp="1" noChangeArrowheads="1"/>
          </p:cNvSpPr>
          <p:nvPr>
            <p:ph type="dt" sz="half" idx="10"/>
          </p:nvPr>
        </p:nvSpPr>
        <p:spPr>
          <a:xfrm>
            <a:off x="685800" y="384175"/>
            <a:ext cx="1600200" cy="430887"/>
          </a:xfrm>
          <a:ln/>
        </p:spPr>
        <p:txBody>
          <a:bodyPr/>
          <a:lstStyle/>
          <a:p>
            <a:r>
              <a:rPr lang="en-US" dirty="0" smtClean="0"/>
              <a:t>Sept. </a:t>
            </a:r>
            <a:r>
              <a:rPr lang="en-US" dirty="0" smtClean="0"/>
              <a:t> </a:t>
            </a:r>
            <a:r>
              <a:rPr lang="en-US" dirty="0" smtClean="0"/>
              <a:t>2011</a:t>
            </a:r>
          </a:p>
          <a:p>
            <a:endParaRPr lang="en-US" dirty="0"/>
          </a:p>
        </p:txBody>
      </p:sp>
      <p:sp>
        <p:nvSpPr>
          <p:cNvPr id="7" name="Rectangle 6"/>
          <p:cNvSpPr>
            <a:spLocks noGrp="1" noChangeArrowheads="1"/>
          </p:cNvSpPr>
          <p:nvPr>
            <p:ph type="sldNum" sz="quarter" idx="12"/>
          </p:nvPr>
        </p:nvSpPr>
        <p:spPr>
          <a:ln/>
        </p:spPr>
        <p:txBody>
          <a:bodyPr/>
          <a:lstStyle/>
          <a:p>
            <a:pPr>
              <a:defRPr/>
            </a:pPr>
            <a:r>
              <a:rPr lang="en-US"/>
              <a:t>Slide </a:t>
            </a:r>
            <a:fld id="{168A0E28-C750-41B9-A69D-2C32EC8D3106}" type="slidenum">
              <a:rPr lang="en-US"/>
              <a:pPr>
                <a:defRPr/>
              </a:pPr>
              <a:t>1</a:t>
            </a:fld>
            <a:endParaRPr lang="en-US"/>
          </a:p>
        </p:txBody>
      </p:sp>
      <p:sp>
        <p:nvSpPr>
          <p:cNvPr id="5124" name="Slide Number Placeholder 3"/>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eaLnBrk="0" hangingPunct="0"/>
            <a:r>
              <a:rPr lang="en-US"/>
              <a:t>Slide </a:t>
            </a:r>
            <a:fld id="{911D9691-58C5-4164-BE99-69BB7BA310E3}" type="slidenum">
              <a:rPr lang="en-US"/>
              <a:pPr algn="ctr" eaLnBrk="0" hangingPunct="0"/>
              <a:t>1</a:t>
            </a:fld>
            <a:endParaRPr lang="en-US"/>
          </a:p>
        </p:txBody>
      </p:sp>
      <p:sp>
        <p:nvSpPr>
          <p:cNvPr id="27651" name="Rectangle 3"/>
          <p:cNvSpPr>
            <a:spLocks noChangeArrowheads="1"/>
          </p:cNvSpPr>
          <p:nvPr/>
        </p:nvSpPr>
        <p:spPr bwMode="auto">
          <a:xfrm>
            <a:off x="152400" y="609600"/>
            <a:ext cx="8763000" cy="5016758"/>
          </a:xfrm>
          <a:prstGeom prst="rect">
            <a:avLst/>
          </a:prstGeom>
          <a:noFill/>
          <a:ln w="12700">
            <a:noFill/>
            <a:miter lim="800000"/>
            <a:headEnd type="none" w="sm" len="sm"/>
            <a:tailEnd type="none" w="sm" len="sm"/>
          </a:ln>
          <a:effectLst/>
        </p:spPr>
        <p:txBody>
          <a:bodyPr>
            <a:spAutoFit/>
          </a:bodyPr>
          <a:lstStyle/>
          <a:p>
            <a:pPr marL="739775" indent="-739775" algn="ctr" eaLnBrk="0" hangingPunct="0"/>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pPr marL="739775" indent="-739775" eaLnBrk="0" hangingPunct="0"/>
            <a:endParaRPr lang="en-US" sz="1600" dirty="0">
              <a:solidFill>
                <a:schemeClr val="tx2"/>
              </a:solidFill>
            </a:endParaRPr>
          </a:p>
          <a:p>
            <a:pPr marL="739775" indent="-739775" eaLnBrk="0" hangingPunct="0"/>
            <a:r>
              <a:rPr lang="en-US" sz="1600" b="1" dirty="0">
                <a:solidFill>
                  <a:schemeClr val="tx2"/>
                </a:solidFill>
              </a:rPr>
              <a:t>Submission Title:</a:t>
            </a:r>
            <a:r>
              <a:rPr lang="en-US" sz="1600" dirty="0">
                <a:solidFill>
                  <a:schemeClr val="tx2"/>
                </a:solidFill>
              </a:rPr>
              <a:t> </a:t>
            </a:r>
            <a:r>
              <a:rPr lang="en-US" sz="1600" dirty="0" smtClean="0">
                <a:solidFill>
                  <a:schemeClr val="tx2"/>
                </a:solidFill>
              </a:rPr>
              <a:t>[Definition and Characteristics of </a:t>
            </a:r>
            <a:r>
              <a:rPr lang="en-US" altLang="ko-KR" sz="1600" dirty="0" smtClean="0">
                <a:solidFill>
                  <a:schemeClr val="tx2"/>
                </a:solidFill>
                <a:ea typeface="굴림" pitchFamily="50" charset="-127"/>
              </a:rPr>
              <a:t>LED-ID</a:t>
            </a:r>
            <a:r>
              <a:rPr lang="en-US" sz="1600" dirty="0" smtClean="0">
                <a:solidFill>
                  <a:schemeClr val="tx2"/>
                </a:solidFill>
              </a:rPr>
              <a:t>]</a:t>
            </a:r>
            <a:r>
              <a:rPr lang="en-US" sz="1600" dirty="0">
                <a:solidFill>
                  <a:schemeClr val="tx2"/>
                </a:solidFill>
              </a:rPr>
              <a:t>	</a:t>
            </a:r>
          </a:p>
          <a:p>
            <a:pPr marL="739775" indent="-739775" eaLnBrk="0" hangingPunct="0"/>
            <a:r>
              <a:rPr lang="en-US" sz="1600" b="1" dirty="0">
                <a:solidFill>
                  <a:schemeClr val="tx2"/>
                </a:solidFill>
              </a:rPr>
              <a:t>Date Submitted</a:t>
            </a:r>
            <a:r>
              <a:rPr lang="en-US" sz="1600" b="1" dirty="0"/>
              <a:t>: </a:t>
            </a:r>
            <a:r>
              <a:rPr lang="en-US" sz="1600" dirty="0" smtClean="0"/>
              <a:t>[21 Sept., 2011]</a:t>
            </a:r>
            <a:r>
              <a:rPr lang="en-US" sz="1600" dirty="0">
                <a:solidFill>
                  <a:schemeClr val="tx2"/>
                </a:solidFill>
              </a:rPr>
              <a:t>	</a:t>
            </a:r>
          </a:p>
          <a:p>
            <a:pPr marL="739775" indent="-739775" eaLnBrk="0" hangingPunct="0"/>
            <a:r>
              <a:rPr lang="en-US" sz="1600" b="1" dirty="0">
                <a:solidFill>
                  <a:schemeClr val="tx2"/>
                </a:solidFill>
              </a:rPr>
              <a:t>Source:</a:t>
            </a:r>
            <a:r>
              <a:rPr lang="en-US" sz="1600" dirty="0">
                <a:solidFill>
                  <a:schemeClr val="tx2"/>
                </a:solidFill>
              </a:rPr>
              <a:t> </a:t>
            </a:r>
            <a:r>
              <a:rPr lang="en-US" sz="1600" dirty="0" smtClean="0"/>
              <a:t>[</a:t>
            </a:r>
            <a:r>
              <a:rPr lang="en-US" altLang="ko-KR" sz="1600" dirty="0" err="1" smtClean="0"/>
              <a:t>Yeong</a:t>
            </a:r>
            <a:r>
              <a:rPr lang="en-US" altLang="ko-KR" sz="1600" dirty="0" smtClean="0"/>
              <a:t> </a:t>
            </a:r>
            <a:r>
              <a:rPr lang="en-US" altLang="ko-KR" sz="1600" dirty="0"/>
              <a:t>Min Jang</a:t>
            </a:r>
            <a:r>
              <a:rPr lang="en-US" altLang="ko-KR" sz="1600" dirty="0" smtClean="0"/>
              <a:t>, </a:t>
            </a:r>
            <a:r>
              <a:rPr lang="en-US" altLang="ko-KR" sz="1600" dirty="0" err="1" smtClean="0"/>
              <a:t>Kyesan</a:t>
            </a:r>
            <a:r>
              <a:rPr lang="en-US" altLang="ko-KR" sz="1600" dirty="0" smtClean="0"/>
              <a:t> Lee, </a:t>
            </a:r>
            <a:r>
              <a:rPr lang="en-US" altLang="ko-KR" sz="1600" dirty="0" err="1" smtClean="0"/>
              <a:t>Jinyoung</a:t>
            </a:r>
            <a:r>
              <a:rPr lang="en-US" altLang="ko-KR" sz="1600" dirty="0" smtClean="0"/>
              <a:t> Kim and </a:t>
            </a:r>
            <a:r>
              <a:rPr lang="en-US" altLang="ko-KR" sz="1600" dirty="0" err="1" smtClean="0"/>
              <a:t>Jaesang</a:t>
            </a:r>
            <a:r>
              <a:rPr lang="en-US" altLang="ko-KR" sz="1600" dirty="0" smtClean="0"/>
              <a:t> Cha]           </a:t>
            </a:r>
            <a:endParaRPr lang="en-US" altLang="ko-KR" sz="1600" dirty="0"/>
          </a:p>
          <a:p>
            <a:pPr marL="739775" indent="-739775" eaLnBrk="0" hangingPunct="0"/>
            <a:r>
              <a:rPr lang="en-US" altLang="ko-KR" sz="1600" dirty="0"/>
              <a:t>               [</a:t>
            </a:r>
            <a:r>
              <a:rPr lang="en-US" altLang="ko-KR" sz="1600" dirty="0" err="1"/>
              <a:t>Kookmin</a:t>
            </a:r>
            <a:r>
              <a:rPr lang="en-US" altLang="ko-KR" sz="1600" dirty="0"/>
              <a:t> University, </a:t>
            </a:r>
            <a:r>
              <a:rPr lang="en-US" altLang="ko-KR" sz="1600" dirty="0" err="1" smtClean="0"/>
              <a:t>Kyunghee</a:t>
            </a:r>
            <a:r>
              <a:rPr lang="en-US" altLang="ko-KR" sz="1600" dirty="0" smtClean="0"/>
              <a:t> University,</a:t>
            </a:r>
            <a:r>
              <a:rPr lang="en-US" altLang="ko-KR" sz="1600" dirty="0"/>
              <a:t> </a:t>
            </a:r>
            <a:r>
              <a:rPr lang="en-US" altLang="ko-KR" sz="1600" dirty="0" err="1"/>
              <a:t>Kwangwoon</a:t>
            </a:r>
            <a:r>
              <a:rPr lang="en-US" altLang="ko-KR" sz="1600" dirty="0"/>
              <a:t> </a:t>
            </a:r>
            <a:r>
              <a:rPr lang="en-US" altLang="ko-KR" sz="1600" dirty="0" smtClean="0"/>
              <a:t>University and  </a:t>
            </a:r>
            <a:r>
              <a:rPr lang="en-US" altLang="ko-KR" sz="1600" dirty="0"/>
              <a:t>Seoul National </a:t>
            </a:r>
            <a:r>
              <a:rPr lang="en-US" altLang="ko-KR" sz="1600" dirty="0" smtClean="0"/>
              <a:t>University </a:t>
            </a:r>
            <a:r>
              <a:rPr lang="en-US" altLang="ko-KR" sz="1600" dirty="0"/>
              <a:t>of Science and </a:t>
            </a:r>
            <a:r>
              <a:rPr lang="en-US" altLang="ko-KR" sz="1600" dirty="0" smtClean="0"/>
              <a:t>Technology]                                  </a:t>
            </a:r>
            <a:endParaRPr lang="en-US" altLang="ko-KR" sz="1600" dirty="0"/>
          </a:p>
          <a:p>
            <a:pPr marL="739775" indent="-739775" eaLnBrk="0" hangingPunct="0"/>
            <a:r>
              <a:rPr lang="en-US" altLang="ko-KR" sz="1600" dirty="0"/>
              <a:t>Address [</a:t>
            </a:r>
            <a:r>
              <a:rPr lang="en-US" altLang="ko-KR" sz="1600" dirty="0" err="1"/>
              <a:t>Kookmin</a:t>
            </a:r>
            <a:r>
              <a:rPr lang="en-US" altLang="ko-KR" sz="1600" dirty="0"/>
              <a:t> University, Seoul, Korea]</a:t>
            </a:r>
          </a:p>
          <a:p>
            <a:pPr marL="739775" indent="-739775" eaLnBrk="0" hangingPunct="0"/>
            <a:r>
              <a:rPr lang="en-US" altLang="ko-KR" sz="1600" dirty="0"/>
              <a:t>Voice:[82-2-910-5068], FAX: [82-2-910-5068], E-Mail</a:t>
            </a:r>
            <a:r>
              <a:rPr lang="en-US" altLang="ko-KR" sz="1600" dirty="0" smtClean="0"/>
              <a:t>:[yjang@kookmin.ac.kr</a:t>
            </a:r>
            <a:r>
              <a:rPr lang="en-US" altLang="ko-KR" sz="1600" dirty="0"/>
              <a:t>]	</a:t>
            </a:r>
          </a:p>
          <a:p>
            <a:pPr marL="739775" indent="-739775" eaLnBrk="0" hangingPunct="0">
              <a:spcBef>
                <a:spcPts val="600"/>
              </a:spcBef>
              <a:spcAft>
                <a:spcPts val="600"/>
              </a:spcAft>
            </a:pPr>
            <a:r>
              <a:rPr lang="en-US" sz="1600" b="1" dirty="0" smtClean="0">
                <a:solidFill>
                  <a:schemeClr val="tx2"/>
                </a:solidFill>
              </a:rPr>
              <a:t>Re</a:t>
            </a:r>
            <a:r>
              <a:rPr lang="en-US" sz="1600" b="1" dirty="0">
                <a:solidFill>
                  <a:schemeClr val="tx2"/>
                </a:solidFill>
              </a:rPr>
              <a:t>:</a:t>
            </a:r>
            <a:r>
              <a:rPr lang="en-US" sz="1600" dirty="0">
                <a:solidFill>
                  <a:schemeClr val="tx2"/>
                </a:solidFill>
              </a:rPr>
              <a:t> []</a:t>
            </a:r>
          </a:p>
          <a:p>
            <a:pPr marL="739775" indent="-739775" eaLnBrk="0" hangingPunct="0">
              <a:spcBef>
                <a:spcPts val="600"/>
              </a:spcBef>
              <a:spcAft>
                <a:spcPts val="600"/>
              </a:spcAft>
            </a:pPr>
            <a:r>
              <a:rPr lang="en-US" sz="1600" b="1" dirty="0">
                <a:solidFill>
                  <a:schemeClr val="tx2"/>
                </a:solidFill>
              </a:rPr>
              <a:t>Abstract:</a:t>
            </a:r>
            <a:r>
              <a:rPr lang="en-US" sz="1600" dirty="0">
                <a:solidFill>
                  <a:schemeClr val="tx2"/>
                </a:solidFill>
              </a:rPr>
              <a:t>	</a:t>
            </a:r>
            <a:r>
              <a:rPr lang="en-US" sz="1600" dirty="0" smtClean="0">
                <a:solidFill>
                  <a:schemeClr val="tx2"/>
                </a:solidFill>
              </a:rPr>
              <a:t>[</a:t>
            </a:r>
            <a:r>
              <a:rPr lang="en-US" altLang="ko-KR" sz="1600" dirty="0">
                <a:solidFill>
                  <a:schemeClr val="tx2"/>
                </a:solidFill>
              </a:rPr>
              <a:t>Definition and </a:t>
            </a:r>
            <a:r>
              <a:rPr lang="en-US" altLang="ko-KR" sz="1600" dirty="0" smtClean="0">
                <a:solidFill>
                  <a:schemeClr val="tx2"/>
                </a:solidFill>
              </a:rPr>
              <a:t>Characteristics </a:t>
            </a:r>
            <a:r>
              <a:rPr lang="en-US" altLang="ko-KR" sz="1600" dirty="0">
                <a:solidFill>
                  <a:schemeClr val="tx2"/>
                </a:solidFill>
              </a:rPr>
              <a:t>of </a:t>
            </a:r>
            <a:r>
              <a:rPr lang="en-US" altLang="ko-KR" sz="1600" dirty="0">
                <a:solidFill>
                  <a:schemeClr val="tx2"/>
                </a:solidFill>
                <a:ea typeface="굴림" pitchFamily="50" charset="-127"/>
              </a:rPr>
              <a:t>LED-ID</a:t>
            </a:r>
            <a:r>
              <a:rPr lang="en-US" sz="1600" dirty="0" smtClean="0">
                <a:solidFill>
                  <a:schemeClr val="tx2"/>
                </a:solidFill>
              </a:rPr>
              <a:t>]</a:t>
            </a:r>
          </a:p>
          <a:p>
            <a:pPr marL="739775" indent="-739775" eaLnBrk="0" hangingPunct="0">
              <a:spcBef>
                <a:spcPts val="600"/>
              </a:spcBef>
              <a:spcAft>
                <a:spcPts val="600"/>
              </a:spcAft>
            </a:pPr>
            <a:r>
              <a:rPr lang="en-US" sz="1600" b="1" dirty="0" smtClean="0">
                <a:solidFill>
                  <a:schemeClr val="tx2"/>
                </a:solidFill>
              </a:rPr>
              <a:t>Purpose</a:t>
            </a:r>
            <a:r>
              <a:rPr lang="en-US" sz="1600" b="1" dirty="0">
                <a:solidFill>
                  <a:schemeClr val="tx2"/>
                </a:solidFill>
              </a:rPr>
              <a:t>:</a:t>
            </a:r>
            <a:r>
              <a:rPr lang="en-US" sz="1600" dirty="0">
                <a:solidFill>
                  <a:schemeClr val="tx2"/>
                </a:solidFill>
              </a:rPr>
              <a:t>	[</a:t>
            </a:r>
            <a:r>
              <a:rPr lang="en-US" sz="1600" dirty="0"/>
              <a:t>Contribution to IEEE </a:t>
            </a:r>
            <a:r>
              <a:rPr lang="en-US" sz="1600" dirty="0" smtClean="0"/>
              <a:t>802.15 WNG</a:t>
            </a:r>
            <a:r>
              <a:rPr lang="en-US" sz="1600" dirty="0" smtClean="0">
                <a:solidFill>
                  <a:schemeClr val="tx2"/>
                </a:solidFill>
              </a:rPr>
              <a:t>]</a:t>
            </a:r>
            <a:endParaRPr lang="en-US" sz="1600" dirty="0">
              <a:solidFill>
                <a:schemeClr val="tx2"/>
              </a:solidFill>
            </a:endParaRPr>
          </a:p>
          <a:p>
            <a:pPr marL="739775" indent="-739775" eaLnBrk="0" hangingPunct="0"/>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739775" indent="-739775" eaLnBrk="0" hangingPunct="0"/>
            <a:r>
              <a:rPr lang="en-US" sz="1600" b="1" dirty="0">
                <a:solidFill>
                  <a:schemeClr val="tx2"/>
                </a:solidFill>
              </a:rPr>
              <a:t>Release:</a:t>
            </a:r>
            <a:r>
              <a:rPr lang="en-US" sz="1600" dirty="0">
                <a:solidFill>
                  <a:schemeClr val="tx2"/>
                </a:solidFill>
              </a:rPr>
              <a:t>	</a:t>
            </a:r>
            <a:r>
              <a:rPr lang="en-US" sz="1600" dirty="0" smtClean="0">
                <a:solidFill>
                  <a:schemeClr val="tx2"/>
                </a:solidFill>
              </a:rPr>
              <a:t> The </a:t>
            </a:r>
            <a:r>
              <a:rPr lang="en-US" sz="1600" dirty="0">
                <a:solidFill>
                  <a:schemeClr val="tx2"/>
                </a:solidFill>
              </a:rPr>
              <a:t>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제목 3"/>
          <p:cNvSpPr>
            <a:spLocks noGrp="1"/>
          </p:cNvSpPr>
          <p:nvPr>
            <p:ph type="title"/>
          </p:nvPr>
        </p:nvSpPr>
        <p:spPr>
          <a:xfrm>
            <a:off x="457200" y="704850"/>
            <a:ext cx="8229600" cy="708025"/>
          </a:xfrm>
        </p:spPr>
        <p:txBody>
          <a:bodyPr/>
          <a:lstStyle/>
          <a:p>
            <a:pPr eaLnBrk="1" hangingPunct="1"/>
            <a:r>
              <a:rPr lang="en-US" altLang="ko-KR" dirty="0">
                <a:latin typeface="+mn-lt"/>
              </a:rPr>
              <a:t>Contents</a:t>
            </a:r>
            <a:endParaRPr lang="ko-KR" altLang="en-US" dirty="0">
              <a:latin typeface="+mn-lt"/>
            </a:endParaRPr>
          </a:p>
        </p:txBody>
      </p:sp>
      <p:sp>
        <p:nvSpPr>
          <p:cNvPr id="14339" name="내용 개체 틀 4"/>
          <p:cNvSpPr>
            <a:spLocks noGrp="1"/>
          </p:cNvSpPr>
          <p:nvPr>
            <p:ph idx="1"/>
          </p:nvPr>
        </p:nvSpPr>
        <p:spPr>
          <a:xfrm>
            <a:off x="900113" y="1916113"/>
            <a:ext cx="7786687" cy="4408487"/>
          </a:xfrm>
        </p:spPr>
        <p:txBody>
          <a:bodyPr/>
          <a:lstStyle/>
          <a:p>
            <a:pPr eaLnBrk="1" hangingPunct="1"/>
            <a:r>
              <a:rPr lang="en-US" altLang="ko-KR" sz="2500" dirty="0" smtClean="0">
                <a:latin typeface="+mn-lt"/>
              </a:rPr>
              <a:t>Characteristics of LED-ID</a:t>
            </a:r>
          </a:p>
          <a:p>
            <a:pPr eaLnBrk="1" hangingPunct="1"/>
            <a:endParaRPr lang="en-US" altLang="ko-KR" sz="2500" dirty="0">
              <a:latin typeface="+mn-lt"/>
            </a:endParaRPr>
          </a:p>
          <a:p>
            <a:pPr eaLnBrk="1" hangingPunct="1"/>
            <a:r>
              <a:rPr lang="en-US" altLang="ko-KR" sz="2500" dirty="0">
                <a:latin typeface="+mn-lt"/>
              </a:rPr>
              <a:t>Advantages of </a:t>
            </a:r>
            <a:r>
              <a:rPr lang="en-US" altLang="ko-KR" sz="2500" dirty="0" smtClean="0">
                <a:latin typeface="+mn-lt"/>
              </a:rPr>
              <a:t>LED-ID</a:t>
            </a:r>
          </a:p>
          <a:p>
            <a:pPr eaLnBrk="1" hangingPunct="1"/>
            <a:endParaRPr lang="en-US" altLang="ko-KR" sz="2500" dirty="0">
              <a:latin typeface="+mn-lt"/>
            </a:endParaRPr>
          </a:p>
          <a:p>
            <a:pPr eaLnBrk="1" hangingPunct="1"/>
            <a:r>
              <a:rPr lang="en-US" altLang="ko-KR" sz="2500" dirty="0" smtClean="0">
                <a:latin typeface="+mn-lt"/>
              </a:rPr>
              <a:t>Issues </a:t>
            </a:r>
            <a:r>
              <a:rPr lang="en-US" altLang="ko-KR" sz="2500" dirty="0">
                <a:latin typeface="+mn-lt"/>
              </a:rPr>
              <a:t>of </a:t>
            </a:r>
            <a:r>
              <a:rPr lang="en-US" altLang="ko-KR" sz="2500" dirty="0" smtClean="0">
                <a:latin typeface="+mn-lt"/>
              </a:rPr>
              <a:t>LED-ID</a:t>
            </a:r>
            <a:endParaRPr lang="en-US" altLang="ko-KR" sz="2500" dirty="0">
              <a:latin typeface="+mn-lt"/>
            </a:endParaRPr>
          </a:p>
          <a:p>
            <a:pPr eaLnBrk="1" hangingPunct="1"/>
            <a:endParaRPr lang="en-US" altLang="ko-KR" sz="2500" dirty="0" smtClean="0">
              <a:latin typeface="+mn-lt"/>
            </a:endParaRPr>
          </a:p>
          <a:p>
            <a:pPr eaLnBrk="1" hangingPunct="1"/>
            <a:r>
              <a:rPr lang="en-US" altLang="ko-KR" sz="2500" dirty="0" smtClean="0">
                <a:latin typeface="+mn-lt"/>
              </a:rPr>
              <a:t>Conclusion</a:t>
            </a:r>
            <a:endParaRPr lang="ko-KR" altLang="en-US" sz="2500" dirty="0" smtClean="0">
              <a:latin typeface="+mn-l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제목 4"/>
          <p:cNvSpPr>
            <a:spLocks noGrp="1"/>
          </p:cNvSpPr>
          <p:nvPr>
            <p:ph type="title"/>
          </p:nvPr>
        </p:nvSpPr>
        <p:spPr/>
        <p:txBody>
          <a:bodyPr>
            <a:normAutofit/>
          </a:bodyPr>
          <a:lstStyle/>
          <a:p>
            <a:pPr eaLnBrk="1" hangingPunct="1">
              <a:defRPr/>
            </a:pPr>
            <a:r>
              <a:rPr lang="en-US" altLang="ko-KR" dirty="0" smtClean="0">
                <a:latin typeface="+mn-lt"/>
              </a:rPr>
              <a:t>Characteristics of LED-ID</a:t>
            </a:r>
            <a:endParaRPr lang="ko-KR" altLang="en-US" dirty="0">
              <a:latin typeface="+mn-lt"/>
            </a:endParaRPr>
          </a:p>
        </p:txBody>
      </p:sp>
      <p:sp>
        <p:nvSpPr>
          <p:cNvPr id="16389" name="Rectangle 6"/>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ko-KR" altLang="en-US"/>
          </a:p>
        </p:txBody>
      </p:sp>
      <p:sp>
        <p:nvSpPr>
          <p:cNvPr id="16390" name="Rectangle 8"/>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ko-KR" altLang="en-US"/>
          </a:p>
        </p:txBody>
      </p:sp>
      <p:sp>
        <p:nvSpPr>
          <p:cNvPr id="16391" name="Rectangle 10"/>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ko-KR" altLang="en-US"/>
          </a:p>
        </p:txBody>
      </p:sp>
      <p:sp>
        <p:nvSpPr>
          <p:cNvPr id="16392" name="Rectangle 1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ko-KR" altLang="en-US"/>
          </a:p>
        </p:txBody>
      </p:sp>
      <p:sp>
        <p:nvSpPr>
          <p:cNvPr id="16393" name="Rectangle 14"/>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ko-KR" altLang="en-US"/>
          </a:p>
        </p:txBody>
      </p:sp>
      <p:sp>
        <p:nvSpPr>
          <p:cNvPr id="16394" name="Rectangle 16"/>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ko-KR" altLang="en-US"/>
          </a:p>
        </p:txBody>
      </p:sp>
      <p:sp>
        <p:nvSpPr>
          <p:cNvPr id="16395" name="Rectangle 18"/>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ko-KR" altLang="en-US"/>
          </a:p>
        </p:txBody>
      </p:sp>
      <p:sp>
        <p:nvSpPr>
          <p:cNvPr id="13" name="Rectangle 3"/>
          <p:cNvSpPr txBox="1">
            <a:spLocks noChangeArrowheads="1"/>
          </p:cNvSpPr>
          <p:nvPr/>
        </p:nvSpPr>
        <p:spPr bwMode="auto">
          <a:xfrm>
            <a:off x="533400" y="1676400"/>
            <a:ext cx="8305800" cy="2438400"/>
          </a:xfrm>
          <a:prstGeom prst="rect">
            <a:avLst/>
          </a:prstGeom>
          <a:noFill/>
          <a:ln w="9525">
            <a:noFill/>
            <a:miter lim="800000"/>
            <a:headEnd/>
            <a:tailEnd/>
          </a:ln>
        </p:spPr>
        <p:txBody>
          <a:bodyPr/>
          <a:lstStyle/>
          <a:p>
            <a:pPr marL="609600" indent="-609600">
              <a:lnSpc>
                <a:spcPct val="90000"/>
              </a:lnSpc>
              <a:spcBef>
                <a:spcPct val="20000"/>
              </a:spcBef>
              <a:buClr>
                <a:srgbClr val="0BD0D9"/>
              </a:buClr>
              <a:buSzPct val="95000"/>
              <a:buFont typeface="Wingdings" pitchFamily="2" charset="2"/>
              <a:buChar char="Ø"/>
              <a:defRPr/>
            </a:pPr>
            <a:r>
              <a:rPr lang="en-US" altLang="zh-CN" sz="2200" u="sng" dirty="0" smtClean="0">
                <a:latin typeface="+mn-lt"/>
              </a:rPr>
              <a:t>LED-ID</a:t>
            </a:r>
            <a:r>
              <a:rPr kumimoji="0" lang="en-US" altLang="zh-CN" sz="2200" u="sng" dirty="0" smtClean="0">
                <a:latin typeface="+mn-lt"/>
                <a:ea typeface="+mn-ea"/>
              </a:rPr>
              <a:t> system</a:t>
            </a:r>
          </a:p>
          <a:p>
            <a:pPr marL="609600" indent="-609600">
              <a:lnSpc>
                <a:spcPct val="90000"/>
              </a:lnSpc>
              <a:spcBef>
                <a:spcPct val="20000"/>
              </a:spcBef>
              <a:buClr>
                <a:srgbClr val="0BD0D9"/>
              </a:buClr>
              <a:buSzPct val="95000"/>
              <a:defRPr/>
            </a:pPr>
            <a:r>
              <a:rPr lang="en-US" altLang="zh-CN" sz="2400" i="1" dirty="0">
                <a:latin typeface="+mj-ea"/>
                <a:ea typeface="+mj-ea"/>
              </a:rPr>
              <a:t>	</a:t>
            </a:r>
            <a:r>
              <a:rPr lang="en-US" altLang="zh-CN" sz="2400" i="1" dirty="0" smtClean="0">
                <a:latin typeface="+mj-ea"/>
                <a:ea typeface="+mj-ea"/>
              </a:rPr>
              <a:t>-</a:t>
            </a:r>
            <a:r>
              <a:rPr lang="en-US" altLang="zh-CN" sz="2000" dirty="0" smtClean="0">
                <a:latin typeface="+mn-lt"/>
              </a:rPr>
              <a:t>  </a:t>
            </a:r>
            <a:r>
              <a:rPr lang="en-US" altLang="zh-CN" sz="2000" dirty="0">
                <a:latin typeface="+mn-lt"/>
              </a:rPr>
              <a:t>A</a:t>
            </a:r>
            <a:r>
              <a:rPr lang="en-US" altLang="zh-CN" sz="2000" dirty="0" smtClean="0">
                <a:latin typeface="+mn-lt"/>
              </a:rPr>
              <a:t>llocate </a:t>
            </a:r>
            <a:r>
              <a:rPr lang="en-US" altLang="zh-CN" sz="2000" dirty="0">
                <a:latin typeface="+mn-lt"/>
              </a:rPr>
              <a:t>the ID to each illumination </a:t>
            </a:r>
            <a:r>
              <a:rPr lang="en-US" altLang="zh-CN" sz="2000" dirty="0" smtClean="0">
                <a:latin typeface="+mn-lt"/>
              </a:rPr>
              <a:t>source(LED-ID Tag</a:t>
            </a:r>
            <a:r>
              <a:rPr lang="en-US" altLang="zh-CN" sz="2000" dirty="0">
                <a:latin typeface="+mn-lt"/>
              </a:rPr>
              <a:t>).</a:t>
            </a:r>
          </a:p>
          <a:p>
            <a:pPr marL="609600" indent="-609600">
              <a:lnSpc>
                <a:spcPct val="90000"/>
              </a:lnSpc>
              <a:spcBef>
                <a:spcPct val="20000"/>
              </a:spcBef>
              <a:buClr>
                <a:srgbClr val="0BD0D9"/>
              </a:buClr>
              <a:buSzPct val="95000"/>
              <a:defRPr/>
            </a:pPr>
            <a:r>
              <a:rPr lang="en-US" altLang="zh-CN" sz="2000" dirty="0">
                <a:latin typeface="+mn-lt"/>
              </a:rPr>
              <a:t>	</a:t>
            </a:r>
            <a:r>
              <a:rPr lang="en-US" altLang="zh-CN" sz="2000" dirty="0" smtClean="0">
                <a:latin typeface="+mn-lt"/>
              </a:rPr>
              <a:t>-  </a:t>
            </a:r>
            <a:r>
              <a:rPr lang="en-US" altLang="zh-CN" sz="2000" dirty="0">
                <a:latin typeface="+mn-lt"/>
              </a:rPr>
              <a:t>T</a:t>
            </a:r>
            <a:r>
              <a:rPr lang="en-US" altLang="zh-CN" sz="2000" dirty="0" smtClean="0">
                <a:latin typeface="+mn-lt"/>
              </a:rPr>
              <a:t>ransmit </a:t>
            </a:r>
            <a:r>
              <a:rPr lang="en-US" altLang="zh-CN" sz="2000" dirty="0">
                <a:latin typeface="+mn-lt"/>
              </a:rPr>
              <a:t>the </a:t>
            </a:r>
            <a:r>
              <a:rPr lang="en-US" altLang="zh-CN" sz="2000" dirty="0" smtClean="0">
                <a:latin typeface="+mn-lt"/>
              </a:rPr>
              <a:t>information from LED-ID Tag </a:t>
            </a:r>
            <a:r>
              <a:rPr lang="en-US" altLang="zh-CN" sz="2000" dirty="0">
                <a:latin typeface="+mn-lt"/>
              </a:rPr>
              <a:t>to </a:t>
            </a:r>
            <a:r>
              <a:rPr lang="en-US" altLang="zh-CN" sz="2000" dirty="0" smtClean="0">
                <a:latin typeface="+mn-lt"/>
              </a:rPr>
              <a:t>Reader </a:t>
            </a:r>
          </a:p>
          <a:p>
            <a:pPr marL="609600" indent="-609600">
              <a:lnSpc>
                <a:spcPct val="90000"/>
              </a:lnSpc>
              <a:spcBef>
                <a:spcPct val="20000"/>
              </a:spcBef>
              <a:buClr>
                <a:srgbClr val="0BD0D9"/>
              </a:buClr>
              <a:buSzPct val="95000"/>
              <a:defRPr/>
            </a:pPr>
            <a:r>
              <a:rPr lang="en-US" altLang="zh-CN" sz="2000" dirty="0">
                <a:latin typeface="+mn-lt"/>
              </a:rPr>
              <a:t> </a:t>
            </a:r>
            <a:r>
              <a:rPr lang="en-US" altLang="zh-CN" sz="2000" dirty="0" smtClean="0">
                <a:latin typeface="+mn-lt"/>
              </a:rPr>
              <a:t>           by </a:t>
            </a:r>
            <a:r>
              <a:rPr lang="en-US" altLang="zh-CN" sz="2000" dirty="0">
                <a:latin typeface="+mn-lt"/>
              </a:rPr>
              <a:t>using the LED light.</a:t>
            </a:r>
          </a:p>
          <a:p>
            <a:pPr marL="609600" indent="-609600">
              <a:lnSpc>
                <a:spcPct val="90000"/>
              </a:lnSpc>
              <a:spcBef>
                <a:spcPct val="20000"/>
              </a:spcBef>
              <a:buClr>
                <a:srgbClr val="0BD0D9"/>
              </a:buClr>
              <a:buSzPct val="95000"/>
              <a:defRPr/>
            </a:pPr>
            <a:r>
              <a:rPr lang="en-US" altLang="zh-CN" sz="2000" dirty="0">
                <a:latin typeface="+mn-lt"/>
              </a:rPr>
              <a:t>	</a:t>
            </a:r>
            <a:r>
              <a:rPr lang="en-US" altLang="zh-CN" sz="2000" dirty="0" smtClean="0">
                <a:latin typeface="+mn-lt"/>
              </a:rPr>
              <a:t>-  </a:t>
            </a:r>
            <a:r>
              <a:rPr lang="en-US" altLang="zh-CN" sz="2000" dirty="0">
                <a:latin typeface="+mn-lt"/>
              </a:rPr>
              <a:t>S</a:t>
            </a:r>
            <a:r>
              <a:rPr lang="en-US" altLang="zh-CN" sz="2000" dirty="0" smtClean="0">
                <a:latin typeface="+mn-lt"/>
              </a:rPr>
              <a:t>upport </a:t>
            </a:r>
            <a:r>
              <a:rPr lang="en-US" altLang="zh-CN" sz="2000" dirty="0">
                <a:latin typeface="+mn-lt"/>
              </a:rPr>
              <a:t>the </a:t>
            </a:r>
            <a:r>
              <a:rPr lang="en-US" altLang="zh-CN" sz="2000" dirty="0" smtClean="0">
                <a:latin typeface="+mn-lt"/>
              </a:rPr>
              <a:t>various multimedia applications with high </a:t>
            </a:r>
            <a:r>
              <a:rPr lang="en-US" altLang="zh-CN" sz="2000" dirty="0" err="1" smtClean="0">
                <a:latin typeface="+mn-lt"/>
              </a:rPr>
              <a:t>QoS</a:t>
            </a:r>
            <a:r>
              <a:rPr lang="en-US" altLang="zh-CN" sz="2000" dirty="0" smtClean="0">
                <a:latin typeface="+mn-lt"/>
              </a:rPr>
              <a:t>.</a:t>
            </a:r>
            <a:endParaRPr lang="en-US" altLang="zh-CN" sz="2000" dirty="0">
              <a:latin typeface="+mn-lt"/>
            </a:endParaRPr>
          </a:p>
          <a:p>
            <a:pPr marL="609600" indent="-609600">
              <a:lnSpc>
                <a:spcPct val="90000"/>
              </a:lnSpc>
              <a:spcBef>
                <a:spcPct val="20000"/>
              </a:spcBef>
              <a:buClr>
                <a:srgbClr val="0BD0D9"/>
              </a:buClr>
              <a:buSzPct val="95000"/>
              <a:defRPr/>
            </a:pPr>
            <a:endParaRPr kumimoji="0" lang="en-US" altLang="zh-CN" sz="2200" dirty="0">
              <a:latin typeface="+mn-lt"/>
              <a:ea typeface="+mn-ea"/>
            </a:endParaRPr>
          </a:p>
        </p:txBody>
      </p:sp>
      <p:pic>
        <p:nvPicPr>
          <p:cNvPr id="14" name="Picture 18"/>
          <p:cNvPicPr>
            <a:picLocks noChangeAspect="1" noChangeArrowheads="1"/>
          </p:cNvPicPr>
          <p:nvPr/>
        </p:nvPicPr>
        <p:blipFill>
          <a:blip r:embed="rId3" cstate="print"/>
          <a:srcRect/>
          <a:stretch>
            <a:fillRect/>
          </a:stretch>
        </p:blipFill>
        <p:spPr bwMode="auto">
          <a:xfrm>
            <a:off x="4503283" y="4114800"/>
            <a:ext cx="4371477" cy="2047875"/>
          </a:xfrm>
          <a:prstGeom prst="rect">
            <a:avLst/>
          </a:prstGeom>
          <a:noFill/>
          <a:ln w="9525">
            <a:noFill/>
            <a:miter lim="800000"/>
            <a:headEnd/>
            <a:tailEnd/>
          </a:ln>
        </p:spPr>
      </p:pic>
      <p:pic>
        <p:nvPicPr>
          <p:cNvPr id="15" name="Picture 6"/>
          <p:cNvPicPr/>
          <p:nvPr/>
        </p:nvPicPr>
        <p:blipFill>
          <a:blip r:embed="rId4" cstate="print"/>
          <a:srcRect/>
          <a:stretch>
            <a:fillRect/>
          </a:stretch>
        </p:blipFill>
        <p:spPr bwMode="auto">
          <a:xfrm>
            <a:off x="489585" y="4191000"/>
            <a:ext cx="3810000" cy="1905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제목 4"/>
          <p:cNvSpPr>
            <a:spLocks noGrp="1"/>
          </p:cNvSpPr>
          <p:nvPr>
            <p:ph type="title"/>
          </p:nvPr>
        </p:nvSpPr>
        <p:spPr>
          <a:xfrm>
            <a:off x="540327" y="685800"/>
            <a:ext cx="8305800" cy="990600"/>
          </a:xfrm>
        </p:spPr>
        <p:txBody>
          <a:bodyPr>
            <a:normAutofit fontScale="90000"/>
          </a:bodyPr>
          <a:lstStyle/>
          <a:p>
            <a:pPr eaLnBrk="1" hangingPunct="1">
              <a:defRPr/>
            </a:pPr>
            <a:r>
              <a:rPr lang="en-US" altLang="ko-KR" dirty="0" smtClean="0">
                <a:latin typeface="+mn-lt"/>
              </a:rPr>
              <a:t>LED-ID </a:t>
            </a:r>
            <a:r>
              <a:rPr lang="en-US" altLang="ko-KR" dirty="0">
                <a:latin typeface="+mn-lt"/>
              </a:rPr>
              <a:t>vs. </a:t>
            </a:r>
            <a:r>
              <a:rPr lang="en-US" altLang="ko-KR" dirty="0" smtClean="0">
                <a:latin typeface="+mn-lt"/>
              </a:rPr>
              <a:t>802.15.7</a:t>
            </a:r>
            <a:r>
              <a:rPr lang="ko-KR" altLang="ko-KR" dirty="0">
                <a:latin typeface="+mn-lt"/>
              </a:rPr>
              <a:t/>
            </a:r>
            <a:br>
              <a:rPr lang="ko-KR" altLang="ko-KR" dirty="0">
                <a:latin typeface="+mn-lt"/>
              </a:rPr>
            </a:br>
            <a:endParaRPr lang="ko-KR" altLang="en-US" dirty="0">
              <a:latin typeface="+mn-lt"/>
            </a:endParaRPr>
          </a:p>
        </p:txBody>
      </p:sp>
      <p:sp>
        <p:nvSpPr>
          <p:cNvPr id="16389" name="Rectangle 6"/>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ko-KR" altLang="en-US"/>
          </a:p>
        </p:txBody>
      </p:sp>
      <p:sp>
        <p:nvSpPr>
          <p:cNvPr id="16390" name="Rectangle 8"/>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ko-KR" altLang="en-US"/>
          </a:p>
        </p:txBody>
      </p:sp>
      <p:sp>
        <p:nvSpPr>
          <p:cNvPr id="16391" name="Rectangle 10"/>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ko-KR" altLang="en-US"/>
          </a:p>
        </p:txBody>
      </p:sp>
      <p:sp>
        <p:nvSpPr>
          <p:cNvPr id="16392" name="Rectangle 1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ko-KR" altLang="en-US"/>
          </a:p>
        </p:txBody>
      </p:sp>
      <p:sp>
        <p:nvSpPr>
          <p:cNvPr id="16393" name="Rectangle 14"/>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ko-KR" altLang="en-US"/>
          </a:p>
        </p:txBody>
      </p:sp>
      <p:sp>
        <p:nvSpPr>
          <p:cNvPr id="16394" name="Rectangle 16"/>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ko-KR" altLang="en-US"/>
          </a:p>
        </p:txBody>
      </p:sp>
      <p:sp>
        <p:nvSpPr>
          <p:cNvPr id="16395" name="Rectangle 18"/>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ko-KR" altLang="en-US"/>
          </a:p>
        </p:txBody>
      </p:sp>
      <p:sp>
        <p:nvSpPr>
          <p:cNvPr id="13" name="Rectangle 3"/>
          <p:cNvSpPr txBox="1">
            <a:spLocks noChangeArrowheads="1"/>
          </p:cNvSpPr>
          <p:nvPr/>
        </p:nvSpPr>
        <p:spPr bwMode="auto">
          <a:xfrm>
            <a:off x="533400" y="1828800"/>
            <a:ext cx="8382000" cy="1905000"/>
          </a:xfrm>
          <a:prstGeom prst="rect">
            <a:avLst/>
          </a:prstGeom>
          <a:noFill/>
          <a:ln w="9525">
            <a:noFill/>
            <a:miter lim="800000"/>
            <a:headEnd/>
            <a:tailEnd/>
          </a:ln>
        </p:spPr>
        <p:txBody>
          <a:bodyPr/>
          <a:lstStyle/>
          <a:p>
            <a:pPr marL="609600" indent="-609600">
              <a:lnSpc>
                <a:spcPct val="90000"/>
              </a:lnSpc>
              <a:spcBef>
                <a:spcPct val="20000"/>
              </a:spcBef>
              <a:buClr>
                <a:srgbClr val="0BD0D9"/>
              </a:buClr>
              <a:buSzPct val="95000"/>
              <a:buFont typeface="Wingdings" pitchFamily="2" charset="2"/>
              <a:buChar char="Ø"/>
              <a:defRPr/>
            </a:pPr>
            <a:r>
              <a:rPr lang="en-US" altLang="ko-KR" sz="2400" dirty="0" smtClean="0">
                <a:latin typeface="+mn-lt"/>
              </a:rPr>
              <a:t>Data(application</a:t>
            </a:r>
            <a:r>
              <a:rPr lang="en-US" altLang="ko-KR" sz="2400" dirty="0">
                <a:latin typeface="+mn-lt"/>
              </a:rPr>
              <a:t>) types </a:t>
            </a:r>
            <a:endParaRPr lang="ko-KR" altLang="ko-KR" sz="2400" dirty="0">
              <a:latin typeface="+mn-lt"/>
            </a:endParaRPr>
          </a:p>
          <a:p>
            <a:pPr latinLnBrk="1"/>
            <a:r>
              <a:rPr lang="en-US" altLang="zh-CN" sz="2000" i="1" dirty="0">
                <a:latin typeface="+mn-lt"/>
                <a:ea typeface="+mj-ea"/>
              </a:rPr>
              <a:t> </a:t>
            </a:r>
            <a:r>
              <a:rPr lang="en-US" altLang="zh-CN" sz="2000" i="1" dirty="0" smtClean="0">
                <a:latin typeface="+mn-lt"/>
                <a:ea typeface="+mj-ea"/>
              </a:rPr>
              <a:t>       -</a:t>
            </a:r>
            <a:r>
              <a:rPr lang="en-US" altLang="zh-CN" sz="2000" dirty="0" smtClean="0">
                <a:latin typeface="+mn-lt"/>
              </a:rPr>
              <a:t> VLC(</a:t>
            </a:r>
            <a:r>
              <a:rPr lang="en-US" altLang="ko-KR" sz="2000" dirty="0" smtClean="0">
                <a:latin typeface="+mn-lt"/>
              </a:rPr>
              <a:t>802.15.7): </a:t>
            </a:r>
            <a:r>
              <a:rPr lang="en-US" altLang="ko-KR" sz="2000" dirty="0">
                <a:latin typeface="+mn-lt"/>
              </a:rPr>
              <a:t>mainly deal with </a:t>
            </a:r>
            <a:r>
              <a:rPr lang="en-US" altLang="ko-KR" sz="2000" dirty="0" smtClean="0">
                <a:latin typeface="+mn-lt"/>
              </a:rPr>
              <a:t>real </a:t>
            </a:r>
            <a:r>
              <a:rPr lang="en-US" altLang="ko-KR" sz="2000" dirty="0">
                <a:latin typeface="+mn-lt"/>
              </a:rPr>
              <a:t>time interactive </a:t>
            </a:r>
            <a:r>
              <a:rPr lang="en-US" altLang="ko-KR" sz="2000" dirty="0" smtClean="0">
                <a:latin typeface="+mn-lt"/>
              </a:rPr>
              <a:t>data format</a:t>
            </a:r>
            <a:endParaRPr lang="en-US" altLang="ko-KR" sz="2000" dirty="0" smtClean="0">
              <a:latin typeface="+mn-lt"/>
            </a:endParaRPr>
          </a:p>
          <a:p>
            <a:pPr latinLnBrk="1"/>
            <a:r>
              <a:rPr lang="en-US" altLang="ko-KR" sz="2000" dirty="0">
                <a:latin typeface="+mn-lt"/>
              </a:rPr>
              <a:t> </a:t>
            </a:r>
            <a:r>
              <a:rPr lang="en-US" altLang="ko-KR" sz="2000" dirty="0" smtClean="0">
                <a:latin typeface="+mn-lt"/>
              </a:rPr>
              <a:t>       - LED-ID </a:t>
            </a:r>
            <a:r>
              <a:rPr lang="en-US" altLang="ko-KR" sz="2000" dirty="0">
                <a:latin typeface="+mn-lt"/>
              </a:rPr>
              <a:t>: mainly deal with stored tag </a:t>
            </a:r>
            <a:r>
              <a:rPr lang="en-US" altLang="ko-KR" sz="2000" dirty="0" smtClean="0">
                <a:latin typeface="+mn-lt"/>
              </a:rPr>
              <a:t>data  </a:t>
            </a:r>
            <a:r>
              <a:rPr lang="en-US" altLang="ko-KR" sz="2000" dirty="0" smtClean="0">
                <a:latin typeface="+mn-lt"/>
              </a:rPr>
              <a:t>format such </a:t>
            </a:r>
            <a:r>
              <a:rPr lang="en-US" altLang="ko-KR" sz="2000" dirty="0">
                <a:latin typeface="+mn-lt"/>
              </a:rPr>
              <a:t>as </a:t>
            </a:r>
            <a:r>
              <a:rPr lang="en-US" altLang="ko-KR" sz="2000" dirty="0" smtClean="0">
                <a:latin typeface="+mn-lt"/>
              </a:rPr>
              <a:t>   </a:t>
            </a:r>
          </a:p>
          <a:p>
            <a:pPr latinLnBrk="1"/>
            <a:r>
              <a:rPr lang="en-US" altLang="ko-KR" sz="2000" dirty="0">
                <a:latin typeface="+mn-lt"/>
              </a:rPr>
              <a:t> </a:t>
            </a:r>
            <a:r>
              <a:rPr lang="en-US" altLang="ko-KR" sz="2000" dirty="0" smtClean="0">
                <a:latin typeface="+mn-lt"/>
              </a:rPr>
              <a:t>         </a:t>
            </a:r>
            <a:r>
              <a:rPr lang="en-US" altLang="ko-KR" sz="2000" dirty="0" smtClean="0">
                <a:latin typeface="+mn-lt"/>
              </a:rPr>
              <a:t>advertisement, merchandized </a:t>
            </a:r>
            <a:r>
              <a:rPr lang="en-US" altLang="ko-KR" sz="2000" dirty="0">
                <a:latin typeface="+mn-lt"/>
              </a:rPr>
              <a:t>data, </a:t>
            </a:r>
            <a:r>
              <a:rPr lang="en-US" altLang="ko-KR" sz="2000" dirty="0" smtClean="0">
                <a:latin typeface="+mn-lt"/>
              </a:rPr>
              <a:t>digital signage </a:t>
            </a:r>
            <a:r>
              <a:rPr lang="en-US" altLang="ko-KR" sz="2000" dirty="0">
                <a:latin typeface="+mn-lt"/>
              </a:rPr>
              <a:t>data etc.</a:t>
            </a:r>
            <a:endParaRPr lang="ko-KR" altLang="ko-KR" sz="2000" dirty="0">
              <a:latin typeface="+mn-lt"/>
            </a:endParaRPr>
          </a:p>
        </p:txBody>
      </p:sp>
      <p:sp>
        <p:nvSpPr>
          <p:cNvPr id="16" name="Rectangle 3"/>
          <p:cNvSpPr txBox="1">
            <a:spLocks noChangeArrowheads="1"/>
          </p:cNvSpPr>
          <p:nvPr/>
        </p:nvSpPr>
        <p:spPr bwMode="auto">
          <a:xfrm>
            <a:off x="552450" y="3505200"/>
            <a:ext cx="8686800" cy="1905000"/>
          </a:xfrm>
          <a:prstGeom prst="rect">
            <a:avLst/>
          </a:prstGeom>
          <a:noFill/>
          <a:ln w="9525">
            <a:noFill/>
            <a:miter lim="800000"/>
            <a:headEnd/>
            <a:tailEnd/>
          </a:ln>
        </p:spPr>
        <p:txBody>
          <a:bodyPr/>
          <a:lstStyle/>
          <a:p>
            <a:pPr marL="609600" indent="-609600">
              <a:lnSpc>
                <a:spcPct val="90000"/>
              </a:lnSpc>
              <a:spcBef>
                <a:spcPct val="20000"/>
              </a:spcBef>
              <a:buClr>
                <a:srgbClr val="0BD0D9"/>
              </a:buClr>
              <a:buSzPct val="95000"/>
              <a:buFont typeface="Wingdings" pitchFamily="2" charset="2"/>
              <a:buChar char="Ø"/>
              <a:defRPr/>
            </a:pPr>
            <a:r>
              <a:rPr lang="en-US" altLang="ko-KR" sz="2400" dirty="0" smtClean="0">
                <a:latin typeface="+mn-lt"/>
              </a:rPr>
              <a:t>Positioning</a:t>
            </a:r>
            <a:endParaRPr lang="ko-KR" altLang="ko-KR" sz="2400" dirty="0">
              <a:latin typeface="+mn-lt"/>
            </a:endParaRPr>
          </a:p>
          <a:p>
            <a:pPr latinLnBrk="1"/>
            <a:r>
              <a:rPr lang="en-US" altLang="zh-CN" sz="2400" i="1" dirty="0">
                <a:latin typeface="+mn-lt"/>
                <a:ea typeface="+mj-ea"/>
              </a:rPr>
              <a:t> </a:t>
            </a:r>
            <a:r>
              <a:rPr lang="en-US" altLang="zh-CN" sz="2400" i="1" dirty="0" smtClean="0">
                <a:latin typeface="+mn-lt"/>
                <a:ea typeface="+mj-ea"/>
              </a:rPr>
              <a:t>       -</a:t>
            </a:r>
            <a:r>
              <a:rPr lang="en-US" altLang="zh-CN" sz="2000" dirty="0" smtClean="0">
                <a:latin typeface="+mn-lt"/>
              </a:rPr>
              <a:t>  VLC (</a:t>
            </a:r>
            <a:r>
              <a:rPr lang="en-US" altLang="ko-KR" sz="2000" dirty="0" smtClean="0">
                <a:latin typeface="+mn-lt"/>
              </a:rPr>
              <a:t>802.15.7) </a:t>
            </a:r>
            <a:r>
              <a:rPr lang="en-US" altLang="ko-KR" sz="2000" dirty="0">
                <a:latin typeface="+mn-lt"/>
              </a:rPr>
              <a:t>: </a:t>
            </a:r>
            <a:r>
              <a:rPr lang="en-US" altLang="ko-KR" sz="2000" dirty="0" smtClean="0">
                <a:latin typeface="+mn-lt"/>
              </a:rPr>
              <a:t>No </a:t>
            </a:r>
            <a:r>
              <a:rPr lang="en-US" altLang="ko-KR" sz="2000" dirty="0">
                <a:latin typeface="+mn-lt"/>
              </a:rPr>
              <a:t>L</a:t>
            </a:r>
            <a:r>
              <a:rPr lang="en-US" altLang="ko-KR" sz="2000" dirty="0" smtClean="0">
                <a:latin typeface="+mn-lt"/>
              </a:rPr>
              <a:t>ocation awareness algorithm</a:t>
            </a:r>
          </a:p>
          <a:p>
            <a:pPr latinLnBrk="1"/>
            <a:r>
              <a:rPr lang="en-US" altLang="ko-KR" sz="2000" dirty="0">
                <a:latin typeface="+mn-lt"/>
              </a:rPr>
              <a:t> </a:t>
            </a:r>
            <a:r>
              <a:rPr lang="en-US" altLang="ko-KR" sz="2000" dirty="0" smtClean="0">
                <a:latin typeface="+mn-lt"/>
              </a:rPr>
              <a:t>         -  LED-ID </a:t>
            </a:r>
            <a:r>
              <a:rPr lang="en-US" altLang="ko-KR" sz="2000" dirty="0">
                <a:latin typeface="+mn-lt"/>
              </a:rPr>
              <a:t>: </a:t>
            </a:r>
            <a:r>
              <a:rPr lang="en-US" altLang="ko-KR" sz="2000" dirty="0" smtClean="0">
                <a:latin typeface="+mn-lt"/>
              </a:rPr>
              <a:t>Location </a:t>
            </a:r>
            <a:r>
              <a:rPr lang="en-US" altLang="ko-KR" sz="2000" dirty="0">
                <a:latin typeface="+mn-lt"/>
              </a:rPr>
              <a:t>awareness algorithm</a:t>
            </a:r>
          </a:p>
          <a:p>
            <a:pPr latinLnBrk="1"/>
            <a:r>
              <a:rPr lang="en-US" altLang="ko-KR" sz="2000" dirty="0" smtClean="0">
                <a:latin typeface="+mn-lt"/>
              </a:rPr>
              <a:t> </a:t>
            </a:r>
          </a:p>
          <a:p>
            <a:pPr latinLnBrk="1"/>
            <a:endParaRPr lang="en-US" altLang="ko-KR" sz="2000" dirty="0" smtClean="0">
              <a:latin typeface="+mn-lt"/>
            </a:endParaRPr>
          </a:p>
          <a:p>
            <a:pPr latinLnBrk="1"/>
            <a:endParaRPr lang="en-US" altLang="ko-KR" sz="2000" dirty="0">
              <a:latin typeface="+mn-lt"/>
            </a:endParaRPr>
          </a:p>
          <a:p>
            <a:pPr latinLnBrk="1"/>
            <a:endParaRPr lang="ko-KR" altLang="ko-KR" sz="2000" dirty="0">
              <a:latin typeface="+mn-lt"/>
            </a:endParaRPr>
          </a:p>
        </p:txBody>
      </p:sp>
    </p:spTree>
    <p:extLst>
      <p:ext uri="{BB962C8B-B14F-4D97-AF65-F5344CB8AC3E}">
        <p14:creationId xmlns:p14="http://schemas.microsoft.com/office/powerpoint/2010/main" val="3206310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제목 4"/>
          <p:cNvSpPr>
            <a:spLocks noGrp="1"/>
          </p:cNvSpPr>
          <p:nvPr>
            <p:ph type="title"/>
          </p:nvPr>
        </p:nvSpPr>
        <p:spPr>
          <a:xfrm>
            <a:off x="540327" y="762000"/>
            <a:ext cx="8305800" cy="1066800"/>
          </a:xfrm>
        </p:spPr>
        <p:txBody>
          <a:bodyPr>
            <a:normAutofit fontScale="90000"/>
          </a:bodyPr>
          <a:lstStyle/>
          <a:p>
            <a:pPr eaLnBrk="1" hangingPunct="1">
              <a:defRPr/>
            </a:pPr>
            <a:r>
              <a:rPr lang="en-US" altLang="ko-KR" dirty="0" smtClean="0">
                <a:latin typeface="+mn-lt"/>
              </a:rPr>
              <a:t>LED-ID </a:t>
            </a:r>
            <a:r>
              <a:rPr lang="en-US" altLang="ko-KR" dirty="0">
                <a:latin typeface="+mn-lt"/>
              </a:rPr>
              <a:t>vs. VLC(802.15.7</a:t>
            </a:r>
            <a:r>
              <a:rPr lang="en-US" altLang="ko-KR" dirty="0" smtClean="0">
                <a:latin typeface="+mn-lt"/>
              </a:rPr>
              <a:t>)</a:t>
            </a:r>
            <a:r>
              <a:rPr lang="ko-KR" altLang="ko-KR" dirty="0">
                <a:latin typeface="+mn-lt"/>
              </a:rPr>
              <a:t/>
            </a:r>
            <a:br>
              <a:rPr lang="ko-KR" altLang="ko-KR" dirty="0">
                <a:latin typeface="+mn-lt"/>
              </a:rPr>
            </a:br>
            <a:endParaRPr lang="ko-KR" altLang="en-US" dirty="0">
              <a:latin typeface="+mn-lt"/>
            </a:endParaRPr>
          </a:p>
        </p:txBody>
      </p:sp>
      <p:sp>
        <p:nvSpPr>
          <p:cNvPr id="16389" name="Rectangle 6"/>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ko-KR" altLang="en-US"/>
          </a:p>
        </p:txBody>
      </p:sp>
      <p:sp>
        <p:nvSpPr>
          <p:cNvPr id="16390" name="Rectangle 8"/>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ko-KR" altLang="en-US"/>
          </a:p>
        </p:txBody>
      </p:sp>
      <p:sp>
        <p:nvSpPr>
          <p:cNvPr id="16391" name="Rectangle 10"/>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ko-KR" altLang="en-US"/>
          </a:p>
        </p:txBody>
      </p:sp>
      <p:sp>
        <p:nvSpPr>
          <p:cNvPr id="16392" name="Rectangle 1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ko-KR" altLang="en-US"/>
          </a:p>
        </p:txBody>
      </p:sp>
      <p:sp>
        <p:nvSpPr>
          <p:cNvPr id="16393" name="Rectangle 14"/>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ko-KR" altLang="en-US"/>
          </a:p>
        </p:txBody>
      </p:sp>
      <p:sp>
        <p:nvSpPr>
          <p:cNvPr id="16394" name="Rectangle 16"/>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ko-KR" altLang="en-US"/>
          </a:p>
        </p:txBody>
      </p:sp>
      <p:sp>
        <p:nvSpPr>
          <p:cNvPr id="16395" name="Rectangle 18"/>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ko-KR" altLang="en-US"/>
          </a:p>
        </p:txBody>
      </p:sp>
      <p:sp>
        <p:nvSpPr>
          <p:cNvPr id="13" name="Rectangle 3"/>
          <p:cNvSpPr txBox="1">
            <a:spLocks noChangeArrowheads="1"/>
          </p:cNvSpPr>
          <p:nvPr/>
        </p:nvSpPr>
        <p:spPr bwMode="auto">
          <a:xfrm>
            <a:off x="533400" y="1905000"/>
            <a:ext cx="8305800" cy="1905000"/>
          </a:xfrm>
          <a:prstGeom prst="rect">
            <a:avLst/>
          </a:prstGeom>
          <a:noFill/>
          <a:ln w="9525">
            <a:noFill/>
            <a:miter lim="800000"/>
            <a:headEnd/>
            <a:tailEnd/>
          </a:ln>
        </p:spPr>
        <p:txBody>
          <a:bodyPr/>
          <a:lstStyle/>
          <a:p>
            <a:pPr marL="609600" indent="-609600">
              <a:lnSpc>
                <a:spcPct val="90000"/>
              </a:lnSpc>
              <a:spcBef>
                <a:spcPct val="20000"/>
              </a:spcBef>
              <a:buClr>
                <a:srgbClr val="0BD0D9"/>
              </a:buClr>
              <a:buSzPct val="95000"/>
              <a:buFont typeface="Wingdings" pitchFamily="2" charset="2"/>
              <a:buChar char="Ø"/>
              <a:defRPr/>
            </a:pPr>
            <a:r>
              <a:rPr lang="en-US" altLang="ko-KR" sz="2400" dirty="0" smtClean="0">
                <a:latin typeface="+mn-lt"/>
              </a:rPr>
              <a:t>PHY/MAC</a:t>
            </a:r>
            <a:endParaRPr lang="ko-KR" altLang="ko-KR" sz="2400" dirty="0">
              <a:latin typeface="+mn-lt"/>
            </a:endParaRPr>
          </a:p>
          <a:p>
            <a:pPr latinLnBrk="1"/>
            <a:r>
              <a:rPr lang="en-US" altLang="zh-CN" sz="2000" i="1" dirty="0" smtClean="0">
                <a:latin typeface="+mn-lt"/>
                <a:ea typeface="+mj-ea"/>
              </a:rPr>
              <a:t>        -</a:t>
            </a:r>
            <a:r>
              <a:rPr lang="en-US" altLang="zh-CN" sz="2000" dirty="0" smtClean="0">
                <a:latin typeface="+mn-lt"/>
              </a:rPr>
              <a:t> </a:t>
            </a:r>
            <a:r>
              <a:rPr lang="en-US" altLang="ko-KR" sz="2000" dirty="0">
                <a:latin typeface="+mn-lt"/>
              </a:rPr>
              <a:t>VLC(802.15.7) : based on </a:t>
            </a:r>
            <a:r>
              <a:rPr lang="en-US" altLang="ko-KR" sz="2000" dirty="0" smtClean="0">
                <a:latin typeface="+mn-lt"/>
              </a:rPr>
              <a:t>draft 802.15.7</a:t>
            </a:r>
            <a:endParaRPr lang="ko-KR" altLang="ko-KR" sz="2000" dirty="0">
              <a:latin typeface="+mn-lt"/>
            </a:endParaRPr>
          </a:p>
          <a:p>
            <a:pPr latinLnBrk="1"/>
            <a:r>
              <a:rPr lang="en-US" altLang="ko-KR" sz="2000" dirty="0" smtClean="0">
                <a:latin typeface="+mn-lt"/>
              </a:rPr>
              <a:t>         - LED-ID </a:t>
            </a:r>
            <a:r>
              <a:rPr lang="en-US" altLang="ko-KR" sz="2000" dirty="0">
                <a:latin typeface="+mn-lt"/>
              </a:rPr>
              <a:t>:  Enhanced PHY/MAC </a:t>
            </a:r>
            <a:r>
              <a:rPr lang="en-US" altLang="ko-KR" sz="2000" dirty="0" smtClean="0">
                <a:latin typeface="+mn-lt"/>
              </a:rPr>
              <a:t>algorithm characterized </a:t>
            </a:r>
            <a:r>
              <a:rPr lang="en-US" altLang="ko-KR" sz="2000" dirty="0">
                <a:latin typeface="+mn-lt"/>
              </a:rPr>
              <a:t>by</a:t>
            </a:r>
            <a:endParaRPr lang="ko-KR" altLang="ko-KR" sz="2000" dirty="0">
              <a:latin typeface="+mn-lt"/>
            </a:endParaRPr>
          </a:p>
          <a:p>
            <a:pPr latinLnBrk="1"/>
            <a:r>
              <a:rPr lang="en-US" altLang="ko-KR" sz="2000" dirty="0" smtClean="0">
                <a:latin typeface="+mn-lt"/>
              </a:rPr>
              <a:t>                            high </a:t>
            </a:r>
            <a:r>
              <a:rPr lang="en-US" altLang="ko-KR" sz="2000" dirty="0">
                <a:latin typeface="+mn-lt"/>
              </a:rPr>
              <a:t>rate modulation methods with positioning method</a:t>
            </a:r>
            <a:endParaRPr lang="ko-KR" altLang="ko-KR" sz="2000" dirty="0">
              <a:latin typeface="+mn-lt"/>
            </a:endParaRPr>
          </a:p>
          <a:p>
            <a:pPr latinLnBrk="1"/>
            <a:r>
              <a:rPr lang="en-US" altLang="ko-KR" sz="2000" dirty="0" smtClean="0">
                <a:latin typeface="+mn-lt"/>
              </a:rPr>
              <a:t>                            Different </a:t>
            </a:r>
            <a:r>
              <a:rPr lang="en-US" altLang="ko-KR" sz="2000" dirty="0">
                <a:latin typeface="+mn-lt"/>
              </a:rPr>
              <a:t>access schemes and link switching etc.</a:t>
            </a:r>
            <a:endParaRPr lang="ko-KR" altLang="ko-KR" sz="2000" dirty="0">
              <a:latin typeface="+mn-lt"/>
            </a:endParaRPr>
          </a:p>
        </p:txBody>
      </p:sp>
      <p:sp>
        <p:nvSpPr>
          <p:cNvPr id="17" name="Rectangle 3"/>
          <p:cNvSpPr txBox="1">
            <a:spLocks noChangeArrowheads="1"/>
          </p:cNvSpPr>
          <p:nvPr/>
        </p:nvSpPr>
        <p:spPr bwMode="auto">
          <a:xfrm>
            <a:off x="438150" y="4038600"/>
            <a:ext cx="8305800" cy="1295400"/>
          </a:xfrm>
          <a:prstGeom prst="rect">
            <a:avLst/>
          </a:prstGeom>
          <a:noFill/>
          <a:ln w="9525">
            <a:noFill/>
            <a:miter lim="800000"/>
            <a:headEnd/>
            <a:tailEnd/>
          </a:ln>
        </p:spPr>
        <p:txBody>
          <a:bodyPr/>
          <a:lstStyle/>
          <a:p>
            <a:pPr marL="609600" indent="-609600">
              <a:lnSpc>
                <a:spcPct val="90000"/>
              </a:lnSpc>
              <a:spcBef>
                <a:spcPct val="20000"/>
              </a:spcBef>
              <a:buClr>
                <a:srgbClr val="0BD0D9"/>
              </a:buClr>
              <a:buSzPct val="95000"/>
              <a:buFont typeface="Wingdings" pitchFamily="2" charset="2"/>
              <a:buChar char="Ø"/>
              <a:defRPr/>
            </a:pPr>
            <a:r>
              <a:rPr lang="en-US" altLang="ko-KR" sz="2400" dirty="0" smtClean="0">
                <a:latin typeface="+mn-lt"/>
              </a:rPr>
              <a:t>Different infrastructure networks</a:t>
            </a:r>
          </a:p>
          <a:p>
            <a:pPr marL="609600" indent="-609600">
              <a:lnSpc>
                <a:spcPct val="90000"/>
              </a:lnSpc>
              <a:spcBef>
                <a:spcPct val="20000"/>
              </a:spcBef>
              <a:buClr>
                <a:srgbClr val="0BD0D9"/>
              </a:buClr>
              <a:buSzPct val="95000"/>
              <a:buFont typeface="Wingdings" pitchFamily="2" charset="2"/>
              <a:buChar char="Ø"/>
              <a:defRPr/>
            </a:pPr>
            <a:endParaRPr lang="en-US" altLang="ko-KR" sz="2400" dirty="0" smtClean="0">
              <a:latin typeface="+mn-lt"/>
            </a:endParaRPr>
          </a:p>
          <a:p>
            <a:pPr marL="609600" indent="-609600">
              <a:lnSpc>
                <a:spcPct val="90000"/>
              </a:lnSpc>
              <a:spcBef>
                <a:spcPct val="20000"/>
              </a:spcBef>
              <a:buClr>
                <a:srgbClr val="0BD0D9"/>
              </a:buClr>
              <a:buSzPct val="95000"/>
              <a:buFont typeface="Wingdings" pitchFamily="2" charset="2"/>
              <a:buChar char="Ø"/>
              <a:defRPr/>
            </a:pPr>
            <a:r>
              <a:rPr lang="en-US" altLang="ko-KR" sz="2400" dirty="0" smtClean="0">
                <a:latin typeface="+mn-lt"/>
              </a:rPr>
              <a:t>Etc</a:t>
            </a:r>
            <a:r>
              <a:rPr lang="en-US" altLang="ko-KR" sz="2400" dirty="0">
                <a:latin typeface="+mn-lt"/>
              </a:rPr>
              <a:t>.</a:t>
            </a:r>
            <a:endParaRPr lang="ko-KR" altLang="ko-KR" sz="2400" dirty="0">
              <a:latin typeface="+mn-lt"/>
            </a:endParaRPr>
          </a:p>
        </p:txBody>
      </p:sp>
    </p:spTree>
    <p:extLst>
      <p:ext uri="{BB962C8B-B14F-4D97-AF65-F5344CB8AC3E}">
        <p14:creationId xmlns:p14="http://schemas.microsoft.com/office/powerpoint/2010/main" val="9159645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제목 4"/>
          <p:cNvSpPr>
            <a:spLocks noGrp="1"/>
          </p:cNvSpPr>
          <p:nvPr>
            <p:ph type="title"/>
          </p:nvPr>
        </p:nvSpPr>
        <p:spPr/>
        <p:txBody>
          <a:bodyPr>
            <a:normAutofit/>
          </a:bodyPr>
          <a:lstStyle/>
          <a:p>
            <a:pPr>
              <a:defRPr/>
            </a:pPr>
            <a:r>
              <a:rPr lang="en-US" altLang="ko-KR" dirty="0" smtClean="0">
                <a:latin typeface="+mn-lt"/>
              </a:rPr>
              <a:t>Advantages of LED-ID</a:t>
            </a:r>
            <a:endParaRPr lang="ko-KR" altLang="en-US" dirty="0">
              <a:latin typeface="+mn-lt"/>
            </a:endParaRPr>
          </a:p>
        </p:txBody>
      </p:sp>
      <p:sp>
        <p:nvSpPr>
          <p:cNvPr id="15364"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ko-KR" altLang="en-US"/>
          </a:p>
        </p:txBody>
      </p:sp>
      <p:sp>
        <p:nvSpPr>
          <p:cNvPr id="7" name="Rectangle 3"/>
          <p:cNvSpPr txBox="1">
            <a:spLocks noChangeArrowheads="1"/>
          </p:cNvSpPr>
          <p:nvPr/>
        </p:nvSpPr>
        <p:spPr bwMode="auto">
          <a:xfrm>
            <a:off x="457200" y="1676400"/>
            <a:ext cx="8305800" cy="4419600"/>
          </a:xfrm>
          <a:prstGeom prst="rect">
            <a:avLst/>
          </a:prstGeom>
          <a:noFill/>
          <a:ln w="9525">
            <a:noFill/>
            <a:miter lim="800000"/>
            <a:headEnd/>
            <a:tailEnd/>
          </a:ln>
        </p:spPr>
        <p:txBody>
          <a:bodyPr/>
          <a:lstStyle/>
          <a:p>
            <a:pPr marL="609600" indent="-609600">
              <a:lnSpc>
                <a:spcPct val="90000"/>
              </a:lnSpc>
              <a:spcBef>
                <a:spcPct val="20000"/>
              </a:spcBef>
              <a:buClr>
                <a:srgbClr val="0BD0D9"/>
              </a:buClr>
              <a:buSzPct val="95000"/>
              <a:buFont typeface="Wingdings" pitchFamily="2" charset="2"/>
              <a:buChar char="Ø"/>
              <a:defRPr/>
            </a:pPr>
            <a:r>
              <a:rPr lang="en-US" altLang="zh-CN" sz="2200" u="sng" dirty="0">
                <a:latin typeface="+mn-lt"/>
              </a:rPr>
              <a:t>A</a:t>
            </a:r>
            <a:r>
              <a:rPr kumimoji="0" lang="en-US" altLang="zh-CN" sz="2200" u="sng" dirty="0" smtClean="0">
                <a:latin typeface="+mn-lt"/>
              </a:rPr>
              <a:t>dvantages</a:t>
            </a:r>
            <a:endParaRPr kumimoji="0" lang="en-US" altLang="zh-CN" sz="2200" u="sng" dirty="0">
              <a:latin typeface="+mn-lt"/>
            </a:endParaRPr>
          </a:p>
          <a:p>
            <a:pPr marL="609600" indent="-609600">
              <a:lnSpc>
                <a:spcPct val="90000"/>
              </a:lnSpc>
              <a:spcBef>
                <a:spcPct val="20000"/>
              </a:spcBef>
              <a:buClr>
                <a:srgbClr val="0BD0D9"/>
              </a:buClr>
              <a:buSzPct val="95000"/>
              <a:defRPr/>
            </a:pPr>
            <a:r>
              <a:rPr kumimoji="0" lang="en-US" altLang="zh-CN" sz="2000" dirty="0">
                <a:latin typeface="+mn-lt"/>
              </a:rPr>
              <a:t>	- Low </a:t>
            </a:r>
            <a:r>
              <a:rPr kumimoji="0" lang="en-US" altLang="zh-CN" sz="2000" dirty="0" smtClean="0">
                <a:latin typeface="+mn-lt"/>
              </a:rPr>
              <a:t>power </a:t>
            </a:r>
            <a:r>
              <a:rPr lang="en-US" altLang="zh-CN" sz="2000" dirty="0">
                <a:latin typeface="+mn-lt"/>
              </a:rPr>
              <a:t>c</a:t>
            </a:r>
            <a:r>
              <a:rPr kumimoji="0" lang="en-US" altLang="zh-CN" sz="2000" dirty="0" smtClean="0">
                <a:latin typeface="+mn-lt"/>
              </a:rPr>
              <a:t>onsumption</a:t>
            </a:r>
            <a:endParaRPr kumimoji="0" lang="en-US" altLang="zh-CN" sz="2000" dirty="0">
              <a:latin typeface="+mn-lt"/>
            </a:endParaRPr>
          </a:p>
          <a:p>
            <a:pPr marL="609600" indent="-609600">
              <a:lnSpc>
                <a:spcPct val="90000"/>
              </a:lnSpc>
              <a:spcBef>
                <a:spcPct val="20000"/>
              </a:spcBef>
              <a:buClr>
                <a:srgbClr val="0BD0D9"/>
              </a:buClr>
              <a:buSzPct val="95000"/>
              <a:defRPr/>
            </a:pPr>
            <a:r>
              <a:rPr kumimoji="0" lang="en-US" altLang="zh-CN" sz="2000" dirty="0">
                <a:latin typeface="+mn-lt"/>
              </a:rPr>
              <a:t>	- </a:t>
            </a:r>
            <a:r>
              <a:rPr kumimoji="0" lang="en-US" altLang="zh-CN" sz="2000" dirty="0" smtClean="0">
                <a:latin typeface="+mn-lt"/>
              </a:rPr>
              <a:t>Variable colors( combinations of RGB)</a:t>
            </a:r>
            <a:endParaRPr kumimoji="0" lang="en-US" altLang="zh-CN" sz="2000" dirty="0">
              <a:latin typeface="+mn-lt"/>
            </a:endParaRPr>
          </a:p>
          <a:p>
            <a:pPr marL="609600" indent="-609600">
              <a:lnSpc>
                <a:spcPct val="90000"/>
              </a:lnSpc>
              <a:spcBef>
                <a:spcPct val="20000"/>
              </a:spcBef>
              <a:buClr>
                <a:srgbClr val="0BD0D9"/>
              </a:buClr>
              <a:buSzPct val="95000"/>
              <a:defRPr/>
            </a:pPr>
            <a:r>
              <a:rPr kumimoji="0" lang="en-US" altLang="zh-CN" sz="2000" dirty="0">
                <a:latin typeface="+mn-lt"/>
                <a:ea typeface="Arial Unicode MS" pitchFamily="50" charset="-127"/>
                <a:cs typeface="Arial Unicode MS" pitchFamily="50" charset="-127"/>
              </a:rPr>
              <a:t>	- </a:t>
            </a:r>
            <a:r>
              <a:rPr kumimoji="0" lang="en-US" altLang="zh-CN" sz="2000" dirty="0" smtClean="0">
                <a:latin typeface="+mn-lt"/>
                <a:ea typeface="Arial Unicode MS" pitchFamily="50" charset="-127"/>
                <a:cs typeface="Arial Unicode MS" pitchFamily="50" charset="-127"/>
              </a:rPr>
              <a:t>Eco-friendly</a:t>
            </a:r>
          </a:p>
          <a:p>
            <a:pPr marL="609600" indent="-609600">
              <a:lnSpc>
                <a:spcPct val="90000"/>
              </a:lnSpc>
              <a:spcBef>
                <a:spcPct val="20000"/>
              </a:spcBef>
              <a:buClr>
                <a:srgbClr val="0BD0D9"/>
              </a:buClr>
              <a:buSzPct val="95000"/>
              <a:defRPr/>
            </a:pPr>
            <a:r>
              <a:rPr lang="en-US" altLang="zh-CN" sz="2000" dirty="0">
                <a:latin typeface="+mn-lt"/>
                <a:ea typeface="Arial Unicode MS" pitchFamily="50" charset="-127"/>
                <a:cs typeface="Arial Unicode MS" pitchFamily="50" charset="-127"/>
              </a:rPr>
              <a:t> </a:t>
            </a:r>
            <a:r>
              <a:rPr lang="en-US" altLang="zh-CN" sz="2000" dirty="0" smtClean="0">
                <a:latin typeface="+mn-lt"/>
                <a:ea typeface="Arial Unicode MS" pitchFamily="50" charset="-127"/>
                <a:cs typeface="Arial Unicode MS" pitchFamily="50" charset="-127"/>
              </a:rPr>
              <a:t>        - Eye </a:t>
            </a:r>
            <a:r>
              <a:rPr lang="en-US" altLang="zh-CN" sz="2000" dirty="0">
                <a:latin typeface="+mn-lt"/>
                <a:ea typeface="Arial Unicode MS" pitchFamily="50" charset="-127"/>
                <a:cs typeface="Arial Unicode MS" pitchFamily="50" charset="-127"/>
              </a:rPr>
              <a:t>s</a:t>
            </a:r>
            <a:r>
              <a:rPr lang="en-US" altLang="zh-CN" sz="2000" dirty="0" smtClean="0">
                <a:latin typeface="+mn-lt"/>
                <a:ea typeface="Arial Unicode MS" pitchFamily="50" charset="-127"/>
                <a:cs typeface="Arial Unicode MS" pitchFamily="50" charset="-127"/>
              </a:rPr>
              <a:t>afety</a:t>
            </a:r>
            <a:endParaRPr lang="en-US" altLang="zh-CN" sz="2000" dirty="0">
              <a:latin typeface="+mn-lt"/>
              <a:ea typeface="Arial Unicode MS" pitchFamily="50" charset="-127"/>
              <a:cs typeface="Arial Unicode MS" pitchFamily="50" charset="-127"/>
            </a:endParaRPr>
          </a:p>
          <a:p>
            <a:pPr marL="609600" indent="-609600">
              <a:lnSpc>
                <a:spcPct val="90000"/>
              </a:lnSpc>
              <a:spcBef>
                <a:spcPct val="20000"/>
              </a:spcBef>
              <a:buClr>
                <a:srgbClr val="0BD0D9"/>
              </a:buClr>
              <a:buSzPct val="95000"/>
              <a:buFont typeface="Wingdings" pitchFamily="2" charset="2"/>
              <a:buNone/>
              <a:defRPr/>
            </a:pPr>
            <a:r>
              <a:rPr lang="en-US" altLang="zh-CN" sz="2000" dirty="0">
                <a:latin typeface="+mn-lt"/>
                <a:ea typeface="Arial Unicode MS" pitchFamily="50" charset="-127"/>
                <a:cs typeface="Arial Unicode MS" pitchFamily="50" charset="-127"/>
              </a:rPr>
              <a:t>	- Non RF resource</a:t>
            </a:r>
          </a:p>
          <a:p>
            <a:pPr marL="609600" indent="-609600">
              <a:lnSpc>
                <a:spcPct val="90000"/>
              </a:lnSpc>
              <a:spcBef>
                <a:spcPct val="20000"/>
              </a:spcBef>
              <a:buClr>
                <a:srgbClr val="0BD0D9"/>
              </a:buClr>
              <a:buSzPct val="95000"/>
              <a:buFont typeface="Wingdings" pitchFamily="2" charset="2"/>
              <a:buNone/>
              <a:defRPr/>
            </a:pPr>
            <a:r>
              <a:rPr lang="en-US" altLang="ko-KR" sz="2000" dirty="0">
                <a:latin typeface="+mn-lt"/>
                <a:ea typeface="Arial Unicode MS" pitchFamily="50" charset="-127"/>
                <a:cs typeface="Arial Unicode MS" pitchFamily="50" charset="-127"/>
              </a:rPr>
              <a:t>	- High </a:t>
            </a:r>
            <a:r>
              <a:rPr lang="en-US" altLang="ko-KR" sz="2000" dirty="0" smtClean="0">
                <a:latin typeface="+mn-lt"/>
                <a:ea typeface="Arial Unicode MS" pitchFamily="50" charset="-127"/>
                <a:cs typeface="Arial Unicode MS" pitchFamily="50" charset="-127"/>
              </a:rPr>
              <a:t>spectral </a:t>
            </a:r>
            <a:r>
              <a:rPr lang="en-US" altLang="ko-KR" sz="2000" dirty="0">
                <a:latin typeface="+mn-lt"/>
                <a:ea typeface="Arial Unicode MS" pitchFamily="50" charset="-127"/>
                <a:cs typeface="Arial Unicode MS" pitchFamily="50" charset="-127"/>
              </a:rPr>
              <a:t>efficiency</a:t>
            </a:r>
          </a:p>
          <a:p>
            <a:pPr marL="609600" indent="-609600">
              <a:lnSpc>
                <a:spcPct val="90000"/>
              </a:lnSpc>
              <a:spcBef>
                <a:spcPct val="20000"/>
              </a:spcBef>
              <a:buClr>
                <a:srgbClr val="0BD0D9"/>
              </a:buClr>
              <a:buSzPct val="95000"/>
              <a:buFont typeface="Wingdings" pitchFamily="2" charset="2"/>
              <a:buNone/>
              <a:defRPr/>
            </a:pPr>
            <a:r>
              <a:rPr lang="en-US" altLang="ko-KR" sz="2000" dirty="0">
                <a:latin typeface="+mn-lt"/>
                <a:ea typeface="Arial Unicode MS" pitchFamily="50" charset="-127"/>
                <a:cs typeface="Arial Unicode MS" pitchFamily="50" charset="-127"/>
              </a:rPr>
              <a:t>	- High </a:t>
            </a:r>
            <a:r>
              <a:rPr lang="en-US" altLang="ko-KR" sz="2000" dirty="0" smtClean="0">
                <a:latin typeface="+mn-lt"/>
                <a:ea typeface="Arial Unicode MS" pitchFamily="50" charset="-127"/>
                <a:cs typeface="Arial Unicode MS" pitchFamily="50" charset="-127"/>
              </a:rPr>
              <a:t>compatibility </a:t>
            </a:r>
            <a:r>
              <a:rPr lang="en-US" altLang="ko-KR" sz="2000" dirty="0">
                <a:latin typeface="+mn-lt"/>
                <a:ea typeface="Arial Unicode MS" pitchFamily="50" charset="-127"/>
                <a:cs typeface="Arial Unicode MS" pitchFamily="50" charset="-127"/>
              </a:rPr>
              <a:t>of </a:t>
            </a:r>
            <a:r>
              <a:rPr lang="en-US" altLang="ko-KR" sz="2000" dirty="0" smtClean="0">
                <a:latin typeface="+mn-lt"/>
                <a:ea typeface="Arial Unicode MS" pitchFamily="50" charset="-127"/>
                <a:cs typeface="Arial Unicode MS" pitchFamily="50" charset="-127"/>
              </a:rPr>
              <a:t>lighting </a:t>
            </a:r>
            <a:r>
              <a:rPr lang="en-US" altLang="ko-KR" sz="2000" dirty="0">
                <a:latin typeface="+mn-lt"/>
                <a:ea typeface="Arial Unicode MS" pitchFamily="50" charset="-127"/>
                <a:cs typeface="Arial Unicode MS" pitchFamily="50" charset="-127"/>
              </a:rPr>
              <a:t>e</a:t>
            </a:r>
            <a:r>
              <a:rPr lang="en-US" altLang="ko-KR" sz="2000" dirty="0" smtClean="0">
                <a:latin typeface="+mn-lt"/>
                <a:ea typeface="Arial Unicode MS" pitchFamily="50" charset="-127"/>
                <a:cs typeface="Arial Unicode MS" pitchFamily="50" charset="-127"/>
              </a:rPr>
              <a:t>quipment</a:t>
            </a:r>
          </a:p>
          <a:p>
            <a:pPr marL="609600" indent="-609600">
              <a:lnSpc>
                <a:spcPct val="90000"/>
              </a:lnSpc>
              <a:spcBef>
                <a:spcPct val="20000"/>
              </a:spcBef>
              <a:buClr>
                <a:srgbClr val="0BD0D9"/>
              </a:buClr>
              <a:buSzPct val="95000"/>
              <a:buFont typeface="Wingdings" pitchFamily="2" charset="2"/>
              <a:buNone/>
              <a:defRPr/>
            </a:pPr>
            <a:endParaRPr kumimoji="0" lang="en-US" altLang="zh-CN" sz="2000" dirty="0">
              <a:latin typeface="+mn-lt"/>
              <a:ea typeface="Arial Unicode MS" pitchFamily="50" charset="-127"/>
              <a:cs typeface="Arial Unicode MS" pitchFamily="50" charset="-127"/>
            </a:endParaRPr>
          </a:p>
          <a:p>
            <a:pPr marL="609600" indent="-609600">
              <a:lnSpc>
                <a:spcPct val="90000"/>
              </a:lnSpc>
              <a:spcBef>
                <a:spcPct val="20000"/>
              </a:spcBef>
              <a:buClr>
                <a:srgbClr val="0BD0D9"/>
              </a:buClr>
              <a:buSzPct val="95000"/>
              <a:buFont typeface="Wingdings" pitchFamily="2" charset="2"/>
              <a:buNone/>
              <a:defRPr/>
            </a:pPr>
            <a:endParaRPr kumimoji="0" lang="en-US" altLang="zh-CN" sz="2000" dirty="0">
              <a:latin typeface="+mn-lt"/>
              <a:ea typeface="Arial Unicode MS" pitchFamily="50" charset="-127"/>
              <a:cs typeface="Arial Unicode MS" pitchFamily="50" charset="-127"/>
            </a:endParaRPr>
          </a:p>
          <a:p>
            <a:pPr marL="609600" indent="-609600">
              <a:lnSpc>
                <a:spcPct val="90000"/>
              </a:lnSpc>
              <a:spcBef>
                <a:spcPct val="20000"/>
              </a:spcBef>
              <a:buClr>
                <a:srgbClr val="0BD0D9"/>
              </a:buClr>
              <a:buSzPct val="95000"/>
              <a:defRPr/>
            </a:pPr>
            <a:endParaRPr kumimoji="0" lang="en-US" altLang="zh-CN" sz="2000" dirty="0">
              <a:latin typeface="+mn-lt"/>
            </a:endParaRPr>
          </a:p>
          <a:p>
            <a:pPr marL="609600" indent="-609600">
              <a:lnSpc>
                <a:spcPct val="90000"/>
              </a:lnSpc>
              <a:spcBef>
                <a:spcPct val="20000"/>
              </a:spcBef>
              <a:buClr>
                <a:srgbClr val="0BD0D9"/>
              </a:buClr>
              <a:buSzPct val="95000"/>
              <a:defRPr/>
            </a:pPr>
            <a:r>
              <a:rPr kumimoji="0" lang="en-US" altLang="zh-CN" sz="2000" dirty="0">
                <a:latin typeface="+mn-lt"/>
              </a:rPr>
              <a:t>	</a:t>
            </a:r>
          </a:p>
          <a:p>
            <a:pPr marL="609600" indent="-609600">
              <a:lnSpc>
                <a:spcPct val="90000"/>
              </a:lnSpc>
              <a:spcBef>
                <a:spcPct val="20000"/>
              </a:spcBef>
              <a:buClr>
                <a:srgbClr val="0BD0D9"/>
              </a:buClr>
              <a:buSzPct val="95000"/>
              <a:buFont typeface="Wingdings" pitchFamily="2" charset="2"/>
              <a:buNone/>
              <a:defRPr/>
            </a:pPr>
            <a:r>
              <a:rPr kumimoji="0" lang="en-US" altLang="zh-CN" sz="2000" dirty="0">
                <a:latin typeface="+mn-lt"/>
              </a:rPr>
              <a:t>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제목 5"/>
          <p:cNvSpPr>
            <a:spLocks noGrp="1"/>
          </p:cNvSpPr>
          <p:nvPr>
            <p:ph type="title"/>
          </p:nvPr>
        </p:nvSpPr>
        <p:spPr/>
        <p:txBody>
          <a:bodyPr/>
          <a:lstStyle/>
          <a:p>
            <a:r>
              <a:rPr lang="en-US" altLang="ko-KR" dirty="0" smtClean="0">
                <a:latin typeface="+mn-lt"/>
              </a:rPr>
              <a:t>Issues </a:t>
            </a:r>
            <a:r>
              <a:rPr lang="en-US" altLang="ko-KR" dirty="0">
                <a:latin typeface="+mn-lt"/>
              </a:rPr>
              <a:t>of LED-ID</a:t>
            </a:r>
            <a:endParaRPr lang="ko-KR" altLang="en-US" dirty="0">
              <a:latin typeface="+mn-lt"/>
            </a:endParaRPr>
          </a:p>
        </p:txBody>
      </p:sp>
      <p:sp>
        <p:nvSpPr>
          <p:cNvPr id="3" name="날짜 개체 틀 2"/>
          <p:cNvSpPr>
            <a:spLocks noGrp="1"/>
          </p:cNvSpPr>
          <p:nvPr>
            <p:ph type="dt" sz="half" idx="10"/>
          </p:nvPr>
        </p:nvSpPr>
        <p:spPr>
          <a:xfrm>
            <a:off x="685800" y="381456"/>
            <a:ext cx="1600200" cy="215444"/>
          </a:xfrm>
        </p:spPr>
        <p:txBody>
          <a:bodyPr/>
          <a:lstStyle/>
          <a:p>
            <a:r>
              <a:rPr lang="en-US" dirty="0" smtClean="0"/>
              <a:t>September </a:t>
            </a:r>
            <a:r>
              <a:rPr lang="en-US" dirty="0" smtClean="0"/>
              <a:t>2011</a:t>
            </a:r>
            <a:endParaRPr lang="en-US" dirty="0"/>
          </a:p>
        </p:txBody>
      </p:sp>
      <p:sp>
        <p:nvSpPr>
          <p:cNvPr id="4" name="바닥글 개체 틀 3"/>
          <p:cNvSpPr>
            <a:spLocks noGrp="1"/>
          </p:cNvSpPr>
          <p:nvPr>
            <p:ph type="ftr" sz="quarter" idx="11"/>
          </p:nvPr>
        </p:nvSpPr>
        <p:spPr/>
        <p:txBody>
          <a:bodyPr/>
          <a:lstStyle/>
          <a:p>
            <a:r>
              <a:rPr lang="en-US" smtClean="0"/>
              <a:t>Yeong Min Jang, Kookmin University</a:t>
            </a:r>
            <a:endParaRPr lang="en-US"/>
          </a:p>
        </p:txBody>
      </p:sp>
      <p:sp>
        <p:nvSpPr>
          <p:cNvPr id="5" name="슬라이드 번호 개체 틀 4"/>
          <p:cNvSpPr>
            <a:spLocks noGrp="1"/>
          </p:cNvSpPr>
          <p:nvPr>
            <p:ph type="sldNum" sz="quarter" idx="12"/>
          </p:nvPr>
        </p:nvSpPr>
        <p:spPr/>
        <p:txBody>
          <a:bodyPr/>
          <a:lstStyle/>
          <a:p>
            <a:pPr>
              <a:defRPr/>
            </a:pPr>
            <a:r>
              <a:rPr lang="en-US" smtClean="0"/>
              <a:t>Slide </a:t>
            </a:r>
            <a:fld id="{088E86A2-24BB-437A-8099-76D2C87A4801}" type="slidenum">
              <a:rPr lang="en-US" smtClean="0"/>
              <a:pPr>
                <a:defRPr/>
              </a:pPr>
              <a:t>7</a:t>
            </a:fld>
            <a:endParaRPr lang="en-US"/>
          </a:p>
        </p:txBody>
      </p:sp>
      <p:sp>
        <p:nvSpPr>
          <p:cNvPr id="8" name="직사각형 7"/>
          <p:cNvSpPr/>
          <p:nvPr/>
        </p:nvSpPr>
        <p:spPr>
          <a:xfrm>
            <a:off x="457200" y="1828800"/>
            <a:ext cx="8229600" cy="4939814"/>
          </a:xfrm>
          <a:prstGeom prst="rect">
            <a:avLst/>
          </a:prstGeom>
        </p:spPr>
        <p:txBody>
          <a:bodyPr wrap="square">
            <a:spAutoFit/>
          </a:bodyPr>
          <a:lstStyle/>
          <a:p>
            <a:pPr marL="609600" indent="-609600">
              <a:lnSpc>
                <a:spcPct val="90000"/>
              </a:lnSpc>
              <a:spcBef>
                <a:spcPct val="20000"/>
              </a:spcBef>
              <a:buClr>
                <a:srgbClr val="0BD0D9"/>
              </a:buClr>
              <a:buSzPct val="95000"/>
              <a:buFont typeface="Wingdings" pitchFamily="2" charset="2"/>
              <a:buChar char="Ø"/>
              <a:defRPr/>
            </a:pPr>
            <a:r>
              <a:rPr lang="en-US" altLang="zh-CN" sz="2200" u="sng" dirty="0" smtClean="0">
                <a:latin typeface="+mn-lt"/>
              </a:rPr>
              <a:t>Issues </a:t>
            </a:r>
            <a:r>
              <a:rPr lang="en-US" altLang="zh-CN" sz="2200" u="sng" dirty="0">
                <a:latin typeface="+mn-lt"/>
              </a:rPr>
              <a:t>of LED-ID system</a:t>
            </a:r>
          </a:p>
          <a:p>
            <a:pPr marL="609600" indent="-609600">
              <a:lnSpc>
                <a:spcPct val="90000"/>
              </a:lnSpc>
              <a:spcBef>
                <a:spcPct val="20000"/>
              </a:spcBef>
              <a:buClr>
                <a:srgbClr val="0BD0D9"/>
              </a:buClr>
              <a:buSzPct val="95000"/>
              <a:defRPr/>
            </a:pPr>
            <a:endParaRPr lang="en-US" altLang="zh-CN" i="1" dirty="0" smtClean="0">
              <a:latin typeface="+mn-lt"/>
            </a:endParaRPr>
          </a:p>
          <a:p>
            <a:pPr marL="609600" indent="-609600">
              <a:lnSpc>
                <a:spcPct val="90000"/>
              </a:lnSpc>
              <a:spcBef>
                <a:spcPct val="20000"/>
              </a:spcBef>
              <a:buClr>
                <a:srgbClr val="0BD0D9"/>
              </a:buClr>
              <a:buSzPct val="95000"/>
              <a:defRPr/>
            </a:pPr>
            <a:r>
              <a:rPr lang="en-US" altLang="zh-CN" i="1" dirty="0">
                <a:latin typeface="+mn-lt"/>
              </a:rPr>
              <a:t>	</a:t>
            </a:r>
            <a:r>
              <a:rPr lang="en-US" altLang="zh-CN" sz="2000" dirty="0" smtClean="0">
                <a:latin typeface="+mn-lt"/>
              </a:rPr>
              <a:t>- Multiple </a:t>
            </a:r>
            <a:r>
              <a:rPr lang="en-US" altLang="zh-CN" sz="2000" dirty="0">
                <a:latin typeface="+mn-lt"/>
              </a:rPr>
              <a:t>a</a:t>
            </a:r>
            <a:r>
              <a:rPr lang="en-US" altLang="zh-CN" sz="2000" dirty="0" smtClean="0">
                <a:latin typeface="+mn-lt"/>
              </a:rPr>
              <a:t>ccess techniques  and Interference avoidance</a:t>
            </a:r>
            <a:r>
              <a:rPr lang="en-US" altLang="zh-CN" sz="2000" dirty="0">
                <a:latin typeface="+mn-lt"/>
              </a:rPr>
              <a:t>	</a:t>
            </a:r>
            <a:r>
              <a:rPr lang="en-US" altLang="zh-CN" sz="2000" dirty="0" smtClean="0">
                <a:latin typeface="+mn-lt"/>
              </a:rPr>
              <a:t>	user capacity, </a:t>
            </a:r>
            <a:r>
              <a:rPr lang="en-US" altLang="zh-CN" sz="2000" dirty="0">
                <a:latin typeface="+mn-lt"/>
              </a:rPr>
              <a:t>m</a:t>
            </a:r>
            <a:r>
              <a:rPr lang="en-US" altLang="zh-CN" sz="2000" dirty="0" smtClean="0">
                <a:latin typeface="+mn-lt"/>
              </a:rPr>
              <a:t>ulti tag interference, interference management,</a:t>
            </a:r>
          </a:p>
          <a:p>
            <a:pPr marL="609600" indent="-609600">
              <a:lnSpc>
                <a:spcPct val="90000"/>
              </a:lnSpc>
              <a:spcBef>
                <a:spcPct val="20000"/>
              </a:spcBef>
              <a:buClr>
                <a:srgbClr val="0BD0D9"/>
              </a:buClr>
              <a:buSzPct val="95000"/>
              <a:defRPr/>
            </a:pPr>
            <a:r>
              <a:rPr lang="en-US" altLang="zh-CN" sz="2000" dirty="0" smtClean="0">
                <a:latin typeface="+mn-lt"/>
              </a:rPr>
              <a:t>            FOV, </a:t>
            </a:r>
            <a:r>
              <a:rPr lang="en-US" altLang="zh-CN" sz="2000" dirty="0">
                <a:latin typeface="+mn-lt"/>
              </a:rPr>
              <a:t>collision avoidance,</a:t>
            </a:r>
            <a:r>
              <a:rPr lang="en-US" altLang="zh-CN" sz="2000" dirty="0" smtClean="0">
                <a:latin typeface="+mn-lt"/>
              </a:rPr>
              <a:t> etc.</a:t>
            </a:r>
          </a:p>
          <a:p>
            <a:pPr marL="609600" indent="-609600">
              <a:lnSpc>
                <a:spcPct val="90000"/>
              </a:lnSpc>
              <a:spcBef>
                <a:spcPct val="20000"/>
              </a:spcBef>
              <a:buClr>
                <a:srgbClr val="0BD0D9"/>
              </a:buClr>
              <a:buSzPct val="95000"/>
              <a:defRPr/>
            </a:pPr>
            <a:r>
              <a:rPr lang="en-US" altLang="zh-CN" sz="2000" dirty="0" smtClean="0">
                <a:latin typeface="+mn-lt"/>
              </a:rPr>
              <a:t>	- High </a:t>
            </a:r>
            <a:r>
              <a:rPr lang="en-US" altLang="zh-CN" sz="2000" dirty="0">
                <a:latin typeface="+mn-lt"/>
              </a:rPr>
              <a:t>d</a:t>
            </a:r>
            <a:r>
              <a:rPr lang="en-US" altLang="zh-CN" sz="2000" dirty="0" smtClean="0">
                <a:latin typeface="+mn-lt"/>
              </a:rPr>
              <a:t>ata transmission.</a:t>
            </a:r>
          </a:p>
          <a:p>
            <a:pPr marL="609600" indent="-609600">
              <a:lnSpc>
                <a:spcPct val="90000"/>
              </a:lnSpc>
              <a:spcBef>
                <a:spcPct val="20000"/>
              </a:spcBef>
              <a:buClr>
                <a:srgbClr val="0BD0D9"/>
              </a:buClr>
              <a:buSzPct val="95000"/>
              <a:defRPr/>
            </a:pPr>
            <a:r>
              <a:rPr lang="en-US" altLang="zh-CN" sz="2000" dirty="0">
                <a:latin typeface="+mn-lt"/>
              </a:rPr>
              <a:t>	</a:t>
            </a:r>
            <a:r>
              <a:rPr lang="en-US" altLang="zh-CN" sz="2000" dirty="0" smtClean="0">
                <a:latin typeface="+mn-lt"/>
              </a:rPr>
              <a:t>	coverage, </a:t>
            </a:r>
            <a:r>
              <a:rPr lang="en-US" altLang="zh-CN" sz="2000" dirty="0">
                <a:latin typeface="+mn-lt"/>
              </a:rPr>
              <a:t>d</a:t>
            </a:r>
            <a:r>
              <a:rPr lang="en-US" altLang="zh-CN" sz="2000" dirty="0" smtClean="0">
                <a:latin typeface="+mn-lt"/>
              </a:rPr>
              <a:t>ata rate, tag contents etc.</a:t>
            </a:r>
          </a:p>
          <a:p>
            <a:pPr marL="609600" indent="-609600">
              <a:lnSpc>
                <a:spcPct val="90000"/>
              </a:lnSpc>
              <a:spcBef>
                <a:spcPct val="20000"/>
              </a:spcBef>
              <a:buClr>
                <a:srgbClr val="0BD0D9"/>
              </a:buClr>
              <a:buSzPct val="95000"/>
              <a:defRPr/>
            </a:pPr>
            <a:r>
              <a:rPr lang="en-US" altLang="zh-CN" sz="2000" dirty="0">
                <a:latin typeface="+mn-lt"/>
              </a:rPr>
              <a:t>	</a:t>
            </a:r>
            <a:r>
              <a:rPr lang="en-US" altLang="zh-CN" sz="2000" dirty="0" smtClean="0">
                <a:latin typeface="+mn-lt"/>
              </a:rPr>
              <a:t>- Network </a:t>
            </a:r>
            <a:r>
              <a:rPr lang="en-US" altLang="zh-CN" sz="2000" dirty="0">
                <a:latin typeface="+mn-lt"/>
              </a:rPr>
              <a:t>i</a:t>
            </a:r>
            <a:r>
              <a:rPr lang="en-US" altLang="zh-CN" sz="2000" dirty="0" smtClean="0">
                <a:latin typeface="+mn-lt"/>
              </a:rPr>
              <a:t>nfrastructure</a:t>
            </a:r>
          </a:p>
          <a:p>
            <a:pPr marL="609600" indent="-609600">
              <a:lnSpc>
                <a:spcPct val="90000"/>
              </a:lnSpc>
              <a:spcBef>
                <a:spcPct val="20000"/>
              </a:spcBef>
              <a:buClr>
                <a:srgbClr val="0BD0D9"/>
              </a:buClr>
              <a:buSzPct val="95000"/>
              <a:defRPr/>
            </a:pPr>
            <a:r>
              <a:rPr lang="en-US" altLang="zh-CN" sz="2000" dirty="0">
                <a:latin typeface="+mn-lt"/>
              </a:rPr>
              <a:t>	</a:t>
            </a:r>
            <a:r>
              <a:rPr lang="en-US" altLang="zh-CN" sz="2000" dirty="0" smtClean="0">
                <a:latin typeface="+mn-lt"/>
              </a:rPr>
              <a:t>	PLC network, </a:t>
            </a:r>
            <a:r>
              <a:rPr lang="en-US" altLang="zh-CN" sz="2000" dirty="0">
                <a:latin typeface="+mn-lt"/>
              </a:rPr>
              <a:t>o</a:t>
            </a:r>
            <a:r>
              <a:rPr lang="en-US" altLang="zh-CN" sz="2000" dirty="0" smtClean="0">
                <a:latin typeface="+mn-lt"/>
              </a:rPr>
              <a:t>ptical network, wired &amp; wireless interworking etc.</a:t>
            </a:r>
          </a:p>
          <a:p>
            <a:pPr marL="609600" indent="-609600">
              <a:lnSpc>
                <a:spcPct val="90000"/>
              </a:lnSpc>
              <a:spcBef>
                <a:spcPct val="20000"/>
              </a:spcBef>
              <a:buClr>
                <a:srgbClr val="0BD0D9"/>
              </a:buClr>
              <a:buSzPct val="95000"/>
              <a:defRPr/>
            </a:pPr>
            <a:r>
              <a:rPr lang="en-US" altLang="zh-CN" sz="2000" dirty="0">
                <a:latin typeface="+mn-lt"/>
              </a:rPr>
              <a:t>	</a:t>
            </a:r>
            <a:r>
              <a:rPr lang="en-US" altLang="zh-CN" sz="2000" dirty="0" smtClean="0">
                <a:latin typeface="+mn-lt"/>
              </a:rPr>
              <a:t>- Security &amp; </a:t>
            </a:r>
            <a:r>
              <a:rPr lang="en-US" altLang="zh-CN" sz="2000" dirty="0" err="1" smtClean="0">
                <a:latin typeface="+mn-lt"/>
              </a:rPr>
              <a:t>QoS</a:t>
            </a:r>
            <a:endParaRPr lang="en-US" altLang="zh-CN" sz="2000" dirty="0">
              <a:latin typeface="+mn-lt"/>
            </a:endParaRPr>
          </a:p>
          <a:p>
            <a:pPr marL="609600" indent="-609600">
              <a:lnSpc>
                <a:spcPct val="90000"/>
              </a:lnSpc>
              <a:spcBef>
                <a:spcPct val="20000"/>
              </a:spcBef>
              <a:buClr>
                <a:srgbClr val="0BD0D9"/>
              </a:buClr>
              <a:buSzPct val="95000"/>
              <a:defRPr/>
            </a:pPr>
            <a:r>
              <a:rPr lang="en-US" altLang="zh-CN" sz="2000" dirty="0">
                <a:latin typeface="+mn-lt"/>
              </a:rPr>
              <a:t>	</a:t>
            </a:r>
            <a:r>
              <a:rPr lang="en-US" altLang="zh-CN" sz="2000" dirty="0" smtClean="0">
                <a:latin typeface="+mn-lt"/>
              </a:rPr>
              <a:t>	network security, reliability, cost, SLA etc.</a:t>
            </a:r>
          </a:p>
          <a:p>
            <a:pPr marL="609600" indent="-609600">
              <a:lnSpc>
                <a:spcPct val="90000"/>
              </a:lnSpc>
              <a:spcBef>
                <a:spcPct val="20000"/>
              </a:spcBef>
              <a:buClr>
                <a:srgbClr val="0BD0D9"/>
              </a:buClr>
              <a:buSzPct val="95000"/>
              <a:defRPr/>
            </a:pPr>
            <a:r>
              <a:rPr lang="en-US" altLang="zh-CN" sz="2000" dirty="0" smtClean="0">
                <a:latin typeface="+mn-lt"/>
              </a:rPr>
              <a:t>          - Positioning</a:t>
            </a:r>
            <a:endParaRPr lang="en-US" altLang="zh-CN" sz="2000" dirty="0">
              <a:latin typeface="+mn-lt"/>
            </a:endParaRPr>
          </a:p>
          <a:p>
            <a:pPr marL="609600" indent="-609600">
              <a:lnSpc>
                <a:spcPct val="90000"/>
              </a:lnSpc>
              <a:spcBef>
                <a:spcPct val="20000"/>
              </a:spcBef>
              <a:buClr>
                <a:srgbClr val="0BD0D9"/>
              </a:buClr>
              <a:buSzPct val="95000"/>
              <a:defRPr/>
            </a:pPr>
            <a:r>
              <a:rPr lang="en-US" altLang="zh-CN" sz="2000" dirty="0">
                <a:latin typeface="+mn-lt"/>
              </a:rPr>
              <a:t>		</a:t>
            </a:r>
            <a:r>
              <a:rPr lang="en-US" altLang="zh-CN" sz="2000" dirty="0" smtClean="0">
                <a:latin typeface="+mn-lt"/>
              </a:rPr>
              <a:t>high resolution (</a:t>
            </a:r>
            <a:r>
              <a:rPr lang="en-US" altLang="zh-CN" sz="2000" i="1" dirty="0" smtClean="0">
                <a:latin typeface="+mn-lt"/>
              </a:rPr>
              <a:t>cm</a:t>
            </a:r>
            <a:r>
              <a:rPr lang="en-US" altLang="zh-CN" sz="2000" dirty="0" smtClean="0">
                <a:latin typeface="+mn-lt"/>
              </a:rPr>
              <a:t> level) indoor positioning technique etc</a:t>
            </a:r>
            <a:r>
              <a:rPr lang="en-US" altLang="zh-CN" sz="2000" dirty="0">
                <a:latin typeface="+mn-lt"/>
              </a:rPr>
              <a:t>.</a:t>
            </a:r>
          </a:p>
          <a:p>
            <a:pPr marL="609600" indent="-609600">
              <a:lnSpc>
                <a:spcPct val="90000"/>
              </a:lnSpc>
              <a:spcBef>
                <a:spcPct val="20000"/>
              </a:spcBef>
              <a:buClr>
                <a:srgbClr val="0BD0D9"/>
              </a:buClr>
              <a:buSzPct val="95000"/>
              <a:defRPr/>
            </a:pPr>
            <a:endParaRPr lang="en-US" altLang="zh-CN" sz="2000" dirty="0" smtClean="0">
              <a:latin typeface="+mn-lt"/>
            </a:endParaRPr>
          </a:p>
          <a:p>
            <a:pPr marL="609600" indent="-609600">
              <a:lnSpc>
                <a:spcPct val="90000"/>
              </a:lnSpc>
              <a:spcBef>
                <a:spcPct val="20000"/>
              </a:spcBef>
              <a:buClr>
                <a:srgbClr val="0BD0D9"/>
              </a:buClr>
              <a:buSzPct val="95000"/>
              <a:defRPr/>
            </a:pPr>
            <a:endParaRPr lang="en-US" altLang="zh-CN" sz="2000" dirty="0" smtClean="0">
              <a:latin typeface="+mn-lt"/>
            </a:endParaRPr>
          </a:p>
        </p:txBody>
      </p:sp>
    </p:spTree>
    <p:extLst>
      <p:ext uri="{BB962C8B-B14F-4D97-AF65-F5344CB8AC3E}">
        <p14:creationId xmlns:p14="http://schemas.microsoft.com/office/powerpoint/2010/main" val="10089448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a:bodyPr>
          <a:lstStyle/>
          <a:p>
            <a:pPr eaLnBrk="1" hangingPunct="1">
              <a:defRPr/>
            </a:pPr>
            <a:r>
              <a:rPr lang="en-US" altLang="zh-CN" b="1" dirty="0" smtClean="0">
                <a:latin typeface="+mn-lt"/>
              </a:rPr>
              <a:t>Conclusion</a:t>
            </a:r>
            <a:endParaRPr lang="ko-KR" altLang="en-US" dirty="0">
              <a:latin typeface="+mn-lt"/>
            </a:endParaRPr>
          </a:p>
        </p:txBody>
      </p:sp>
      <p:sp>
        <p:nvSpPr>
          <p:cNvPr id="22531" name="Rectangle 7"/>
          <p:cNvSpPr>
            <a:spLocks noChangeArrowheads="1"/>
          </p:cNvSpPr>
          <p:nvPr/>
        </p:nvSpPr>
        <p:spPr bwMode="auto">
          <a:xfrm>
            <a:off x="457200" y="2133600"/>
            <a:ext cx="8305800" cy="2895600"/>
          </a:xfrm>
          <a:prstGeom prst="rect">
            <a:avLst/>
          </a:prstGeom>
          <a:noFill/>
          <a:ln w="9525">
            <a:noFill/>
            <a:miter lim="800000"/>
            <a:headEnd/>
            <a:tailEnd/>
          </a:ln>
        </p:spPr>
        <p:txBody>
          <a:bodyPr/>
          <a:lstStyle/>
          <a:p>
            <a:pPr marL="342900" indent="-342900">
              <a:lnSpc>
                <a:spcPct val="80000"/>
              </a:lnSpc>
              <a:spcBef>
                <a:spcPct val="20000"/>
              </a:spcBef>
              <a:buClr>
                <a:srgbClr val="00B0F0"/>
              </a:buClr>
              <a:buSzPct val="70000"/>
              <a:buFont typeface="Wingdings" pitchFamily="2" charset="2"/>
              <a:buChar char="Ø"/>
            </a:pPr>
            <a:r>
              <a:rPr lang="en-US" altLang="zh-CN" sz="2000" dirty="0" smtClean="0">
                <a:latin typeface="+mn-lt"/>
                <a:cs typeface="Times New Roman" pitchFamily="18" charset="0"/>
              </a:rPr>
              <a:t>Introduced the concepts and characterizations of LED-ID</a:t>
            </a:r>
          </a:p>
          <a:p>
            <a:pPr marL="342900" indent="-342900">
              <a:lnSpc>
                <a:spcPct val="80000"/>
              </a:lnSpc>
              <a:spcBef>
                <a:spcPct val="20000"/>
              </a:spcBef>
              <a:buClr>
                <a:srgbClr val="00B0F0"/>
              </a:buClr>
              <a:buSzPct val="70000"/>
              <a:buFont typeface="Wingdings" pitchFamily="2" charset="2"/>
              <a:buChar char="Ø"/>
            </a:pPr>
            <a:endParaRPr lang="en-US" altLang="zh-CN" sz="2000" dirty="0">
              <a:latin typeface="+mn-lt"/>
              <a:cs typeface="Times New Roman" pitchFamily="18" charset="0"/>
            </a:endParaRPr>
          </a:p>
          <a:p>
            <a:pPr marL="342900" indent="-342900">
              <a:lnSpc>
                <a:spcPct val="80000"/>
              </a:lnSpc>
              <a:spcBef>
                <a:spcPct val="20000"/>
              </a:spcBef>
              <a:buClr>
                <a:srgbClr val="00B0F0"/>
              </a:buClr>
              <a:buSzPct val="70000"/>
              <a:buFont typeface="Wingdings" pitchFamily="2" charset="2"/>
              <a:buChar char="Ø"/>
            </a:pPr>
            <a:r>
              <a:rPr lang="en-US" altLang="zh-CN" sz="2000" dirty="0" smtClean="0">
                <a:latin typeface="+mn-lt"/>
                <a:cs typeface="Times New Roman" pitchFamily="18" charset="0"/>
              </a:rPr>
              <a:t>Please send your comments about our contributions </a:t>
            </a:r>
            <a:r>
              <a:rPr lang="en-US" altLang="zh-CN" sz="2000" smtClean="0">
                <a:latin typeface="+mn-lt"/>
                <a:cs typeface="Times New Roman" pitchFamily="18" charset="0"/>
              </a:rPr>
              <a:t>for LED-ID</a:t>
            </a:r>
            <a:endParaRPr lang="en-US" altLang="zh-CN" sz="2000" dirty="0" smtClean="0">
              <a:latin typeface="+mn-lt"/>
              <a:cs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VLC_Composition_090917">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VLC_Composition_090917</Template>
  <TotalTime>3272</TotalTime>
  <Words>223</Words>
  <Application>Microsoft Office PowerPoint</Application>
  <PresentationFormat>On-screen Show (4:3)</PresentationFormat>
  <Paragraphs>94</Paragraphs>
  <Slides>8</Slides>
  <Notes>6</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VLC_Composition_090917</vt:lpstr>
      <vt:lpstr>PowerPoint Presentation</vt:lpstr>
      <vt:lpstr>Contents</vt:lpstr>
      <vt:lpstr>Characteristics of LED-ID</vt:lpstr>
      <vt:lpstr>LED-ID vs. 802.15.7 </vt:lpstr>
      <vt:lpstr>LED-ID vs. VLC(802.15.7) </vt:lpstr>
      <vt:lpstr>Advantages of LED-ID</vt:lpstr>
      <vt:lpstr>Issues of LED-ID</vt:lpstr>
      <vt:lpstr>Conclusion</vt:lpstr>
    </vt:vector>
  </TitlesOfParts>
  <Company>th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 &lt;subject&gt;</dc:subject>
  <dc:creator>th</dc:creator>
  <dc:description>&lt;doc#&gt;</dc:description>
  <cp:lastModifiedBy>Jang</cp:lastModifiedBy>
  <cp:revision>167</cp:revision>
  <cp:lastPrinted>2011-09-19T05:53:06Z</cp:lastPrinted>
  <dcterms:created xsi:type="dcterms:W3CDTF">2009-09-18T11:31:33Z</dcterms:created>
  <dcterms:modified xsi:type="dcterms:W3CDTF">2011-09-21T02:58:29Z</dcterms:modified>
</cp:coreProperties>
</file>