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3" r:id="rId2"/>
    <p:sldId id="276" r:id="rId3"/>
    <p:sldId id="280" r:id="rId4"/>
    <p:sldId id="281" r:id="rId5"/>
    <p:sldId id="282" r:id="rId6"/>
    <p:sldId id="283"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94" y="576"/>
      </p:cViewPr>
      <p:guideLst>
        <p:guide orient="horz" pos="2160"/>
        <p:guide pos="2880"/>
      </p:guideLst>
    </p:cSldViewPr>
  </p:slideViewPr>
  <p:notesTextViewPr>
    <p:cViewPr>
      <p:scale>
        <a:sx n="100" d="100"/>
        <a:sy n="100" d="100"/>
      </p:scale>
      <p:origin x="0" y="0"/>
    </p:cViewPr>
  </p:notesTextViewPr>
  <p:notesViewPr>
    <p:cSldViewPr>
      <p:cViewPr varScale="1">
        <p:scale>
          <a:sx n="54" d="100"/>
          <a:sy n="54" d="100"/>
        </p:scale>
        <p:origin x="-253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SG"/>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E4B272B5-C4ED-48E7-AFD8-37CC65186132}" type="datetimeFigureOut">
              <a:rPr lang="en-SG"/>
              <a:pPr>
                <a:defRPr/>
              </a:pPr>
              <a:t>9/20/2011</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SG"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76CEB38-8588-4A9E-B9EA-58C106AED88C}" type="slidenum">
              <a:rPr lang="en-SG"/>
              <a:pPr>
                <a:defRPr/>
              </a:pPr>
              <a:t>‹#›</a:t>
            </a:fld>
            <a:endParaRPr lang="en-S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noFill/>
          <a:ln>
            <a:miter lim="800000"/>
            <a:headEnd/>
            <a:tailEnd/>
          </a:ln>
        </p:spPr>
        <p:txBody>
          <a:bodyPr/>
          <a:lstStyle/>
          <a:p>
            <a:r>
              <a:rPr lang="ja-JP" altLang="en-US" smtClean="0">
                <a:latin typeface="Times New Roman" pitchFamily="18" charset="0"/>
              </a:rPr>
              <a:t>doc.: IEEE 802.15-&lt;doc#&gt;</a:t>
            </a:r>
            <a:endParaRPr lang="en-US" altLang="ja-JP" smtClean="0">
              <a:latin typeface="Times New Roman" pitchFamily="18" charset="0"/>
            </a:endParaRPr>
          </a:p>
        </p:txBody>
      </p:sp>
      <p:sp>
        <p:nvSpPr>
          <p:cNvPr id="7171" name="Rectangle 3"/>
          <p:cNvSpPr>
            <a:spLocks noGrp="1" noChangeArrowheads="1"/>
          </p:cNvSpPr>
          <p:nvPr>
            <p:ph type="dt" sz="quarter" idx="1"/>
          </p:nvPr>
        </p:nvSpPr>
        <p:spPr bwMode="auto">
          <a:noFill/>
          <a:ln>
            <a:miter lim="800000"/>
            <a:headEnd/>
            <a:tailEnd/>
          </a:ln>
        </p:spPr>
        <p:txBody>
          <a:bodyPr/>
          <a:lstStyle/>
          <a:p>
            <a:r>
              <a:rPr lang="ja-JP" altLang="en-US" smtClean="0">
                <a:latin typeface="Times New Roman" pitchFamily="18" charset="0"/>
              </a:rPr>
              <a:t>&lt;month year&gt;</a:t>
            </a:r>
            <a:endParaRPr lang="en-US" altLang="ja-JP" smtClean="0">
              <a:latin typeface="Times New Roman" pitchFamily="18" charset="0"/>
            </a:endParaRPr>
          </a:p>
        </p:txBody>
      </p:sp>
      <p:sp>
        <p:nvSpPr>
          <p:cNvPr id="7172" name="Rectangle 6"/>
          <p:cNvSpPr>
            <a:spLocks noGrp="1" noChangeArrowheads="1"/>
          </p:cNvSpPr>
          <p:nvPr>
            <p:ph type="ftr" sz="quarter" idx="4"/>
          </p:nvPr>
        </p:nvSpPr>
        <p:spPr bwMode="auto">
          <a:noFill/>
          <a:ln>
            <a:miter lim="800000"/>
            <a:headEnd/>
            <a:tailEnd/>
          </a:ln>
        </p:spPr>
        <p:txBody>
          <a:bodyPr/>
          <a:lstStyle/>
          <a:p>
            <a:pPr lvl="4"/>
            <a:r>
              <a:rPr lang="ja-JP" altLang="en-US">
                <a:latin typeface="Times New Roman" pitchFamily="18" charset="0"/>
              </a:rPr>
              <a:t>&lt;author&gt;, &lt;company&gt;</a:t>
            </a:r>
            <a:endParaRPr lang="en-US" altLang="ja-JP">
              <a:latin typeface="Times New Roman" pitchFamily="18" charset="0"/>
            </a:endParaRPr>
          </a:p>
        </p:txBody>
      </p:sp>
      <p:sp>
        <p:nvSpPr>
          <p:cNvPr id="7173" name="Rectangle 7"/>
          <p:cNvSpPr>
            <a:spLocks noGrp="1" noChangeArrowheads="1"/>
          </p:cNvSpPr>
          <p:nvPr>
            <p:ph type="sldNum" sz="quarter" idx="5"/>
          </p:nvPr>
        </p:nvSpPr>
        <p:spPr bwMode="auto">
          <a:xfrm>
            <a:off x="2901950" y="8851900"/>
            <a:ext cx="792163" cy="173038"/>
          </a:xfrm>
          <a:noFill/>
          <a:ln>
            <a:miter lim="800000"/>
            <a:headEnd/>
            <a:tailEnd/>
          </a:ln>
        </p:spPr>
        <p:txBody>
          <a:bodyPr/>
          <a:lstStyle/>
          <a:p>
            <a:r>
              <a:rPr lang="en-US" altLang="ja-JP" smtClean="0">
                <a:latin typeface="Times New Roman" pitchFamily="18" charset="0"/>
              </a:rPr>
              <a:t>Page </a:t>
            </a:r>
            <a:fld id="{0A6EF566-FC09-47CB-8568-F37B2FC0303D}" type="slidenum">
              <a:rPr lang="en-US" altLang="ja-JP" smtClean="0">
                <a:latin typeface="Times New Roman" pitchFamily="18" charset="0"/>
              </a:rPr>
              <a:pPr/>
              <a:t>1</a:t>
            </a:fld>
            <a:endParaRPr lang="en-US" altLang="ja-JP" smtClean="0">
              <a:latin typeface="Times New Roman" pitchFamily="18" charset="0"/>
            </a:endParaRPr>
          </a:p>
        </p:txBody>
      </p:sp>
      <p:sp>
        <p:nvSpPr>
          <p:cNvPr id="71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75" name="Rectangle 3"/>
          <p:cNvSpPr>
            <a:spLocks noGrp="1" noChangeArrowheads="1"/>
          </p:cNvSpPr>
          <p:nvPr>
            <p:ph type="body" idx="1"/>
          </p:nvPr>
        </p:nvSpPr>
        <p:spPr bwMode="auto">
          <a:noFill/>
        </p:spPr>
        <p:txBody>
          <a:bodyPr/>
          <a:lstStyle/>
          <a:p>
            <a:pPr eaLnBrk="1" hangingPunct="1">
              <a:spcBef>
                <a:spcPct val="0"/>
              </a:spcBef>
            </a:pPr>
            <a:endParaRPr kumimoji="1"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fld id="{F6E496F8-07CD-4C31-B789-29C07A4C42F1}"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9457E45F-71E3-4F7C-8202-1CDF71D7558B}" type="slidenum">
              <a:rPr lang="en-SG"/>
              <a:pPr>
                <a:defRPr/>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4D39FFED-5A0A-4EE6-926B-C433197FDA0C}"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7F1EFAFB-157A-4313-A6A0-9F2C07D2AD7D}" type="slidenum">
              <a:rPr lang="en-SG"/>
              <a:pPr>
                <a:defRPr/>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CEDCE05-9A01-4E48-8FB5-A8835DEF9D99}"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1D52F828-022B-4460-8778-7C9CE1395710}" type="slidenum">
              <a:rPr lang="en-SG"/>
              <a:pPr>
                <a:defRPr/>
              </a:pPr>
              <a:t>‹#›</a:t>
            </a:fld>
            <a:endParaRPr lang="en-S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白紙">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3294063" y="463550"/>
            <a:ext cx="5183187" cy="215444"/>
          </a:xfrm>
          <a:prstGeom prst="rect">
            <a:avLst/>
          </a:prstGeom>
          <a:noFill/>
          <a:ln w="9525">
            <a:noFill/>
            <a:miter lim="800000"/>
            <a:headEnd/>
            <a:tailEnd/>
          </a:ln>
          <a:effectLst/>
        </p:spPr>
        <p:txBody>
          <a:bodyPr lIns="0" tIns="0" rIns="0" bIns="0" anchor="b">
            <a:spAutoFit/>
          </a:bodyPr>
          <a:lstStyle/>
          <a:p>
            <a:pPr lvl="3" algn="r" eaLnBrk="0" fontAlgn="auto" hangingPunct="0">
              <a:spcBef>
                <a:spcPts val="0"/>
              </a:spcBef>
              <a:spcAft>
                <a:spcPts val="0"/>
              </a:spcAft>
              <a:defRPr/>
            </a:pPr>
            <a:r>
              <a:rPr lang="en-US" altLang="ja-JP" sz="1400" b="1" dirty="0"/>
              <a:t>doc.: </a:t>
            </a:r>
            <a:r>
              <a:rPr lang="en-US" sz="1400" b="1" dirty="0" smtClean="0"/>
              <a:t>15-11-0652-00-004g</a:t>
            </a:r>
            <a:endParaRPr lang="en-US" altLang="ja-JP" sz="1400" dirty="0"/>
          </a:p>
        </p:txBody>
      </p:sp>
      <p:sp>
        <p:nvSpPr>
          <p:cNvPr id="5" name="Rectangle 9"/>
          <p:cNvSpPr>
            <a:spLocks noChangeArrowheads="1"/>
          </p:cNvSpPr>
          <p:nvPr userDrawn="1"/>
        </p:nvSpPr>
        <p:spPr bwMode="auto">
          <a:xfrm>
            <a:off x="673100" y="450850"/>
            <a:ext cx="2014538" cy="215900"/>
          </a:xfrm>
          <a:prstGeom prst="rect">
            <a:avLst/>
          </a:prstGeom>
          <a:noFill/>
          <a:ln w="9525">
            <a:noFill/>
            <a:miter lim="800000"/>
            <a:headEnd/>
            <a:tailEnd/>
          </a:ln>
          <a:effectLst/>
        </p:spPr>
        <p:txBody>
          <a:bodyPr lIns="0" tIns="0" rIns="0" bIns="0">
            <a:spAutoFit/>
          </a:bodyPr>
          <a:lstStyle/>
          <a:p>
            <a:pPr eaLnBrk="0" fontAlgn="auto" hangingPunct="0">
              <a:spcBef>
                <a:spcPts val="0"/>
              </a:spcBef>
              <a:spcAft>
                <a:spcPts val="0"/>
              </a:spcAft>
              <a:defRPr/>
            </a:pPr>
            <a:r>
              <a:rPr lang="en-US" altLang="ja-JP" sz="1400" b="1" dirty="0" smtClean="0">
                <a:cs typeface="+mn-cs"/>
              </a:rPr>
              <a:t>September 20 </a:t>
            </a:r>
            <a:r>
              <a:rPr lang="en-US" altLang="ja-JP" sz="1400" b="1" dirty="0"/>
              <a:t>, 2011</a:t>
            </a:r>
          </a:p>
        </p:txBody>
      </p:sp>
      <p:sp>
        <p:nvSpPr>
          <p:cNvPr id="6" name="Rectangle 5"/>
          <p:cNvSpPr>
            <a:spLocks noChangeArrowheads="1"/>
          </p:cNvSpPr>
          <p:nvPr userDrawn="1"/>
        </p:nvSpPr>
        <p:spPr bwMode="auto">
          <a:xfrm>
            <a:off x="5076825" y="6526213"/>
            <a:ext cx="3709988" cy="184150"/>
          </a:xfrm>
          <a:prstGeom prst="rect">
            <a:avLst/>
          </a:prstGeom>
          <a:noFill/>
          <a:ln w="9525">
            <a:noFill/>
            <a:miter lim="800000"/>
            <a:headEnd/>
            <a:tailEnd/>
          </a:ln>
          <a:effectLst/>
        </p:spPr>
        <p:txBody>
          <a:bodyPr lIns="0" tIns="0" rIns="0" bIns="0">
            <a:spAutoFit/>
          </a:bodyPr>
          <a:lstStyle/>
          <a:p>
            <a:pPr algn="r" eaLnBrk="0" fontAlgn="auto" hangingPunct="0">
              <a:spcBef>
                <a:spcPts val="0"/>
              </a:spcBef>
              <a:spcAft>
                <a:spcPts val="0"/>
              </a:spcAft>
              <a:defRPr/>
            </a:pPr>
            <a:r>
              <a:rPr lang="en-US" altLang="ja-JP" sz="1200" b="1" dirty="0" smtClean="0"/>
              <a:t>Ruben Salazar &lt;L+G&gt;</a:t>
            </a:r>
            <a:endParaRPr lang="en-US" altLang="ja-JP" sz="1200" b="1" dirty="0"/>
          </a:p>
        </p:txBody>
      </p:sp>
      <p:sp>
        <p:nvSpPr>
          <p:cNvPr id="7" name="Line 8"/>
          <p:cNvSpPr>
            <a:spLocks noChangeShapeType="1"/>
          </p:cNvSpPr>
          <p:nvPr/>
        </p:nvSpPr>
        <p:spPr bwMode="auto">
          <a:xfrm>
            <a:off x="685800" y="692150"/>
            <a:ext cx="77724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11" name="Text Placeholder 10"/>
          <p:cNvSpPr>
            <a:spLocks noGrp="1"/>
          </p:cNvSpPr>
          <p:nvPr>
            <p:ph type="body" sz="quarter" idx="11"/>
          </p:nvPr>
        </p:nvSpPr>
        <p:spPr>
          <a:xfrm>
            <a:off x="781050" y="1800225"/>
            <a:ext cx="7600950" cy="46672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12" name="Title 11"/>
          <p:cNvSpPr>
            <a:spLocks noGrp="1"/>
          </p:cNvSpPr>
          <p:nvPr>
            <p:ph type="title"/>
          </p:nvPr>
        </p:nvSpPr>
        <p:spPr>
          <a:xfrm>
            <a:off x="685800" y="685800"/>
            <a:ext cx="7772400" cy="895350"/>
          </a:xfrm>
        </p:spPr>
        <p:txBody>
          <a:bodyPr/>
          <a:lstStyle/>
          <a:p>
            <a:r>
              <a:rPr lang="en-US" dirty="0" smtClean="0"/>
              <a:t>Click to edit Master title style</a:t>
            </a:r>
            <a:endParaRPr lang="en-SG" dirty="0"/>
          </a:p>
        </p:txBody>
      </p:sp>
      <p:sp>
        <p:nvSpPr>
          <p:cNvPr id="9" name="Rectangle 6"/>
          <p:cNvSpPr>
            <a:spLocks noGrp="1" noChangeArrowheads="1"/>
          </p:cNvSpPr>
          <p:nvPr>
            <p:ph type="sldNum" sz="quarter" idx="12"/>
          </p:nvPr>
        </p:nvSpPr>
        <p:spPr>
          <a:xfrm>
            <a:off x="4211638" y="6526213"/>
            <a:ext cx="782637" cy="215900"/>
          </a:xfrm>
        </p:spPr>
        <p:txBody>
          <a:bodyPr/>
          <a:lstStyle>
            <a:lvl1pPr>
              <a:defRPr/>
            </a:lvl1pPr>
          </a:lstStyle>
          <a:p>
            <a:pPr>
              <a:defRPr/>
            </a:pPr>
            <a:r>
              <a:rPr lang="en-US" altLang="ja-JP"/>
              <a:t>Slide </a:t>
            </a:r>
            <a:fld id="{330592BF-2534-4133-949D-550697C7A1D6}"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24A90CE-1477-4880-B0E7-70000D1C1564}"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A7E5716D-1757-45A9-826F-7293A2424309}"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65A5CE1-862D-473F-BD9F-FECE9A8FA3C6}"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8E6D7757-535B-4891-96FE-F1EAC3362F0F}" type="slidenum">
              <a:rPr lang="en-SG"/>
              <a:pPr>
                <a:defRPr/>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fld id="{4B00F2ED-80E0-4869-B65C-2E9AF05CAB93}" type="datetimeFigureOut">
              <a:rPr lang="en-SG"/>
              <a:pPr>
                <a:defRPr/>
              </a:pPr>
              <a:t>9/20/2011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FA49A4BE-E29C-425A-88C9-177A36386A68}" type="slidenum">
              <a:rPr lang="en-SG"/>
              <a:pPr>
                <a:defRPr/>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fld id="{4EE0BCE7-125D-4303-A7A2-74CFF7F81384}" type="datetimeFigureOut">
              <a:rPr lang="en-SG"/>
              <a:pPr>
                <a:defRPr/>
              </a:pPr>
              <a:t>9/20/2011</a:t>
            </a:fld>
            <a:endParaRPr lang="en-SG"/>
          </a:p>
        </p:txBody>
      </p:sp>
      <p:sp>
        <p:nvSpPr>
          <p:cNvPr id="8" name="Footer Placeholder 4"/>
          <p:cNvSpPr>
            <a:spLocks noGrp="1"/>
          </p:cNvSpPr>
          <p:nvPr>
            <p:ph type="ftr" sz="quarter" idx="11"/>
          </p:nvPr>
        </p:nvSpPr>
        <p:spPr/>
        <p:txBody>
          <a:bodyPr/>
          <a:lstStyle>
            <a:lvl1pPr>
              <a:defRPr/>
            </a:lvl1pPr>
          </a:lstStyle>
          <a:p>
            <a:pPr>
              <a:defRPr/>
            </a:pPr>
            <a:endParaRPr lang="en-SG"/>
          </a:p>
        </p:txBody>
      </p:sp>
      <p:sp>
        <p:nvSpPr>
          <p:cNvPr id="9" name="Slide Number Placeholder 5"/>
          <p:cNvSpPr>
            <a:spLocks noGrp="1"/>
          </p:cNvSpPr>
          <p:nvPr>
            <p:ph type="sldNum" sz="quarter" idx="12"/>
          </p:nvPr>
        </p:nvSpPr>
        <p:spPr/>
        <p:txBody>
          <a:bodyPr/>
          <a:lstStyle>
            <a:lvl1pPr>
              <a:defRPr/>
            </a:lvl1pPr>
          </a:lstStyle>
          <a:p>
            <a:pPr>
              <a:defRPr/>
            </a:pPr>
            <a:fld id="{B4F73D58-B540-47B9-A782-1F834C1EEE27}" type="slidenum">
              <a:rPr lang="en-SG"/>
              <a:pPr>
                <a:defRPr/>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fld id="{1D3B59ED-9265-4BD0-833B-FF97085C5906}" type="datetimeFigureOut">
              <a:rPr lang="en-SG"/>
              <a:pPr>
                <a:defRPr/>
              </a:pPr>
              <a:t>9/20/2011</a:t>
            </a:fld>
            <a:endParaRPr lang="en-SG"/>
          </a:p>
        </p:txBody>
      </p:sp>
      <p:sp>
        <p:nvSpPr>
          <p:cNvPr id="4" name="Footer Placeholder 4"/>
          <p:cNvSpPr>
            <a:spLocks noGrp="1"/>
          </p:cNvSpPr>
          <p:nvPr>
            <p:ph type="ftr" sz="quarter" idx="11"/>
          </p:nvPr>
        </p:nvSpPr>
        <p:spPr/>
        <p:txBody>
          <a:bodyPr/>
          <a:lstStyle>
            <a:lvl1pPr>
              <a:defRPr/>
            </a:lvl1pPr>
          </a:lstStyle>
          <a:p>
            <a:pPr>
              <a:defRPr/>
            </a:pPr>
            <a:endParaRPr lang="en-SG"/>
          </a:p>
        </p:txBody>
      </p:sp>
      <p:sp>
        <p:nvSpPr>
          <p:cNvPr id="5" name="Slide Number Placeholder 5"/>
          <p:cNvSpPr>
            <a:spLocks noGrp="1"/>
          </p:cNvSpPr>
          <p:nvPr>
            <p:ph type="sldNum" sz="quarter" idx="12"/>
          </p:nvPr>
        </p:nvSpPr>
        <p:spPr/>
        <p:txBody>
          <a:bodyPr/>
          <a:lstStyle>
            <a:lvl1pPr>
              <a:defRPr/>
            </a:lvl1pPr>
          </a:lstStyle>
          <a:p>
            <a:pPr>
              <a:defRPr/>
            </a:pPr>
            <a:fld id="{EB35A98B-2A5D-43D9-8764-87DB28274BEE}" type="slidenum">
              <a:rPr lang="en-SG"/>
              <a:pPr>
                <a:defRPr/>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171A69-0A9E-42FF-84E4-08F4C5B7CECF}" type="datetimeFigureOut">
              <a:rPr lang="en-SG"/>
              <a:pPr>
                <a:defRPr/>
              </a:pPr>
              <a:t>9/20/2011</a:t>
            </a:fld>
            <a:endParaRPr lang="en-SG"/>
          </a:p>
        </p:txBody>
      </p:sp>
      <p:sp>
        <p:nvSpPr>
          <p:cNvPr id="3" name="Footer Placeholder 4"/>
          <p:cNvSpPr>
            <a:spLocks noGrp="1"/>
          </p:cNvSpPr>
          <p:nvPr>
            <p:ph type="ftr" sz="quarter" idx="11"/>
          </p:nvPr>
        </p:nvSpPr>
        <p:spPr/>
        <p:txBody>
          <a:bodyPr/>
          <a:lstStyle>
            <a:lvl1pPr>
              <a:defRPr/>
            </a:lvl1pPr>
          </a:lstStyle>
          <a:p>
            <a:pPr>
              <a:defRPr/>
            </a:pPr>
            <a:endParaRPr lang="en-SG"/>
          </a:p>
        </p:txBody>
      </p:sp>
      <p:sp>
        <p:nvSpPr>
          <p:cNvPr id="4" name="Slide Number Placeholder 5"/>
          <p:cNvSpPr>
            <a:spLocks noGrp="1"/>
          </p:cNvSpPr>
          <p:nvPr>
            <p:ph type="sldNum" sz="quarter" idx="12"/>
          </p:nvPr>
        </p:nvSpPr>
        <p:spPr/>
        <p:txBody>
          <a:bodyPr/>
          <a:lstStyle>
            <a:lvl1pPr>
              <a:defRPr/>
            </a:lvl1pPr>
          </a:lstStyle>
          <a:p>
            <a:pPr>
              <a:defRPr/>
            </a:pPr>
            <a:fld id="{41E6310C-4A7E-4C13-A0BF-49BBFA1EDF9E}" type="slidenum">
              <a:rPr lang="en-SG"/>
              <a:pPr>
                <a:defRPr/>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DF38D6D-5688-40A1-B66D-E0B8D2B38970}" type="datetimeFigureOut">
              <a:rPr lang="en-SG"/>
              <a:pPr>
                <a:defRPr/>
              </a:pPr>
              <a:t>9/20/2011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6D48C251-ACFB-47A2-B017-3B6C3D4EBDEA}" type="slidenum">
              <a:rPr lang="en-SG"/>
              <a:pPr>
                <a:defRPr/>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F10981-CA24-42C0-BDBB-963389B4D03A}" type="datetimeFigureOut">
              <a:rPr lang="en-SG"/>
              <a:pPr>
                <a:defRPr/>
              </a:pPr>
              <a:t>9/20/2011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E0D32ACA-0B52-4FC6-8EF4-A0D25621E781}" type="slidenum">
              <a:rPr lang="en-SG"/>
              <a:pPr>
                <a:defRPr/>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1067542D-29F4-43C9-AA04-77B80375A48D}" type="datetimeFigureOut">
              <a:rPr lang="en-SG"/>
              <a:pPr>
                <a:defRPr/>
              </a:pPr>
              <a:t>9/20/2011</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2EBF6270-ACF5-48CC-AF06-536E2DF045B3}"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Excel_Worksheet2.xlsx"/><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Excel_Worksheet3.xlsx"/><Relationship Id="rId2" Type="http://schemas.openxmlformats.org/officeDocument/2006/relationships/slideLayout" Target="../slideLayouts/slideLayout1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Excel_Worksheet4.xlsx"/><Relationship Id="rId2" Type="http://schemas.openxmlformats.org/officeDocument/2006/relationships/slideLayout" Target="../slideLayouts/slideLayout12.xml"/><Relationship Id="rId1" Type="http://schemas.openxmlformats.org/officeDocument/2006/relationships/vmlDrawing" Target="../drawings/vmlDrawing4.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bwMode="auto">
          <a:noFill/>
          <a:ln>
            <a:miter lim="800000"/>
            <a:headEnd/>
            <a:tailEnd/>
          </a:ln>
        </p:spPr>
        <p:txBody>
          <a:bodyPr/>
          <a:lstStyle/>
          <a:p>
            <a:r>
              <a:rPr lang="en-US" altLang="ja-JP" smtClean="0">
                <a:latin typeface="Times New Roman" pitchFamily="18" charset="0"/>
              </a:rPr>
              <a:t>Slide </a:t>
            </a:r>
            <a:fld id="{F936B8E5-A684-4A42-9C9D-7298E653F335}" type="slidenum">
              <a:rPr lang="en-US" altLang="ja-JP" smtClean="0">
                <a:latin typeface="Times New Roman" pitchFamily="18" charset="0"/>
              </a:rPr>
              <a:pPr/>
              <a:t>1</a:t>
            </a:fld>
            <a:endParaRPr lang="en-US" altLang="ja-JP" smtClean="0">
              <a:latin typeface="Times New Roman" pitchFamily="18" charset="0"/>
            </a:endParaRPr>
          </a:p>
        </p:txBody>
      </p:sp>
      <p:sp>
        <p:nvSpPr>
          <p:cNvPr id="27651" name="Rectangle 3"/>
          <p:cNvSpPr>
            <a:spLocks noChangeArrowheads="1"/>
          </p:cNvSpPr>
          <p:nvPr/>
        </p:nvSpPr>
        <p:spPr bwMode="auto">
          <a:xfrm>
            <a:off x="100013" y="950913"/>
            <a:ext cx="8964612" cy="5299912"/>
          </a:xfrm>
          <a:prstGeom prst="rect">
            <a:avLst/>
          </a:prstGeom>
          <a:noFill/>
          <a:ln w="12700">
            <a:noFill/>
            <a:miter lim="800000"/>
            <a:headEnd type="none" w="sm" len="sm"/>
            <a:tailEnd type="none" w="sm" len="sm"/>
          </a:ln>
          <a:effectLst/>
        </p:spPr>
        <p:txBody>
          <a:bodyPr>
            <a:spAutoFit/>
          </a:bodyPr>
          <a:lstStyle/>
          <a:p>
            <a:pPr algn="ctr" eaLnBrk="0" hangingPunct="0">
              <a:lnSpc>
                <a:spcPct val="120000"/>
              </a:lnSpc>
              <a:defRPr/>
            </a:pPr>
            <a:r>
              <a:rPr lang="en-US" altLang="ja-JP" b="1" u="sng" dirty="0">
                <a:effectLst>
                  <a:outerShdw blurRad="38100" dist="38100" dir="2700000" algn="tl">
                    <a:srgbClr val="C0C0C0"/>
                  </a:outerShdw>
                </a:effectLst>
              </a:rPr>
              <a:t>Project: IEEE P802.15 </a:t>
            </a:r>
            <a:r>
              <a:rPr lang="en-US" altLang="ja-JP" b="1" u="sng" dirty="0">
                <a:effectLst>
                  <a:outerShdw blurRad="38100" dist="38100" dir="2700000" algn="tl">
                    <a:srgbClr val="C0C0C0"/>
                  </a:outerShdw>
                </a:effectLst>
                <a:latin typeface="Times New Roman" pitchFamily="18" charset="0"/>
              </a:rPr>
              <a:t>Working Group for Wireless Personal Area Networks (WPANs)</a:t>
            </a:r>
            <a:endParaRPr lang="en-US" altLang="ja-JP" sz="1600" b="1" dirty="0">
              <a:latin typeface="Times New Roman" pitchFamily="18" charset="0"/>
            </a:endParaRPr>
          </a:p>
          <a:p>
            <a:pPr eaLnBrk="0" hangingPunct="0">
              <a:lnSpc>
                <a:spcPct val="120000"/>
              </a:lnSpc>
              <a:defRPr/>
            </a:pP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Submission Title:</a:t>
            </a:r>
            <a:r>
              <a:rPr lang="en-US" altLang="ja-JP" sz="1600" dirty="0">
                <a:latin typeface="Times New Roman" pitchFamily="18" charset="0"/>
              </a:rPr>
              <a:t> [Comment resolutions for </a:t>
            </a:r>
            <a:r>
              <a:rPr lang="en-US" altLang="ja-JP" sz="1600" dirty="0" smtClean="0">
                <a:latin typeface="Times New Roman" pitchFamily="18" charset="0"/>
              </a:rPr>
              <a:t>Sponsor Ballot]</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Date Submitted:</a:t>
            </a:r>
            <a:r>
              <a:rPr lang="en-US" altLang="ja-JP" sz="1600" dirty="0">
                <a:latin typeface="Times New Roman" pitchFamily="18" charset="0"/>
              </a:rPr>
              <a:t> </a:t>
            </a:r>
            <a:r>
              <a:rPr lang="en-US" altLang="ja-JP" sz="1600" dirty="0" smtClean="0">
                <a:latin typeface="Times New Roman" pitchFamily="18" charset="0"/>
              </a:rPr>
              <a:t>[September 20, </a:t>
            </a:r>
            <a:r>
              <a:rPr lang="en-US" altLang="ja-JP" sz="1600" dirty="0">
                <a:latin typeface="Times New Roman" pitchFamily="18" charset="0"/>
              </a:rPr>
              <a:t>2011]	</a:t>
            </a:r>
          </a:p>
          <a:p>
            <a:pPr>
              <a:defRPr/>
            </a:pPr>
            <a:r>
              <a:rPr lang="en-US" altLang="ja-JP" sz="1600" b="1" dirty="0">
                <a:latin typeface="Times New Roman" pitchFamily="18" charset="0"/>
              </a:rPr>
              <a:t>Source:</a:t>
            </a:r>
            <a:r>
              <a:rPr lang="en-US" altLang="ja-JP" sz="1600" dirty="0">
                <a:latin typeface="Times New Roman" pitchFamily="18" charset="0"/>
              </a:rPr>
              <a:t> </a:t>
            </a:r>
            <a:r>
              <a:rPr lang="en-GB" sz="1600" dirty="0" smtClean="0">
                <a:solidFill>
                  <a:srgbClr val="000000"/>
                </a:solidFill>
                <a:latin typeface="Times New Roman" pitchFamily="18" charset="0"/>
                <a:ea typeface="ＭＳ Ｐゴシック" pitchFamily="34" charset="-128"/>
              </a:rPr>
              <a:t>[Ruben Salazar]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Company </a:t>
            </a:r>
            <a:r>
              <a:rPr lang="en-GB" sz="1600" dirty="0" smtClean="0">
                <a:solidFill>
                  <a:srgbClr val="000000"/>
                </a:solidFill>
                <a:latin typeface="Times New Roman" pitchFamily="18" charset="0"/>
                <a:ea typeface="ＭＳ Ｐゴシック" pitchFamily="34" charset="-128"/>
              </a:rPr>
              <a:t>[</a:t>
            </a:r>
            <a:r>
              <a:rPr lang="en-GB" sz="1600" dirty="0" err="1" smtClean="0">
                <a:solidFill>
                  <a:srgbClr val="000000"/>
                </a:solidFill>
                <a:latin typeface="Times New Roman" pitchFamily="18" charset="0"/>
                <a:ea typeface="ＭＳ Ｐゴシック" pitchFamily="34" charset="-128"/>
              </a:rPr>
              <a:t>Landys</a:t>
            </a:r>
            <a:r>
              <a:rPr lang="en-GB" sz="1600" dirty="0" smtClean="0">
                <a:solidFill>
                  <a:srgbClr val="000000"/>
                </a:solidFill>
                <a:latin typeface="Times New Roman" pitchFamily="18" charset="0"/>
                <a:ea typeface="ＭＳ Ｐゴシック" pitchFamily="34" charset="-128"/>
              </a:rPr>
              <a:t> + Gyr]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Address </a:t>
            </a:r>
            <a:r>
              <a:rPr lang="en-GB" sz="1600" dirty="0" smtClean="0">
                <a:solidFill>
                  <a:srgbClr val="000000"/>
                </a:solidFill>
                <a:latin typeface="Times New Roman" pitchFamily="18" charset="0"/>
                <a:ea typeface="ＭＳ Ｐゴシック" pitchFamily="34" charset="-128"/>
              </a:rPr>
              <a:t>[]</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E-Mail: </a:t>
            </a:r>
            <a:r>
              <a:rPr lang="en-GB" sz="1600" dirty="0" smtClean="0">
                <a:solidFill>
                  <a:srgbClr val="000000"/>
                </a:solidFill>
                <a:latin typeface="Times New Roman" pitchFamily="18" charset="0"/>
                <a:ea typeface="ＭＳ Ｐゴシック" pitchFamily="34" charset="-128"/>
              </a:rPr>
              <a:t>[ruben.salazar@landisgyr.com]</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Re:</a:t>
            </a:r>
            <a:r>
              <a:rPr lang="en-US" altLang="ja-JP" sz="1600" dirty="0">
                <a:latin typeface="Times New Roman" pitchFamily="18" charset="0"/>
              </a:rPr>
              <a:t> []</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Abstract:</a:t>
            </a:r>
            <a:r>
              <a:rPr lang="en-GB" sz="1600" dirty="0">
                <a:solidFill>
                  <a:srgbClr val="000000"/>
                </a:solidFill>
                <a:latin typeface="Times New Roman" pitchFamily="18" charset="0"/>
                <a:ea typeface="ＭＳ Ｐゴシック" pitchFamily="34" charset="-128"/>
              </a:rPr>
              <a:t>	[This document describe the </a:t>
            </a:r>
            <a:r>
              <a:rPr lang="en-GB" sz="1600" dirty="0" smtClean="0">
                <a:solidFill>
                  <a:srgbClr val="000000"/>
                </a:solidFill>
                <a:latin typeface="Times New Roman" pitchFamily="18" charset="0"/>
                <a:ea typeface="ＭＳ Ｐゴシック" pitchFamily="34" charset="-128"/>
              </a:rPr>
              <a:t>use of SUN PHYs in the 780MHz band for China.]</a:t>
            </a:r>
            <a:endParaRPr lang="en-GB" sz="1600" dirty="0">
              <a:solidFill>
                <a:srgbClr val="000000"/>
              </a:solidFill>
              <a:latin typeface="Times New Roman" pitchFamily="18" charset="0"/>
              <a:ea typeface="ＭＳ Ｐゴシック" pitchFamily="34" charset="-128"/>
            </a:endParaRP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Purpose:</a:t>
            </a:r>
            <a:r>
              <a:rPr lang="en-GB" sz="1600" dirty="0">
                <a:solidFill>
                  <a:srgbClr val="000000"/>
                </a:solidFill>
                <a:latin typeface="Times New Roman" pitchFamily="18" charset="0"/>
                <a:ea typeface="ＭＳ Ｐゴシック" pitchFamily="34" charset="-128"/>
              </a:rPr>
              <a:t>	[This document provides resolutions to </a:t>
            </a:r>
            <a:r>
              <a:rPr lang="en-GB" sz="1600" dirty="0" smtClean="0">
                <a:solidFill>
                  <a:srgbClr val="000000"/>
                </a:solidFill>
                <a:latin typeface="Times New Roman" pitchFamily="18" charset="0"/>
                <a:ea typeface="ＭＳ Ｐゴシック" pitchFamily="34" charset="-128"/>
              </a:rPr>
              <a:t>comment CID 238 of 15.4g Sponsor Ballot]</a:t>
            </a:r>
            <a:endParaRPr lang="en-GB" sz="1600" dirty="0">
              <a:solidFill>
                <a:srgbClr val="000000"/>
              </a:solidFill>
              <a:latin typeface="Times New Roman" pitchFamily="18" charset="0"/>
              <a:ea typeface="ＭＳ Ｐゴシック" pitchFamily="34" charset="-128"/>
            </a:endParaRP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Notice:</a:t>
            </a:r>
            <a:r>
              <a:rPr lang="en-GB" sz="1600" dirty="0">
                <a:solidFill>
                  <a:srgbClr val="000000"/>
                </a:solidFill>
                <a:latin typeface="Times New Roman" pitchFamily="18" charset="0"/>
                <a:ea typeface="ＭＳ Ｐゴシック"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rgbClr val="000000"/>
                </a:solidFill>
                <a:latin typeface="Times New Roman" pitchFamily="18" charset="0"/>
                <a:ea typeface="ＭＳ Ｐゴシック" pitchFamily="34" charset="-128"/>
              </a:rPr>
              <a:t>Release:</a:t>
            </a:r>
            <a:r>
              <a:rPr lang="en-GB" sz="1600" dirty="0">
                <a:solidFill>
                  <a:srgbClr val="000000"/>
                </a:solidFill>
                <a:latin typeface="Times New Roman" pitchFamily="18" charset="0"/>
                <a:ea typeface="ＭＳ Ｐゴシック"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781050" y="1800225"/>
            <a:ext cx="7600950" cy="3717007"/>
          </a:xfrm>
        </p:spPr>
        <p:txBody>
          <a:bodyPr/>
          <a:lstStyle/>
          <a:p>
            <a:r>
              <a:rPr lang="en-US" sz="1800" dirty="0" smtClean="0"/>
              <a:t>Comment: </a:t>
            </a:r>
          </a:p>
          <a:p>
            <a:pPr lvl="1"/>
            <a:r>
              <a:rPr lang="en-US" sz="1400" dirty="0" smtClean="0"/>
              <a:t>The regulations for 779-787 MHz band in China have been discussed extensively in 802.11ah (see 11-11-957r2), and it has been concluded that OFDM is allowed by regulations.  For this band in 802.15.4g the three PHYs should all be part of the amendment since they all have equal standing (permitted by regulations but not adopted by the Chinese standards body).</a:t>
            </a:r>
          </a:p>
          <a:p>
            <a:r>
              <a:rPr lang="en-US" sz="1800" dirty="0" smtClean="0"/>
              <a:t>Propose changed (by commenter)</a:t>
            </a:r>
          </a:p>
          <a:p>
            <a:pPr lvl="1"/>
            <a:r>
              <a:rPr lang="en-US" sz="1400" dirty="0" smtClean="0"/>
              <a:t>For the 779-787 MHz band include all three PHYs in the 802.15.4g amendment since they are allowed by Chinese regulations.</a:t>
            </a:r>
          </a:p>
          <a:p>
            <a:r>
              <a:rPr lang="en-US" sz="1800" dirty="0" smtClean="0"/>
              <a:t>Resolution:</a:t>
            </a:r>
          </a:p>
          <a:p>
            <a:pPr lvl="1"/>
            <a:r>
              <a:rPr lang="en-US" sz="1400" dirty="0" smtClean="0"/>
              <a:t>Revised.  As described in document …(To be provided by </a:t>
            </a:r>
            <a:r>
              <a:rPr lang="en-US" sz="1400" dirty="0" err="1" smtClean="0"/>
              <a:t>Kuor</a:t>
            </a:r>
            <a:r>
              <a:rPr lang="en-US" sz="1400" dirty="0" smtClean="0"/>
              <a:t> Sung)...there is not a restriction on the type of modulation to be used in this band.  </a:t>
            </a:r>
          </a:p>
          <a:p>
            <a:pPr lvl="1"/>
            <a:r>
              <a:rPr lang="en-US" sz="1400" dirty="0" smtClean="0"/>
              <a:t>Resolution includes updating Table 66 to include all three PHY's in the 780MHz,  similar to 470MHz band , Table 68a, Table 116,  and section 16.2.4.1. See following slides for detail.</a:t>
            </a:r>
          </a:p>
        </p:txBody>
      </p:sp>
      <p:sp>
        <p:nvSpPr>
          <p:cNvPr id="4099" name="Title 2"/>
          <p:cNvSpPr>
            <a:spLocks noGrp="1"/>
          </p:cNvSpPr>
          <p:nvPr>
            <p:ph type="title"/>
          </p:nvPr>
        </p:nvSpPr>
        <p:spPr/>
        <p:txBody>
          <a:bodyPr/>
          <a:lstStyle/>
          <a:p>
            <a:r>
              <a:rPr lang="en-US" sz="2800" dirty="0" smtClean="0"/>
              <a:t>CID # 238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r>
              <a:rPr lang="en-US" sz="2800" dirty="0" smtClean="0"/>
              <a:t>CID # 238 </a:t>
            </a:r>
          </a:p>
        </p:txBody>
      </p:sp>
      <p:graphicFrame>
        <p:nvGraphicFramePr>
          <p:cNvPr id="1026" name="Object 2"/>
          <p:cNvGraphicFramePr>
            <a:graphicFrameLocks noChangeAspect="1"/>
          </p:cNvGraphicFramePr>
          <p:nvPr/>
        </p:nvGraphicFramePr>
        <p:xfrm>
          <a:off x="1719263" y="2124075"/>
          <a:ext cx="5705475" cy="2609850"/>
        </p:xfrm>
        <a:graphic>
          <a:graphicData uri="http://schemas.openxmlformats.org/presentationml/2006/ole">
            <p:oleObj spid="_x0000_s1026" name="Worksheet" r:id="rId3" imgW="5705475" imgH="2609850" progId="Excel.Sheet.12">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r>
              <a:rPr lang="en-US" sz="2800" dirty="0" smtClean="0"/>
              <a:t>CID # 238 </a:t>
            </a:r>
          </a:p>
        </p:txBody>
      </p:sp>
      <p:graphicFrame>
        <p:nvGraphicFramePr>
          <p:cNvPr id="2051" name="Object 3"/>
          <p:cNvGraphicFramePr>
            <a:graphicFrameLocks noChangeAspect="1"/>
          </p:cNvGraphicFramePr>
          <p:nvPr/>
        </p:nvGraphicFramePr>
        <p:xfrm>
          <a:off x="1619250" y="2424113"/>
          <a:ext cx="5905500" cy="2009775"/>
        </p:xfrm>
        <a:graphic>
          <a:graphicData uri="http://schemas.openxmlformats.org/presentationml/2006/ole">
            <p:oleObj spid="_x0000_s2051" name="Worksheet" r:id="rId3" imgW="5905500" imgH="2009775" progId="Excel.Sheet.12">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r>
              <a:rPr lang="en-US" sz="2800" dirty="0" smtClean="0"/>
              <a:t>CID # 238 </a:t>
            </a:r>
          </a:p>
        </p:txBody>
      </p:sp>
      <p:graphicFrame>
        <p:nvGraphicFramePr>
          <p:cNvPr id="3075" name="Object 3"/>
          <p:cNvGraphicFramePr>
            <a:graphicFrameLocks noChangeAspect="1"/>
          </p:cNvGraphicFramePr>
          <p:nvPr/>
        </p:nvGraphicFramePr>
        <p:xfrm>
          <a:off x="1614488" y="1924050"/>
          <a:ext cx="5915025" cy="3009900"/>
        </p:xfrm>
        <a:graphic>
          <a:graphicData uri="http://schemas.openxmlformats.org/presentationml/2006/ole">
            <p:oleObj spid="_x0000_s3075" name="Worksheet" r:id="rId3" imgW="5915025" imgH="3009900" progId="Excel.Sheet.12">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r>
              <a:rPr lang="en-US" sz="2800" dirty="0" smtClean="0"/>
              <a:t>CID # 238 </a:t>
            </a:r>
          </a:p>
        </p:txBody>
      </p:sp>
      <p:graphicFrame>
        <p:nvGraphicFramePr>
          <p:cNvPr id="4100" name="Object 4"/>
          <p:cNvGraphicFramePr>
            <a:graphicFrameLocks noChangeAspect="1"/>
          </p:cNvGraphicFramePr>
          <p:nvPr/>
        </p:nvGraphicFramePr>
        <p:xfrm>
          <a:off x="3595688" y="2524125"/>
          <a:ext cx="1952625" cy="1809750"/>
        </p:xfrm>
        <a:graphic>
          <a:graphicData uri="http://schemas.openxmlformats.org/presentationml/2006/ole">
            <p:oleObj spid="_x0000_s4100" name="Worksheet" r:id="rId3" imgW="1952625" imgH="1809750" progId="Excel.Sheet.12">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1416</TotalTime>
  <Words>230</Words>
  <Application>Microsoft Office PowerPoint</Application>
  <PresentationFormat>On-screen Show (4:3)</PresentationFormat>
  <Paragraphs>33</Paragraphs>
  <Slides>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Worksheet</vt:lpstr>
      <vt:lpstr>Slide 1</vt:lpstr>
      <vt:lpstr>CID # 238 </vt:lpstr>
      <vt:lpstr>CID # 238 </vt:lpstr>
      <vt:lpstr>CID # 238 </vt:lpstr>
      <vt:lpstr>CID # 238 </vt:lpstr>
      <vt:lpstr>CID # 238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FEC Comment Resolutions</dc:title>
  <dc:creator>Alina</dc:creator>
  <cp:lastModifiedBy>rsalazar</cp:lastModifiedBy>
  <cp:revision>159</cp:revision>
  <dcterms:created xsi:type="dcterms:W3CDTF">2010-07-11T04:49:45Z</dcterms:created>
  <dcterms:modified xsi:type="dcterms:W3CDTF">2011-09-20T06:42:06Z</dcterms:modified>
</cp:coreProperties>
</file>