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3" r:id="rId2"/>
    <p:sldId id="276" r:id="rId3"/>
    <p:sldId id="280" r:id="rId4"/>
    <p:sldId id="279" r:id="rId5"/>
    <p:sldId id="278"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504" y="576"/>
      </p:cViewPr>
      <p:guideLst>
        <p:guide orient="horz" pos="2160"/>
        <p:guide pos="2880"/>
      </p:guideLst>
    </p:cSldViewPr>
  </p:slideViewPr>
  <p:notesTextViewPr>
    <p:cViewPr>
      <p:scale>
        <a:sx n="100" d="100"/>
        <a:sy n="100" d="100"/>
      </p:scale>
      <p:origin x="0" y="0"/>
    </p:cViewPr>
  </p:notesTextViewPr>
  <p:notesViewPr>
    <p:cSldViewPr>
      <p:cViewPr varScale="1">
        <p:scale>
          <a:sx n="54" d="100"/>
          <a:sy n="54" d="100"/>
        </p:scale>
        <p:origin x="-2532"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SG"/>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4B272B5-C4ED-48E7-AFD8-37CC65186132}" type="datetimeFigureOut">
              <a:rPr lang="en-SG"/>
              <a:pPr>
                <a:defRPr/>
              </a:pPr>
              <a:t>9/20/2011</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SG"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SG"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476CEB38-8588-4A9E-B9EA-58C106AED88C}" type="slidenum">
              <a:rPr lang="en-SG"/>
              <a:pPr>
                <a:defRPr/>
              </a:pPr>
              <a:t>‹#›</a:t>
            </a:fld>
            <a:endParaRPr lang="en-SG"/>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noFill/>
          <a:ln>
            <a:miter lim="800000"/>
            <a:headEnd/>
            <a:tailEnd/>
          </a:ln>
        </p:spPr>
        <p:txBody>
          <a:bodyPr/>
          <a:lstStyle/>
          <a:p>
            <a:r>
              <a:rPr lang="ja-JP" altLang="en-US" smtClean="0">
                <a:latin typeface="Times New Roman" pitchFamily="18" charset="0"/>
              </a:rPr>
              <a:t>doc.: IEEE 802.15-&lt;doc#&gt;</a:t>
            </a:r>
            <a:endParaRPr lang="en-US" altLang="ja-JP" smtClean="0">
              <a:latin typeface="Times New Roman" pitchFamily="18" charset="0"/>
            </a:endParaRPr>
          </a:p>
        </p:txBody>
      </p:sp>
      <p:sp>
        <p:nvSpPr>
          <p:cNvPr id="7171" name="Rectangle 3"/>
          <p:cNvSpPr>
            <a:spLocks noGrp="1" noChangeArrowheads="1"/>
          </p:cNvSpPr>
          <p:nvPr>
            <p:ph type="dt" sz="quarter" idx="1"/>
          </p:nvPr>
        </p:nvSpPr>
        <p:spPr bwMode="auto">
          <a:noFill/>
          <a:ln>
            <a:miter lim="800000"/>
            <a:headEnd/>
            <a:tailEnd/>
          </a:ln>
        </p:spPr>
        <p:txBody>
          <a:bodyPr/>
          <a:lstStyle/>
          <a:p>
            <a:r>
              <a:rPr lang="ja-JP" altLang="en-US" smtClean="0">
                <a:latin typeface="Times New Roman" pitchFamily="18" charset="0"/>
              </a:rPr>
              <a:t>&lt;month year&gt;</a:t>
            </a:r>
            <a:endParaRPr lang="en-US" altLang="ja-JP" smtClean="0">
              <a:latin typeface="Times New Roman" pitchFamily="18" charset="0"/>
            </a:endParaRPr>
          </a:p>
        </p:txBody>
      </p:sp>
      <p:sp>
        <p:nvSpPr>
          <p:cNvPr id="7172" name="Rectangle 6"/>
          <p:cNvSpPr>
            <a:spLocks noGrp="1" noChangeArrowheads="1"/>
          </p:cNvSpPr>
          <p:nvPr>
            <p:ph type="ftr" sz="quarter" idx="4"/>
          </p:nvPr>
        </p:nvSpPr>
        <p:spPr bwMode="auto">
          <a:noFill/>
          <a:ln>
            <a:miter lim="800000"/>
            <a:headEnd/>
            <a:tailEnd/>
          </a:ln>
        </p:spPr>
        <p:txBody>
          <a:bodyPr/>
          <a:lstStyle/>
          <a:p>
            <a:pPr lvl="4"/>
            <a:r>
              <a:rPr lang="ja-JP" altLang="en-US">
                <a:latin typeface="Times New Roman" pitchFamily="18" charset="0"/>
              </a:rPr>
              <a:t>&lt;author&gt;, &lt;company&gt;</a:t>
            </a:r>
            <a:endParaRPr lang="en-US" altLang="ja-JP">
              <a:latin typeface="Times New Roman" pitchFamily="18" charset="0"/>
            </a:endParaRPr>
          </a:p>
        </p:txBody>
      </p:sp>
      <p:sp>
        <p:nvSpPr>
          <p:cNvPr id="7173" name="Rectangle 7"/>
          <p:cNvSpPr>
            <a:spLocks noGrp="1" noChangeArrowheads="1"/>
          </p:cNvSpPr>
          <p:nvPr>
            <p:ph type="sldNum" sz="quarter" idx="5"/>
          </p:nvPr>
        </p:nvSpPr>
        <p:spPr bwMode="auto">
          <a:xfrm>
            <a:off x="2901950" y="8851900"/>
            <a:ext cx="792163" cy="173038"/>
          </a:xfrm>
          <a:noFill/>
          <a:ln>
            <a:miter lim="800000"/>
            <a:headEnd/>
            <a:tailEnd/>
          </a:ln>
        </p:spPr>
        <p:txBody>
          <a:bodyPr/>
          <a:lstStyle/>
          <a:p>
            <a:r>
              <a:rPr lang="en-US" altLang="ja-JP" smtClean="0">
                <a:latin typeface="Times New Roman" pitchFamily="18" charset="0"/>
              </a:rPr>
              <a:t>Page </a:t>
            </a:r>
            <a:fld id="{0A6EF566-FC09-47CB-8568-F37B2FC0303D}" type="slidenum">
              <a:rPr lang="en-US" altLang="ja-JP" smtClean="0">
                <a:latin typeface="Times New Roman" pitchFamily="18" charset="0"/>
              </a:rPr>
              <a:pPr/>
              <a:t>1</a:t>
            </a:fld>
            <a:endParaRPr lang="en-US" altLang="ja-JP" smtClean="0">
              <a:latin typeface="Times New Roman" pitchFamily="18" charset="0"/>
            </a:endParaRPr>
          </a:p>
        </p:txBody>
      </p:sp>
      <p:sp>
        <p:nvSpPr>
          <p:cNvPr id="717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75" name="Rectangle 3"/>
          <p:cNvSpPr>
            <a:spLocks noGrp="1" noChangeArrowheads="1"/>
          </p:cNvSpPr>
          <p:nvPr>
            <p:ph type="body" idx="1"/>
          </p:nvPr>
        </p:nvSpPr>
        <p:spPr bwMode="auto">
          <a:noFill/>
        </p:spPr>
        <p:txBody>
          <a:bodyPr/>
          <a:lstStyle/>
          <a:p>
            <a:pPr eaLnBrk="1" hangingPunct="1">
              <a:spcBef>
                <a:spcPct val="0"/>
              </a:spcBef>
            </a:pPr>
            <a:endParaRPr kumimoji="1"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lvl1pPr>
              <a:defRPr/>
            </a:lvl1pPr>
          </a:lstStyle>
          <a:p>
            <a:pPr>
              <a:defRPr/>
            </a:pPr>
            <a:fld id="{F6E496F8-07CD-4C31-B789-29C07A4C42F1}"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9457E45F-71E3-4F7C-8202-1CDF71D7558B}" type="slidenum">
              <a:rPr lang="en-SG"/>
              <a:pPr>
                <a:defRPr/>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4D39FFED-5A0A-4EE6-926B-C433197FDA0C}"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7F1EFAFB-157A-4313-A6A0-9F2C07D2AD7D}" type="slidenum">
              <a:rPr lang="en-SG"/>
              <a:pPr>
                <a:defRPr/>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CEDCE05-9A01-4E48-8FB5-A8835DEF9D99}"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1D52F828-022B-4460-8778-7C9CE1395710}" type="slidenum">
              <a:rPr lang="en-SG"/>
              <a:pPr>
                <a:defRPr/>
              </a:pPr>
              <a:t>‹#›</a:t>
            </a:fld>
            <a:endParaRPr lang="en-SG"/>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白紙">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3294063" y="463550"/>
            <a:ext cx="5183187" cy="215900"/>
          </a:xfrm>
          <a:prstGeom prst="rect">
            <a:avLst/>
          </a:prstGeom>
          <a:noFill/>
          <a:ln w="9525">
            <a:noFill/>
            <a:miter lim="800000"/>
            <a:headEnd/>
            <a:tailEnd/>
          </a:ln>
          <a:effectLst/>
        </p:spPr>
        <p:txBody>
          <a:bodyPr lIns="0" tIns="0" rIns="0" bIns="0" anchor="b">
            <a:spAutoFit/>
          </a:bodyPr>
          <a:lstStyle/>
          <a:p>
            <a:pPr lvl="3" algn="r" eaLnBrk="0" fontAlgn="auto" hangingPunct="0">
              <a:spcBef>
                <a:spcPts val="0"/>
              </a:spcBef>
              <a:spcAft>
                <a:spcPts val="0"/>
              </a:spcAft>
              <a:defRPr/>
            </a:pPr>
            <a:r>
              <a:rPr lang="en-US" altLang="ja-JP" sz="1400" b="1" dirty="0"/>
              <a:t>doc.: </a:t>
            </a:r>
            <a:r>
              <a:rPr lang="en-US" sz="1400" dirty="0" smtClean="0"/>
              <a:t>15-11-xxx-004g</a:t>
            </a:r>
            <a:r>
              <a:rPr lang="en-US" altLang="ja-JP" sz="1400" dirty="0" smtClean="0"/>
              <a:t> </a:t>
            </a:r>
            <a:endParaRPr lang="en-US" altLang="ja-JP" sz="1400" dirty="0"/>
          </a:p>
        </p:txBody>
      </p:sp>
      <p:sp>
        <p:nvSpPr>
          <p:cNvPr id="5" name="Rectangle 9"/>
          <p:cNvSpPr>
            <a:spLocks noChangeArrowheads="1"/>
          </p:cNvSpPr>
          <p:nvPr userDrawn="1"/>
        </p:nvSpPr>
        <p:spPr bwMode="auto">
          <a:xfrm>
            <a:off x="673100" y="450850"/>
            <a:ext cx="2014538" cy="215900"/>
          </a:xfrm>
          <a:prstGeom prst="rect">
            <a:avLst/>
          </a:prstGeom>
          <a:noFill/>
          <a:ln w="9525">
            <a:noFill/>
            <a:miter lim="800000"/>
            <a:headEnd/>
            <a:tailEnd/>
          </a:ln>
          <a:effectLst/>
        </p:spPr>
        <p:txBody>
          <a:bodyPr lIns="0" tIns="0" rIns="0" bIns="0">
            <a:spAutoFit/>
          </a:bodyPr>
          <a:lstStyle/>
          <a:p>
            <a:pPr eaLnBrk="0" fontAlgn="auto" hangingPunct="0">
              <a:spcBef>
                <a:spcPts val="0"/>
              </a:spcBef>
              <a:spcAft>
                <a:spcPts val="0"/>
              </a:spcAft>
              <a:defRPr/>
            </a:pPr>
            <a:r>
              <a:rPr lang="en-US" altLang="ja-JP" sz="1400" b="1" dirty="0" smtClean="0">
                <a:cs typeface="+mn-cs"/>
              </a:rPr>
              <a:t>September </a:t>
            </a:r>
            <a:r>
              <a:rPr lang="en-US" altLang="ja-JP" sz="1400" b="1" dirty="0"/>
              <a:t>, 2011</a:t>
            </a:r>
          </a:p>
        </p:txBody>
      </p:sp>
      <p:sp>
        <p:nvSpPr>
          <p:cNvPr id="6" name="Rectangle 5"/>
          <p:cNvSpPr>
            <a:spLocks noChangeArrowheads="1"/>
          </p:cNvSpPr>
          <p:nvPr userDrawn="1"/>
        </p:nvSpPr>
        <p:spPr bwMode="auto">
          <a:xfrm>
            <a:off x="5076825" y="6526213"/>
            <a:ext cx="3709988" cy="184150"/>
          </a:xfrm>
          <a:prstGeom prst="rect">
            <a:avLst/>
          </a:prstGeom>
          <a:noFill/>
          <a:ln w="9525">
            <a:noFill/>
            <a:miter lim="800000"/>
            <a:headEnd/>
            <a:tailEnd/>
          </a:ln>
          <a:effectLst/>
        </p:spPr>
        <p:txBody>
          <a:bodyPr lIns="0" tIns="0" rIns="0" bIns="0">
            <a:spAutoFit/>
          </a:bodyPr>
          <a:lstStyle/>
          <a:p>
            <a:pPr algn="r" eaLnBrk="0" fontAlgn="auto" hangingPunct="0">
              <a:spcBef>
                <a:spcPts val="0"/>
              </a:spcBef>
              <a:spcAft>
                <a:spcPts val="0"/>
              </a:spcAft>
              <a:defRPr/>
            </a:pPr>
            <a:r>
              <a:rPr lang="en-US" altLang="ja-JP" sz="1200" b="1" dirty="0"/>
              <a:t>Daniel </a:t>
            </a:r>
            <a:r>
              <a:rPr lang="en-US" altLang="ja-JP" sz="1200" b="1" dirty="0" smtClean="0"/>
              <a:t>Popa, Ruben Salazar </a:t>
            </a:r>
            <a:r>
              <a:rPr lang="en-US" altLang="ja-JP" sz="1200" b="1" dirty="0"/>
              <a:t>&lt;</a:t>
            </a:r>
            <a:r>
              <a:rPr lang="en-US" altLang="ja-JP" sz="1200" b="1" dirty="0" err="1" smtClean="0"/>
              <a:t>Itron</a:t>
            </a:r>
            <a:r>
              <a:rPr lang="en-US" altLang="ja-JP" sz="1200" b="1" dirty="0" smtClean="0"/>
              <a:t>, L+G&gt;</a:t>
            </a:r>
            <a:endParaRPr lang="en-US" altLang="ja-JP" sz="1200" b="1" dirty="0"/>
          </a:p>
        </p:txBody>
      </p:sp>
      <p:sp>
        <p:nvSpPr>
          <p:cNvPr id="7" name="Line 8"/>
          <p:cNvSpPr>
            <a:spLocks noChangeShapeType="1"/>
          </p:cNvSpPr>
          <p:nvPr/>
        </p:nvSpPr>
        <p:spPr bwMode="auto">
          <a:xfrm>
            <a:off x="685800" y="692150"/>
            <a:ext cx="77724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fontAlgn="auto" hangingPunct="0">
              <a:spcBef>
                <a:spcPts val="0"/>
              </a:spcBef>
              <a:spcAft>
                <a:spcPts val="0"/>
              </a:spcAft>
              <a:defRPr/>
            </a:pPr>
            <a:endParaRPr lang="ja-JP" altLang="en-US">
              <a:latin typeface="+mn-lt"/>
              <a:cs typeface="+mn-cs"/>
            </a:endParaRPr>
          </a:p>
        </p:txBody>
      </p:sp>
      <p:sp>
        <p:nvSpPr>
          <p:cNvPr id="11" name="Text Placeholder 10"/>
          <p:cNvSpPr>
            <a:spLocks noGrp="1"/>
          </p:cNvSpPr>
          <p:nvPr>
            <p:ph type="body" sz="quarter" idx="11"/>
          </p:nvPr>
        </p:nvSpPr>
        <p:spPr>
          <a:xfrm>
            <a:off x="781050" y="1800225"/>
            <a:ext cx="7600950" cy="46672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SG" dirty="0"/>
          </a:p>
        </p:txBody>
      </p:sp>
      <p:sp>
        <p:nvSpPr>
          <p:cNvPr id="12" name="Title 11"/>
          <p:cNvSpPr>
            <a:spLocks noGrp="1"/>
          </p:cNvSpPr>
          <p:nvPr>
            <p:ph type="title"/>
          </p:nvPr>
        </p:nvSpPr>
        <p:spPr>
          <a:xfrm>
            <a:off x="685800" y="685800"/>
            <a:ext cx="7772400" cy="895350"/>
          </a:xfrm>
        </p:spPr>
        <p:txBody>
          <a:bodyPr/>
          <a:lstStyle/>
          <a:p>
            <a:r>
              <a:rPr lang="en-US" dirty="0" smtClean="0"/>
              <a:t>Click to edit Master title style</a:t>
            </a:r>
            <a:endParaRPr lang="en-SG" dirty="0"/>
          </a:p>
        </p:txBody>
      </p:sp>
      <p:sp>
        <p:nvSpPr>
          <p:cNvPr id="9" name="Rectangle 6"/>
          <p:cNvSpPr>
            <a:spLocks noGrp="1" noChangeArrowheads="1"/>
          </p:cNvSpPr>
          <p:nvPr>
            <p:ph type="sldNum" sz="quarter" idx="12"/>
          </p:nvPr>
        </p:nvSpPr>
        <p:spPr>
          <a:xfrm>
            <a:off x="4211638" y="6526213"/>
            <a:ext cx="782637" cy="215900"/>
          </a:xfrm>
        </p:spPr>
        <p:txBody>
          <a:bodyPr/>
          <a:lstStyle>
            <a:lvl1pPr>
              <a:defRPr/>
            </a:lvl1pPr>
          </a:lstStyle>
          <a:p>
            <a:pPr>
              <a:defRPr/>
            </a:pPr>
            <a:r>
              <a:rPr lang="en-US" altLang="ja-JP"/>
              <a:t>Slide </a:t>
            </a:r>
            <a:fld id="{330592BF-2534-4133-949D-550697C7A1D6}"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lvl1pPr>
              <a:defRPr/>
            </a:lvl1pPr>
          </a:lstStyle>
          <a:p>
            <a:pPr>
              <a:defRPr/>
            </a:pPr>
            <a:fld id="{824A90CE-1477-4880-B0E7-70000D1C1564}"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A7E5716D-1757-45A9-826F-7293A2424309}" type="slidenum">
              <a:rPr lang="en-SG"/>
              <a:pPr>
                <a:defRPr/>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65A5CE1-862D-473F-BD9F-FECE9A8FA3C6}" type="datetimeFigureOut">
              <a:rPr lang="en-SG"/>
              <a:pPr>
                <a:defRPr/>
              </a:pPr>
              <a:t>9/20/2011</a:t>
            </a:fld>
            <a:endParaRPr lang="en-SG"/>
          </a:p>
        </p:txBody>
      </p:sp>
      <p:sp>
        <p:nvSpPr>
          <p:cNvPr id="5" name="Footer Placeholder 4"/>
          <p:cNvSpPr>
            <a:spLocks noGrp="1"/>
          </p:cNvSpPr>
          <p:nvPr>
            <p:ph type="ftr" sz="quarter" idx="11"/>
          </p:nvPr>
        </p:nvSpPr>
        <p:spPr/>
        <p:txBody>
          <a:bodyPr/>
          <a:lstStyle>
            <a:lvl1pPr>
              <a:defRPr/>
            </a:lvl1pPr>
          </a:lstStyle>
          <a:p>
            <a:pPr>
              <a:defRPr/>
            </a:pPr>
            <a:endParaRPr lang="en-SG"/>
          </a:p>
        </p:txBody>
      </p:sp>
      <p:sp>
        <p:nvSpPr>
          <p:cNvPr id="6" name="Slide Number Placeholder 5"/>
          <p:cNvSpPr>
            <a:spLocks noGrp="1"/>
          </p:cNvSpPr>
          <p:nvPr>
            <p:ph type="sldNum" sz="quarter" idx="12"/>
          </p:nvPr>
        </p:nvSpPr>
        <p:spPr/>
        <p:txBody>
          <a:bodyPr/>
          <a:lstStyle>
            <a:lvl1pPr>
              <a:defRPr/>
            </a:lvl1pPr>
          </a:lstStyle>
          <a:p>
            <a:pPr>
              <a:defRPr/>
            </a:pPr>
            <a:fld id="{8E6D7757-535B-4891-96FE-F1EAC3362F0F}" type="slidenum">
              <a:rPr lang="en-SG"/>
              <a:pPr>
                <a:defRPr/>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3"/>
          <p:cNvSpPr>
            <a:spLocks noGrp="1"/>
          </p:cNvSpPr>
          <p:nvPr>
            <p:ph type="dt" sz="half" idx="10"/>
          </p:nvPr>
        </p:nvSpPr>
        <p:spPr/>
        <p:txBody>
          <a:bodyPr/>
          <a:lstStyle>
            <a:lvl1pPr>
              <a:defRPr/>
            </a:lvl1pPr>
          </a:lstStyle>
          <a:p>
            <a:pPr>
              <a:defRPr/>
            </a:pPr>
            <a:fld id="{4B00F2ED-80E0-4869-B65C-2E9AF05CAB93}"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FA49A4BE-E29C-425A-88C9-177A36386A68}" type="slidenum">
              <a:rPr lang="en-SG"/>
              <a:pPr>
                <a:defRPr/>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3"/>
          <p:cNvSpPr>
            <a:spLocks noGrp="1"/>
          </p:cNvSpPr>
          <p:nvPr>
            <p:ph type="dt" sz="half" idx="10"/>
          </p:nvPr>
        </p:nvSpPr>
        <p:spPr/>
        <p:txBody>
          <a:bodyPr/>
          <a:lstStyle>
            <a:lvl1pPr>
              <a:defRPr/>
            </a:lvl1pPr>
          </a:lstStyle>
          <a:p>
            <a:pPr>
              <a:defRPr/>
            </a:pPr>
            <a:fld id="{4EE0BCE7-125D-4303-A7A2-74CFF7F81384}" type="datetimeFigureOut">
              <a:rPr lang="en-SG"/>
              <a:pPr>
                <a:defRPr/>
              </a:pPr>
              <a:t>9/20/2011</a:t>
            </a:fld>
            <a:endParaRPr lang="en-SG"/>
          </a:p>
        </p:txBody>
      </p:sp>
      <p:sp>
        <p:nvSpPr>
          <p:cNvPr id="8" name="Footer Placeholder 4"/>
          <p:cNvSpPr>
            <a:spLocks noGrp="1"/>
          </p:cNvSpPr>
          <p:nvPr>
            <p:ph type="ftr" sz="quarter" idx="11"/>
          </p:nvPr>
        </p:nvSpPr>
        <p:spPr/>
        <p:txBody>
          <a:bodyPr/>
          <a:lstStyle>
            <a:lvl1pPr>
              <a:defRPr/>
            </a:lvl1pPr>
          </a:lstStyle>
          <a:p>
            <a:pPr>
              <a:defRPr/>
            </a:pPr>
            <a:endParaRPr lang="en-SG"/>
          </a:p>
        </p:txBody>
      </p:sp>
      <p:sp>
        <p:nvSpPr>
          <p:cNvPr id="9" name="Slide Number Placeholder 5"/>
          <p:cNvSpPr>
            <a:spLocks noGrp="1"/>
          </p:cNvSpPr>
          <p:nvPr>
            <p:ph type="sldNum" sz="quarter" idx="12"/>
          </p:nvPr>
        </p:nvSpPr>
        <p:spPr/>
        <p:txBody>
          <a:bodyPr/>
          <a:lstStyle>
            <a:lvl1pPr>
              <a:defRPr/>
            </a:lvl1pPr>
          </a:lstStyle>
          <a:p>
            <a:pPr>
              <a:defRPr/>
            </a:pPr>
            <a:fld id="{B4F73D58-B540-47B9-A782-1F834C1EEE27}" type="slidenum">
              <a:rPr lang="en-SG"/>
              <a:pPr>
                <a:defRPr/>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3"/>
          <p:cNvSpPr>
            <a:spLocks noGrp="1"/>
          </p:cNvSpPr>
          <p:nvPr>
            <p:ph type="dt" sz="half" idx="10"/>
          </p:nvPr>
        </p:nvSpPr>
        <p:spPr/>
        <p:txBody>
          <a:bodyPr/>
          <a:lstStyle>
            <a:lvl1pPr>
              <a:defRPr/>
            </a:lvl1pPr>
          </a:lstStyle>
          <a:p>
            <a:pPr>
              <a:defRPr/>
            </a:pPr>
            <a:fld id="{1D3B59ED-9265-4BD0-833B-FF97085C5906}" type="datetimeFigureOut">
              <a:rPr lang="en-SG"/>
              <a:pPr>
                <a:defRPr/>
              </a:pPr>
              <a:t>9/20/2011</a:t>
            </a:fld>
            <a:endParaRPr lang="en-SG"/>
          </a:p>
        </p:txBody>
      </p:sp>
      <p:sp>
        <p:nvSpPr>
          <p:cNvPr id="4" name="Footer Placeholder 4"/>
          <p:cNvSpPr>
            <a:spLocks noGrp="1"/>
          </p:cNvSpPr>
          <p:nvPr>
            <p:ph type="ftr" sz="quarter" idx="11"/>
          </p:nvPr>
        </p:nvSpPr>
        <p:spPr/>
        <p:txBody>
          <a:bodyPr/>
          <a:lstStyle>
            <a:lvl1pPr>
              <a:defRPr/>
            </a:lvl1pPr>
          </a:lstStyle>
          <a:p>
            <a:pPr>
              <a:defRPr/>
            </a:pPr>
            <a:endParaRPr lang="en-SG"/>
          </a:p>
        </p:txBody>
      </p:sp>
      <p:sp>
        <p:nvSpPr>
          <p:cNvPr id="5" name="Slide Number Placeholder 5"/>
          <p:cNvSpPr>
            <a:spLocks noGrp="1"/>
          </p:cNvSpPr>
          <p:nvPr>
            <p:ph type="sldNum" sz="quarter" idx="12"/>
          </p:nvPr>
        </p:nvSpPr>
        <p:spPr/>
        <p:txBody>
          <a:bodyPr/>
          <a:lstStyle>
            <a:lvl1pPr>
              <a:defRPr/>
            </a:lvl1pPr>
          </a:lstStyle>
          <a:p>
            <a:pPr>
              <a:defRPr/>
            </a:pPr>
            <a:fld id="{EB35A98B-2A5D-43D9-8764-87DB28274BEE}" type="slidenum">
              <a:rPr lang="en-SG"/>
              <a:pPr>
                <a:defRPr/>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E171A69-0A9E-42FF-84E4-08F4C5B7CECF}" type="datetimeFigureOut">
              <a:rPr lang="en-SG"/>
              <a:pPr>
                <a:defRPr/>
              </a:pPr>
              <a:t>9/20/2011</a:t>
            </a:fld>
            <a:endParaRPr lang="en-SG"/>
          </a:p>
        </p:txBody>
      </p:sp>
      <p:sp>
        <p:nvSpPr>
          <p:cNvPr id="3" name="Footer Placeholder 4"/>
          <p:cNvSpPr>
            <a:spLocks noGrp="1"/>
          </p:cNvSpPr>
          <p:nvPr>
            <p:ph type="ftr" sz="quarter" idx="11"/>
          </p:nvPr>
        </p:nvSpPr>
        <p:spPr/>
        <p:txBody>
          <a:bodyPr/>
          <a:lstStyle>
            <a:lvl1pPr>
              <a:defRPr/>
            </a:lvl1pPr>
          </a:lstStyle>
          <a:p>
            <a:pPr>
              <a:defRPr/>
            </a:pPr>
            <a:endParaRPr lang="en-SG"/>
          </a:p>
        </p:txBody>
      </p:sp>
      <p:sp>
        <p:nvSpPr>
          <p:cNvPr id="4" name="Slide Number Placeholder 5"/>
          <p:cNvSpPr>
            <a:spLocks noGrp="1"/>
          </p:cNvSpPr>
          <p:nvPr>
            <p:ph type="sldNum" sz="quarter" idx="12"/>
          </p:nvPr>
        </p:nvSpPr>
        <p:spPr/>
        <p:txBody>
          <a:bodyPr/>
          <a:lstStyle>
            <a:lvl1pPr>
              <a:defRPr/>
            </a:lvl1pPr>
          </a:lstStyle>
          <a:p>
            <a:pPr>
              <a:defRPr/>
            </a:pPr>
            <a:fld id="{41E6310C-4A7E-4C13-A0BF-49BBFA1EDF9E}" type="slidenum">
              <a:rPr lang="en-SG"/>
              <a:pPr>
                <a:defRPr/>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DF38D6D-5688-40A1-B66D-E0B8D2B38970}"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6D48C251-ACFB-47A2-B017-3B6C3D4EBDEA}" type="slidenum">
              <a:rPr lang="en-SG"/>
              <a:pPr>
                <a:defRPr/>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F10981-CA24-42C0-BDBB-963389B4D03A}" type="datetimeFigureOut">
              <a:rPr lang="en-SG"/>
              <a:pPr>
                <a:defRPr/>
              </a:pPr>
              <a:t>9/20/2011</a:t>
            </a:fld>
            <a:endParaRPr lang="en-SG"/>
          </a:p>
        </p:txBody>
      </p:sp>
      <p:sp>
        <p:nvSpPr>
          <p:cNvPr id="6" name="Footer Placeholder 4"/>
          <p:cNvSpPr>
            <a:spLocks noGrp="1"/>
          </p:cNvSpPr>
          <p:nvPr>
            <p:ph type="ftr" sz="quarter" idx="11"/>
          </p:nvPr>
        </p:nvSpPr>
        <p:spPr/>
        <p:txBody>
          <a:bodyPr/>
          <a:lstStyle>
            <a:lvl1pPr>
              <a:defRPr/>
            </a:lvl1pPr>
          </a:lstStyle>
          <a:p>
            <a:pPr>
              <a:defRPr/>
            </a:pPr>
            <a:endParaRPr lang="en-SG"/>
          </a:p>
        </p:txBody>
      </p:sp>
      <p:sp>
        <p:nvSpPr>
          <p:cNvPr id="7" name="Slide Number Placeholder 5"/>
          <p:cNvSpPr>
            <a:spLocks noGrp="1"/>
          </p:cNvSpPr>
          <p:nvPr>
            <p:ph type="sldNum" sz="quarter" idx="12"/>
          </p:nvPr>
        </p:nvSpPr>
        <p:spPr/>
        <p:txBody>
          <a:bodyPr/>
          <a:lstStyle>
            <a:lvl1pPr>
              <a:defRPr/>
            </a:lvl1pPr>
          </a:lstStyle>
          <a:p>
            <a:pPr>
              <a:defRPr/>
            </a:pPr>
            <a:fld id="{E0D32ACA-0B52-4FC6-8EF4-A0D25621E781}" type="slidenum">
              <a:rPr lang="en-SG"/>
              <a:pPr>
                <a:defRPr/>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SG"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34" charset="0"/>
              </a:defRPr>
            </a:lvl1pPr>
          </a:lstStyle>
          <a:p>
            <a:pPr>
              <a:defRPr/>
            </a:pPr>
            <a:fld id="{1067542D-29F4-43C9-AA04-77B80375A48D}" type="datetimeFigureOut">
              <a:rPr lang="en-SG"/>
              <a:pPr>
                <a:defRPr/>
              </a:pPr>
              <a:t>9/20/2011</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34" charset="0"/>
              </a:defRPr>
            </a:lvl1pPr>
          </a:lstStyle>
          <a:p>
            <a:pPr>
              <a:defRPr/>
            </a:pPr>
            <a:fld id="{2EBF6270-ACF5-48CC-AF06-536E2DF045B3}" type="slidenum">
              <a:rPr lang="en-SG"/>
              <a:pPr>
                <a:defRPr/>
              </a:pPr>
              <a:t>‹#›</a:t>
            </a:fld>
            <a:endParaRPr lang="en-SG"/>
          </a:p>
        </p:txBody>
      </p:sp>
    </p:spTree>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29"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sldNum" sz="quarter" idx="12"/>
          </p:nvPr>
        </p:nvSpPr>
        <p:spPr bwMode="auto">
          <a:noFill/>
          <a:ln>
            <a:miter lim="800000"/>
            <a:headEnd/>
            <a:tailEnd/>
          </a:ln>
        </p:spPr>
        <p:txBody>
          <a:bodyPr/>
          <a:lstStyle/>
          <a:p>
            <a:r>
              <a:rPr lang="en-US" altLang="ja-JP" smtClean="0">
                <a:latin typeface="Times New Roman" pitchFamily="18" charset="0"/>
              </a:rPr>
              <a:t>Slide </a:t>
            </a:r>
            <a:fld id="{F936B8E5-A684-4A42-9C9D-7298E653F335}" type="slidenum">
              <a:rPr lang="en-US" altLang="ja-JP" smtClean="0">
                <a:latin typeface="Times New Roman" pitchFamily="18" charset="0"/>
              </a:rPr>
              <a:pPr/>
              <a:t>1</a:t>
            </a:fld>
            <a:endParaRPr lang="en-US" altLang="ja-JP" smtClean="0">
              <a:latin typeface="Times New Roman" pitchFamily="18" charset="0"/>
            </a:endParaRPr>
          </a:p>
        </p:txBody>
      </p:sp>
      <p:sp>
        <p:nvSpPr>
          <p:cNvPr id="27651" name="Rectangle 3"/>
          <p:cNvSpPr>
            <a:spLocks noChangeArrowheads="1"/>
          </p:cNvSpPr>
          <p:nvPr/>
        </p:nvSpPr>
        <p:spPr bwMode="auto">
          <a:xfrm>
            <a:off x="100013" y="950913"/>
            <a:ext cx="8964612" cy="5546725"/>
          </a:xfrm>
          <a:prstGeom prst="rect">
            <a:avLst/>
          </a:prstGeom>
          <a:noFill/>
          <a:ln w="12700">
            <a:noFill/>
            <a:miter lim="800000"/>
            <a:headEnd type="none" w="sm" len="sm"/>
            <a:tailEnd type="none" w="sm" len="sm"/>
          </a:ln>
          <a:effectLst/>
        </p:spPr>
        <p:txBody>
          <a:bodyPr>
            <a:spAutoFit/>
          </a:bodyPr>
          <a:lstStyle/>
          <a:p>
            <a:pPr algn="ctr" eaLnBrk="0" hangingPunct="0">
              <a:lnSpc>
                <a:spcPct val="120000"/>
              </a:lnSpc>
              <a:defRPr/>
            </a:pPr>
            <a:r>
              <a:rPr lang="en-US" altLang="ja-JP" b="1" u="sng" dirty="0">
                <a:effectLst>
                  <a:outerShdw blurRad="38100" dist="38100" dir="2700000" algn="tl">
                    <a:srgbClr val="C0C0C0"/>
                  </a:outerShdw>
                </a:effectLst>
              </a:rPr>
              <a:t>Project: IEEE P802.15 </a:t>
            </a:r>
            <a:r>
              <a:rPr lang="en-US" altLang="ja-JP" b="1" u="sng" dirty="0">
                <a:effectLst>
                  <a:outerShdw blurRad="38100" dist="38100" dir="2700000" algn="tl">
                    <a:srgbClr val="C0C0C0"/>
                  </a:outerShdw>
                </a:effectLst>
                <a:latin typeface="Times New Roman" pitchFamily="18" charset="0"/>
              </a:rPr>
              <a:t>Working Group for Wireless Personal Area Networks (WPANs)</a:t>
            </a:r>
            <a:endParaRPr lang="en-US" altLang="ja-JP" sz="1600" b="1" dirty="0">
              <a:latin typeface="Times New Roman" pitchFamily="18" charset="0"/>
            </a:endParaRPr>
          </a:p>
          <a:p>
            <a:pPr eaLnBrk="0" hangingPunct="0">
              <a:lnSpc>
                <a:spcPct val="120000"/>
              </a:lnSpc>
              <a:defRPr/>
            </a:pP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Submission Title:</a:t>
            </a:r>
            <a:r>
              <a:rPr lang="en-US" altLang="ja-JP" sz="1600" dirty="0">
                <a:latin typeface="Times New Roman" pitchFamily="18" charset="0"/>
              </a:rPr>
              <a:t> [Comment resolutions for LB67]</a:t>
            </a:r>
          </a:p>
          <a:p>
            <a:pPr eaLnBrk="0" hangingPunct="0">
              <a:lnSpc>
                <a:spcPct val="120000"/>
              </a:lnSpc>
              <a:defRPr/>
            </a:pPr>
            <a:r>
              <a:rPr lang="en-US" altLang="ja-JP" sz="1600" b="1" dirty="0">
                <a:latin typeface="Times New Roman" pitchFamily="18" charset="0"/>
              </a:rPr>
              <a:t>Date Submitted:</a:t>
            </a:r>
            <a:r>
              <a:rPr lang="en-US" altLang="ja-JP" sz="1600" dirty="0">
                <a:latin typeface="Times New Roman" pitchFamily="18" charset="0"/>
              </a:rPr>
              <a:t> [</a:t>
            </a:r>
            <a:r>
              <a:rPr lang="en-US" altLang="ja-JP" sz="1600" dirty="0" smtClean="0">
                <a:latin typeface="Times New Roman" pitchFamily="18" charset="0"/>
              </a:rPr>
              <a:t>May, </a:t>
            </a:r>
            <a:r>
              <a:rPr lang="en-US" altLang="ja-JP" sz="1600" dirty="0">
                <a:latin typeface="Times New Roman" pitchFamily="18" charset="0"/>
              </a:rPr>
              <a:t>2011]	</a:t>
            </a:r>
          </a:p>
          <a:p>
            <a:pPr>
              <a:defRPr/>
            </a:pPr>
            <a:r>
              <a:rPr lang="en-US" altLang="ja-JP" sz="1600" b="1" dirty="0">
                <a:latin typeface="Times New Roman" pitchFamily="18" charset="0"/>
              </a:rPr>
              <a:t>Source:</a:t>
            </a:r>
            <a:r>
              <a:rPr lang="en-US" altLang="ja-JP" sz="1600" dirty="0">
                <a:latin typeface="Times New Roman" pitchFamily="18" charset="0"/>
              </a:rPr>
              <a:t> </a:t>
            </a:r>
            <a:r>
              <a:rPr lang="en-GB" sz="1600" dirty="0">
                <a:solidFill>
                  <a:srgbClr val="000000"/>
                </a:solidFill>
                <a:latin typeface="Times New Roman" pitchFamily="18" charset="0"/>
                <a:ea typeface="ＭＳ Ｐゴシック" pitchFamily="34" charset="-128"/>
              </a:rPr>
              <a:t>[Daniel Popa</a:t>
            </a:r>
            <a:r>
              <a:rPr lang="en-GB" sz="1600" dirty="0" smtClean="0">
                <a:solidFill>
                  <a:srgbClr val="000000"/>
                </a:solidFill>
                <a:latin typeface="Times New Roman" pitchFamily="18" charset="0"/>
                <a:ea typeface="ＭＳ Ｐゴシック" pitchFamily="34" charset="-128"/>
              </a:rPr>
              <a:t>, Ruben Salazar]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Company [</a:t>
            </a:r>
            <a:r>
              <a:rPr lang="en-GB" sz="1600" dirty="0" err="1">
                <a:solidFill>
                  <a:srgbClr val="000000"/>
                </a:solidFill>
                <a:latin typeface="Times New Roman" pitchFamily="18" charset="0"/>
                <a:ea typeface="ＭＳ Ｐゴシック" pitchFamily="34" charset="-128"/>
              </a:rPr>
              <a:t>Itron</a:t>
            </a:r>
            <a:r>
              <a:rPr lang="en-GB" sz="1600" dirty="0">
                <a:solidFill>
                  <a:srgbClr val="000000"/>
                </a:solidFill>
                <a:latin typeface="Times New Roman" pitchFamily="18" charset="0"/>
                <a:ea typeface="ＭＳ Ｐゴシック" pitchFamily="34" charset="-128"/>
              </a:rPr>
              <a:t>, Inc</a:t>
            </a:r>
            <a:r>
              <a:rPr lang="en-GB" sz="1600" dirty="0" smtClean="0">
                <a:solidFill>
                  <a:srgbClr val="000000"/>
                </a:solidFill>
                <a:latin typeface="Times New Roman" pitchFamily="18" charset="0"/>
                <a:ea typeface="ＭＳ Ｐゴシック" pitchFamily="34" charset="-128"/>
              </a:rPr>
              <a:t>., </a:t>
            </a:r>
            <a:r>
              <a:rPr lang="en-GB" sz="1600" dirty="0" err="1" smtClean="0">
                <a:solidFill>
                  <a:srgbClr val="000000"/>
                </a:solidFill>
                <a:latin typeface="Times New Roman" pitchFamily="18" charset="0"/>
                <a:ea typeface="ＭＳ Ｐゴシック" pitchFamily="34" charset="-128"/>
              </a:rPr>
              <a:t>Landys</a:t>
            </a:r>
            <a:r>
              <a:rPr lang="en-GB" sz="1600" dirty="0" smtClean="0">
                <a:solidFill>
                  <a:srgbClr val="000000"/>
                </a:solidFill>
                <a:latin typeface="Times New Roman" pitchFamily="18" charset="0"/>
                <a:ea typeface="ＭＳ Ｐゴシック" pitchFamily="34" charset="-128"/>
              </a:rPr>
              <a:t> + Gyr]</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Address </a:t>
            </a:r>
            <a:r>
              <a:rPr lang="en-GB" sz="1600" dirty="0" smtClean="0">
                <a:solidFill>
                  <a:srgbClr val="000000"/>
                </a:solidFill>
                <a:latin typeface="Times New Roman" pitchFamily="18" charset="0"/>
                <a:ea typeface="ＭＳ Ｐゴシック" pitchFamily="34" charset="-128"/>
              </a:rPr>
              <a:t>[]</a:t>
            </a:r>
            <a:endParaRPr lang="en-GB" sz="1600" dirty="0">
              <a:solidFill>
                <a:srgbClr val="000000"/>
              </a:solidFill>
              <a:latin typeface="Times New Roman" pitchFamily="18" charset="0"/>
              <a:ea typeface="ＭＳ Ｐゴシック" pitchFamily="34" charset="-128"/>
            </a:endParaRPr>
          </a:p>
          <a:p>
            <a:pPr>
              <a:defRPr/>
            </a:pPr>
            <a:r>
              <a:rPr lang="en-GB" sz="1600" dirty="0">
                <a:solidFill>
                  <a:srgbClr val="000000"/>
                </a:solidFill>
                <a:latin typeface="Times New Roman" pitchFamily="18" charset="0"/>
                <a:ea typeface="ＭＳ Ｐゴシック" pitchFamily="34" charset="-128"/>
              </a:rPr>
              <a:t>E-Mail: </a:t>
            </a:r>
            <a:r>
              <a:rPr lang="en-GB" sz="1600" dirty="0" smtClean="0">
                <a:solidFill>
                  <a:srgbClr val="000000"/>
                </a:solidFill>
                <a:latin typeface="Times New Roman" pitchFamily="18" charset="0"/>
                <a:ea typeface="ＭＳ Ｐゴシック" pitchFamily="34" charset="-128"/>
              </a:rPr>
              <a:t>[]</a:t>
            </a:r>
            <a:endParaRPr lang="en-US" altLang="ja-JP" sz="1600" dirty="0">
              <a:latin typeface="Times New Roman" pitchFamily="18" charset="0"/>
            </a:endParaRPr>
          </a:p>
          <a:p>
            <a:pPr eaLnBrk="0" hangingPunct="0">
              <a:lnSpc>
                <a:spcPct val="120000"/>
              </a:lnSpc>
              <a:defRPr/>
            </a:pPr>
            <a:r>
              <a:rPr lang="en-US" altLang="ja-JP" sz="1600" b="1" dirty="0">
                <a:latin typeface="Times New Roman" pitchFamily="18" charset="0"/>
              </a:rPr>
              <a:t>Re:</a:t>
            </a:r>
            <a:r>
              <a:rPr lang="en-US" altLang="ja-JP" sz="1600" dirty="0">
                <a:latin typeface="Times New Roman" pitchFamily="18" charset="0"/>
              </a:rPr>
              <a:t>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Abstract:</a:t>
            </a:r>
            <a:r>
              <a:rPr lang="en-GB" sz="1600" dirty="0">
                <a:solidFill>
                  <a:srgbClr val="000000"/>
                </a:solidFill>
                <a:latin typeface="Times New Roman" pitchFamily="18" charset="0"/>
                <a:ea typeface="ＭＳ Ｐゴシック" pitchFamily="34" charset="-128"/>
              </a:rPr>
              <a:t>	[This document describe the 169 MHZ European band - reserved for Smart Metering Applications ]</a:t>
            </a: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Purpose:</a:t>
            </a:r>
            <a:r>
              <a:rPr lang="en-GB" sz="1600" dirty="0">
                <a:solidFill>
                  <a:srgbClr val="000000"/>
                </a:solidFill>
                <a:latin typeface="Times New Roman" pitchFamily="18" charset="0"/>
                <a:ea typeface="ＭＳ Ｐゴシック" pitchFamily="34" charset="-128"/>
              </a:rPr>
              <a:t>	[This document provides resolutions to comments </a:t>
            </a:r>
            <a:r>
              <a:rPr lang="en-GB" sz="1600" dirty="0" smtClean="0">
                <a:solidFill>
                  <a:srgbClr val="000000"/>
                </a:solidFill>
                <a:latin typeface="Times New Roman" pitchFamily="18" charset="0"/>
                <a:ea typeface="ＭＳ Ｐゴシック" pitchFamily="34" charset="-128"/>
              </a:rPr>
              <a:t>of 4G Sponsor Ballot]</a:t>
            </a:r>
            <a:endParaRPr lang="en-GB" sz="1600" dirty="0">
              <a:solidFill>
                <a:srgbClr val="000000"/>
              </a:solidFill>
              <a:latin typeface="Times New Roman" pitchFamily="18" charset="0"/>
              <a:ea typeface="ＭＳ Ｐゴシック" pitchFamily="34" charset="-128"/>
            </a:endParaRPr>
          </a:p>
          <a:p>
            <a:pPr>
              <a:defRPr/>
            </a:pPr>
            <a:endParaRPr lang="en-GB" sz="1600" b="1" dirty="0">
              <a:solidFill>
                <a:srgbClr val="000000"/>
              </a:solidFill>
              <a:latin typeface="Times New Roman" pitchFamily="18" charset="0"/>
              <a:ea typeface="ＭＳ Ｐゴシック" pitchFamily="34" charset="-128"/>
            </a:endParaRPr>
          </a:p>
          <a:p>
            <a:pPr>
              <a:defRPr/>
            </a:pPr>
            <a:r>
              <a:rPr lang="en-GB" sz="1600" b="1" dirty="0">
                <a:solidFill>
                  <a:srgbClr val="000000"/>
                </a:solidFill>
                <a:latin typeface="Times New Roman" pitchFamily="18" charset="0"/>
                <a:ea typeface="ＭＳ Ｐゴシック" pitchFamily="34" charset="-128"/>
              </a:rPr>
              <a:t>Notice:</a:t>
            </a:r>
            <a:r>
              <a:rPr lang="en-GB" sz="1600" dirty="0">
                <a:solidFill>
                  <a:srgbClr val="000000"/>
                </a:solidFill>
                <a:latin typeface="Times New Roman" pitchFamily="18" charset="0"/>
                <a:ea typeface="ＭＳ Ｐゴシック"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rgbClr val="000000"/>
                </a:solidFill>
                <a:latin typeface="Times New Roman" pitchFamily="18" charset="0"/>
                <a:ea typeface="ＭＳ Ｐゴシック" pitchFamily="34" charset="-128"/>
              </a:rPr>
              <a:t>Release:</a:t>
            </a:r>
            <a:r>
              <a:rPr lang="en-GB" sz="1600" dirty="0">
                <a:solidFill>
                  <a:srgbClr val="000000"/>
                </a:solidFill>
                <a:latin typeface="Times New Roman" pitchFamily="18" charset="0"/>
                <a:ea typeface="ＭＳ Ｐゴシック" pitchFamily="34"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3861023"/>
          </a:xfrm>
        </p:spPr>
        <p:txBody>
          <a:bodyPr/>
          <a:lstStyle/>
          <a:p>
            <a:r>
              <a:rPr lang="en-US" sz="1800" dirty="0" smtClean="0"/>
              <a:t>Comment: </a:t>
            </a:r>
          </a:p>
          <a:p>
            <a:pPr lvl="1"/>
            <a:r>
              <a:rPr lang="en-US" sz="1400" dirty="0" smtClean="0"/>
              <a:t>Since the 4g standard is targeting world wide markets, it should not exclude bands specifically allocated for smart metering. To fill this gap, 4g should include the 169 MHz European band into its specification.</a:t>
            </a:r>
          </a:p>
          <a:p>
            <a:r>
              <a:rPr lang="en-US" sz="1800" dirty="0" smtClean="0"/>
              <a:t>Propose changed (by commenter)</a:t>
            </a:r>
          </a:p>
          <a:p>
            <a:pPr lvl="1"/>
            <a:r>
              <a:rPr lang="en-US" sz="1400" dirty="0" smtClean="0"/>
              <a:t>Since the total bandwidth available in 169 MHz band for smart metering applications is 75 kHz, 4g should include one mandatory (low bit rate) and one optional (higher bit rate) narrowband MR-FSK mode.</a:t>
            </a:r>
          </a:p>
          <a:p>
            <a:pPr lvl="1"/>
            <a:endParaRPr lang="en-US" sz="14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a:t>
            </a:r>
            <a:r>
              <a:rPr lang="en-US" sz="1400" dirty="0" smtClean="0"/>
              <a:t>band 169MHz as provided in this document (document # </a:t>
            </a:r>
            <a:r>
              <a:rPr lang="en-US" sz="1400" dirty="0" smtClean="0"/>
              <a:t>last slides), </a:t>
            </a:r>
            <a:r>
              <a:rPr lang="en-US" sz="1400" dirty="0" smtClean="0"/>
              <a:t>as well as corresponding information in the following Tables: 4d, 66, 68c, 116. </a:t>
            </a:r>
          </a:p>
        </p:txBody>
      </p:sp>
      <p:sp>
        <p:nvSpPr>
          <p:cNvPr id="4099" name="Title 2"/>
          <p:cNvSpPr>
            <a:spLocks noGrp="1"/>
          </p:cNvSpPr>
          <p:nvPr>
            <p:ph type="title"/>
          </p:nvPr>
        </p:nvSpPr>
        <p:spPr/>
        <p:txBody>
          <a:bodyPr/>
          <a:lstStyle/>
          <a:p>
            <a:r>
              <a:rPr lang="en-US" sz="2800" dirty="0" smtClean="0"/>
              <a:t>CID # 189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2"/>
          <p:cNvSpPr>
            <a:spLocks noGrp="1"/>
          </p:cNvSpPr>
          <p:nvPr>
            <p:ph type="title"/>
          </p:nvPr>
        </p:nvSpPr>
        <p:spPr/>
        <p:txBody>
          <a:bodyPr/>
          <a:lstStyle/>
          <a:p>
            <a:r>
              <a:rPr lang="en-US" sz="2800" dirty="0" smtClean="0"/>
              <a:t>CID # 197 </a:t>
            </a:r>
          </a:p>
        </p:txBody>
      </p:sp>
      <p:sp>
        <p:nvSpPr>
          <p:cNvPr id="5" name="Text Placeholder 1"/>
          <p:cNvSpPr>
            <a:spLocks noGrp="1"/>
          </p:cNvSpPr>
          <p:nvPr>
            <p:ph type="body" sz="quarter" idx="11"/>
          </p:nvPr>
        </p:nvSpPr>
        <p:spPr>
          <a:xfrm>
            <a:off x="781050" y="1800225"/>
            <a:ext cx="7600950" cy="3140943"/>
          </a:xfrm>
        </p:spPr>
        <p:txBody>
          <a:bodyPr/>
          <a:lstStyle/>
          <a:p>
            <a:r>
              <a:rPr lang="en-US" sz="1800" dirty="0" smtClean="0"/>
              <a:t>Comment: </a:t>
            </a:r>
          </a:p>
          <a:p>
            <a:pPr lvl="1"/>
            <a:r>
              <a:rPr lang="en-US" sz="1400" dirty="0" smtClean="0"/>
              <a:t>In Table 68c: there is missing the 169 MHz European band, specifically allocated for smart metering applications. </a:t>
            </a:r>
          </a:p>
          <a:p>
            <a:r>
              <a:rPr lang="en-US" sz="2200" dirty="0" smtClean="0"/>
              <a:t>Propose changed (by commenter)</a:t>
            </a:r>
          </a:p>
          <a:p>
            <a:pPr lvl="1"/>
            <a:r>
              <a:rPr lang="en-US" sz="1400" dirty="0" smtClean="0"/>
              <a:t>Define one mandatory and one optional narrowband MR-FSK mode, for the 169 MHz band.</a:t>
            </a:r>
          </a:p>
          <a:p>
            <a:endParaRPr lang="en-US" sz="1800" dirty="0" smtClean="0"/>
          </a:p>
          <a:p>
            <a:r>
              <a:rPr lang="en-US" sz="1800" dirty="0" smtClean="0"/>
              <a:t>Resolution:</a:t>
            </a:r>
          </a:p>
          <a:p>
            <a:pPr lvl="1"/>
            <a:r>
              <a:rPr lang="en-US" sz="1400" dirty="0" smtClean="0"/>
              <a:t>Revised as proposed in this document. </a:t>
            </a:r>
          </a:p>
          <a:p>
            <a:pPr lvl="1"/>
            <a:r>
              <a:rPr lang="en-US" sz="1400" dirty="0" smtClean="0"/>
              <a:t>Instruction to the editors: Include band 169MHz as provided in this document (document # last slides), as well as corresponding information in the following Tables: 4d, 66, 68c, 116.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Placeholder 1"/>
          <p:cNvSpPr>
            <a:spLocks noGrp="1"/>
          </p:cNvSpPr>
          <p:nvPr>
            <p:ph type="body" sz="quarter" idx="11"/>
          </p:nvPr>
        </p:nvSpPr>
        <p:spPr>
          <a:xfrm>
            <a:off x="781050" y="1800225"/>
            <a:ext cx="7600950" cy="549275"/>
          </a:xfrm>
        </p:spPr>
        <p:txBody>
          <a:bodyPr/>
          <a:lstStyle/>
          <a:p>
            <a:r>
              <a:rPr lang="en-US" sz="1800" dirty="0" smtClean="0"/>
              <a:t>ERC/REC 70-03 – 9 February 2011 defines </a:t>
            </a:r>
          </a:p>
          <a:p>
            <a:pPr lvl="1">
              <a:buFont typeface="Arial" charset="0"/>
              <a:buNone/>
            </a:pPr>
            <a:endParaRPr lang="en-US" sz="1400" dirty="0" smtClean="0"/>
          </a:p>
        </p:txBody>
      </p:sp>
      <p:sp>
        <p:nvSpPr>
          <p:cNvPr id="4099" name="Title 2"/>
          <p:cNvSpPr>
            <a:spLocks noGrp="1"/>
          </p:cNvSpPr>
          <p:nvPr>
            <p:ph type="title"/>
          </p:nvPr>
        </p:nvSpPr>
        <p:spPr/>
        <p:txBody>
          <a:bodyPr/>
          <a:lstStyle/>
          <a:p>
            <a:r>
              <a:rPr lang="en-US" sz="2800" smtClean="0"/>
              <a:t>169 MHz European band for Smart Metering Applications</a:t>
            </a:r>
          </a:p>
        </p:txBody>
      </p:sp>
      <p:pic>
        <p:nvPicPr>
          <p:cNvPr id="4100" name="Picture 2"/>
          <p:cNvPicPr>
            <a:picLocks noChangeAspect="1" noChangeArrowheads="1"/>
          </p:cNvPicPr>
          <p:nvPr/>
        </p:nvPicPr>
        <p:blipFill>
          <a:blip r:embed="rId2" cstate="print"/>
          <a:srcRect/>
          <a:stretch>
            <a:fillRect/>
          </a:stretch>
        </p:blipFill>
        <p:spPr bwMode="auto">
          <a:xfrm>
            <a:off x="1023938" y="3479800"/>
            <a:ext cx="6884987" cy="596900"/>
          </a:xfrm>
          <a:prstGeom prst="rect">
            <a:avLst/>
          </a:prstGeom>
          <a:noFill/>
          <a:ln w="9525">
            <a:noFill/>
            <a:miter lim="800000"/>
            <a:headEnd/>
            <a:tailEnd/>
          </a:ln>
        </p:spPr>
      </p:pic>
      <p:pic>
        <p:nvPicPr>
          <p:cNvPr id="4101" name="Picture 3"/>
          <p:cNvPicPr>
            <a:picLocks noChangeAspect="1" noChangeArrowheads="1"/>
          </p:cNvPicPr>
          <p:nvPr/>
        </p:nvPicPr>
        <p:blipFill>
          <a:blip r:embed="rId3" cstate="print"/>
          <a:srcRect/>
          <a:stretch>
            <a:fillRect/>
          </a:stretch>
        </p:blipFill>
        <p:spPr bwMode="auto">
          <a:xfrm>
            <a:off x="1052513" y="2867025"/>
            <a:ext cx="6769100" cy="608013"/>
          </a:xfrm>
          <a:prstGeom prst="rect">
            <a:avLst/>
          </a:prstGeom>
          <a:noFill/>
          <a:ln w="9525">
            <a:noFill/>
            <a:miter lim="800000"/>
            <a:headEnd/>
            <a:tailEnd/>
          </a:ln>
        </p:spPr>
      </p:pic>
      <p:pic>
        <p:nvPicPr>
          <p:cNvPr id="4102" name="Picture 4"/>
          <p:cNvPicPr>
            <a:picLocks noChangeAspect="1" noChangeArrowheads="1"/>
          </p:cNvPicPr>
          <p:nvPr/>
        </p:nvPicPr>
        <p:blipFill>
          <a:blip r:embed="rId4" cstate="print"/>
          <a:srcRect/>
          <a:stretch>
            <a:fillRect/>
          </a:stretch>
        </p:blipFill>
        <p:spPr bwMode="auto">
          <a:xfrm>
            <a:off x="1116013" y="4038600"/>
            <a:ext cx="7732712" cy="1123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169 MHz band</a:t>
            </a:r>
            <a:endParaRPr lang="en-US" dirty="0"/>
          </a:p>
        </p:txBody>
      </p:sp>
      <p:graphicFrame>
        <p:nvGraphicFramePr>
          <p:cNvPr id="4" name="Table 3"/>
          <p:cNvGraphicFramePr>
            <a:graphicFrameLocks noGrp="1"/>
          </p:cNvGraphicFramePr>
          <p:nvPr/>
        </p:nvGraphicFramePr>
        <p:xfrm>
          <a:off x="971600" y="2420888"/>
          <a:ext cx="7128793" cy="2117036"/>
        </p:xfrm>
        <a:graphic>
          <a:graphicData uri="http://schemas.openxmlformats.org/drawingml/2006/table">
            <a:tbl>
              <a:tblPr/>
              <a:tblGrid>
                <a:gridCol w="1561276"/>
                <a:gridCol w="1561276"/>
                <a:gridCol w="1368271"/>
                <a:gridCol w="1368271"/>
                <a:gridCol w="1269699"/>
              </a:tblGrid>
              <a:tr h="604867">
                <a:tc>
                  <a:txBody>
                    <a:bodyPr/>
                    <a:lstStyle/>
                    <a:p>
                      <a:pPr>
                        <a:lnSpc>
                          <a:spcPct val="115000"/>
                        </a:lnSpc>
                        <a:spcAft>
                          <a:spcPts val="0"/>
                        </a:spcAft>
                      </a:pPr>
                      <a:r>
                        <a:rPr lang="en-US" sz="1100" dirty="0">
                          <a:latin typeface="Calibri"/>
                          <a:ea typeface="Calibri"/>
                          <a:cs typeface="Times New Roman"/>
                        </a:rPr>
                        <a:t>Frequency band [MHz]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Calibri"/>
                          <a:ea typeface="Calibri"/>
                          <a:cs typeface="Times New Roman"/>
                        </a:rPr>
                        <a:t>Parameter</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mode </a:t>
                      </a:r>
                      <a:r>
                        <a:rPr lang="en-US" sz="1100" dirty="0" smtClean="0">
                          <a:latin typeface="Calibri"/>
                          <a:ea typeface="Calibri"/>
                          <a:cs typeface="Times New Roman"/>
                        </a:rPr>
                        <a:t># 1</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a:t>
                      </a:r>
                      <a:r>
                        <a:rPr lang="en-US" sz="1100" dirty="0" smtClean="0">
                          <a:latin typeface="Calibri"/>
                          <a:ea typeface="Calibri"/>
                          <a:cs typeface="Times New Roman"/>
                        </a:rPr>
                        <a:t>mode </a:t>
                      </a:r>
                      <a:r>
                        <a:rPr lang="en-US" sz="1100" dirty="0" smtClean="0">
                          <a:latin typeface="Calibri"/>
                          <a:ea typeface="Calibri"/>
                          <a:cs typeface="Times New Roman"/>
                        </a:rPr>
                        <a:t>#</a:t>
                      </a:r>
                      <a:r>
                        <a:rPr lang="en-US" sz="1100" baseline="0" dirty="0" smtClean="0">
                          <a:latin typeface="Calibri"/>
                          <a:ea typeface="Calibri"/>
                          <a:cs typeface="Times New Roman"/>
                        </a:rPr>
                        <a:t> 2</a:t>
                      </a:r>
                      <a:endParaRPr lang="en-US" sz="1100" dirty="0" smtClean="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Operating mode </a:t>
                      </a:r>
                      <a:r>
                        <a:rPr lang="en-US" sz="1100" dirty="0" smtClean="0">
                          <a:latin typeface="Calibri"/>
                          <a:ea typeface="Calibri"/>
                          <a:cs typeface="Times New Roman"/>
                        </a:rPr>
                        <a:t># 3</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rowSpan="4">
                  <a:txBody>
                    <a:bodyPr/>
                    <a:lstStyle/>
                    <a:p>
                      <a:pPr>
                        <a:lnSpc>
                          <a:spcPct val="115000"/>
                        </a:lnSpc>
                        <a:spcAft>
                          <a:spcPts val="0"/>
                        </a:spcAft>
                      </a:pPr>
                      <a:endParaRPr lang="en-US" sz="1100" dirty="0">
                        <a:latin typeface="Calibri"/>
                        <a:ea typeface="Calibri"/>
                        <a:cs typeface="Times New Roman"/>
                      </a:endParaRPr>
                    </a:p>
                    <a:p>
                      <a:pPr>
                        <a:lnSpc>
                          <a:spcPct val="115000"/>
                        </a:lnSpc>
                        <a:spcAft>
                          <a:spcPts val="0"/>
                        </a:spcAft>
                      </a:pPr>
                      <a:r>
                        <a:rPr lang="en-US" sz="1100" dirty="0" smtClean="0">
                          <a:latin typeface="Calibri"/>
                          <a:ea typeface="Calibri"/>
                          <a:cs typeface="Times New Roman"/>
                        </a:rPr>
                        <a:t>169.400 </a:t>
                      </a:r>
                      <a:r>
                        <a:rPr lang="en-US" sz="1100" dirty="0">
                          <a:latin typeface="Calibri"/>
                          <a:ea typeface="Calibri"/>
                          <a:cs typeface="Times New Roman"/>
                        </a:rPr>
                        <a:t>– 169.475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Data rate (kbps)</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4.8</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2.4</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9.6 </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dirty="0">
                          <a:latin typeface="Calibri"/>
                          <a:ea typeface="Calibri"/>
                          <a:cs typeface="Times New Roman"/>
                        </a:rPr>
                        <a:t>Modulation</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2-FSK</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Filtered </a:t>
                      </a:r>
                      <a:r>
                        <a:rPr lang="en-US" sz="1100" dirty="0" smtClean="0">
                          <a:latin typeface="Calibri"/>
                          <a:ea typeface="Calibri"/>
                          <a:cs typeface="Times New Roman"/>
                        </a:rPr>
                        <a:t>4-FSK</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434">
                <a:tc vMerge="1">
                  <a:txBody>
                    <a:bodyPr/>
                    <a:lstStyle/>
                    <a:p>
                      <a:endParaRPr lang="en-US"/>
                    </a:p>
                  </a:txBody>
                  <a:tcPr/>
                </a:tc>
                <a:tc>
                  <a:txBody>
                    <a:bodyPr/>
                    <a:lstStyle/>
                    <a:p>
                      <a:pPr>
                        <a:lnSpc>
                          <a:spcPct val="115000"/>
                        </a:lnSpc>
                        <a:spcAft>
                          <a:spcPts val="0"/>
                        </a:spcAft>
                      </a:pPr>
                      <a:r>
                        <a:rPr lang="en-US" sz="1100">
                          <a:latin typeface="Calibri"/>
                          <a:ea typeface="Calibri"/>
                          <a:cs typeface="Times New Roman"/>
                        </a:rPr>
                        <a:t>Modulation index</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0.5</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2.0</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0.33</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4867">
                <a:tc vMerge="1">
                  <a:txBody>
                    <a:bodyPr/>
                    <a:lstStyle/>
                    <a:p>
                      <a:endParaRPr lang="en-US"/>
                    </a:p>
                  </a:txBody>
                  <a:tcPr/>
                </a:tc>
                <a:tc>
                  <a:txBody>
                    <a:bodyPr/>
                    <a:lstStyle/>
                    <a:p>
                      <a:pPr>
                        <a:lnSpc>
                          <a:spcPct val="115000"/>
                        </a:lnSpc>
                        <a:spcAft>
                          <a:spcPts val="0"/>
                        </a:spcAft>
                      </a:pPr>
                      <a:r>
                        <a:rPr lang="en-US" sz="1100">
                          <a:latin typeface="Calibri"/>
                          <a:ea typeface="Calibri"/>
                          <a:cs typeface="Times New Roman"/>
                        </a:rPr>
                        <a:t>Channel spacing (kHz)</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Calibri"/>
                          <a:ea typeface="Calibri"/>
                          <a:cs typeface="Times New Roman"/>
                        </a:rPr>
                        <a:t>12.5</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smtClean="0">
                          <a:latin typeface="Calibri"/>
                          <a:ea typeface="Calibri"/>
                          <a:cs typeface="Times New Roman"/>
                        </a:rPr>
                        <a:t>12.5</a:t>
                      </a:r>
                      <a:endParaRPr lang="en-US" sz="1100" dirty="0">
                        <a:latin typeface="Calibri"/>
                        <a:ea typeface="Calibri"/>
                        <a:cs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Left Brace 4"/>
          <p:cNvSpPr/>
          <p:nvPr/>
        </p:nvSpPr>
        <p:spPr>
          <a:xfrm rot="16200000">
            <a:off x="5184068" y="3609020"/>
            <a:ext cx="576064" cy="266429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Left Brace 5"/>
          <p:cNvSpPr/>
          <p:nvPr/>
        </p:nvSpPr>
        <p:spPr>
          <a:xfrm rot="16200000">
            <a:off x="7164288" y="4293096"/>
            <a:ext cx="576064"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extBox 6"/>
          <p:cNvSpPr txBox="1"/>
          <p:nvPr/>
        </p:nvSpPr>
        <p:spPr>
          <a:xfrm>
            <a:off x="4716016" y="5373216"/>
            <a:ext cx="1420582" cy="461665"/>
          </a:xfrm>
          <a:prstGeom prst="rect">
            <a:avLst/>
          </a:prstGeom>
          <a:noFill/>
        </p:spPr>
        <p:txBody>
          <a:bodyPr wrap="none" rtlCol="0">
            <a:spAutoFit/>
          </a:bodyPr>
          <a:lstStyle/>
          <a:p>
            <a:r>
              <a:rPr lang="en-US" sz="1200" dirty="0" smtClean="0"/>
              <a:t>Compatibility with </a:t>
            </a:r>
          </a:p>
          <a:p>
            <a:r>
              <a:rPr lang="en-US" sz="1200" dirty="0" smtClean="0"/>
              <a:t>WMBUS Mode N</a:t>
            </a:r>
            <a:endParaRPr lang="en-US" sz="1200" dirty="0"/>
          </a:p>
        </p:txBody>
      </p:sp>
      <p:sp>
        <p:nvSpPr>
          <p:cNvPr id="8" name="TextBox 7"/>
          <p:cNvSpPr txBox="1"/>
          <p:nvPr/>
        </p:nvSpPr>
        <p:spPr>
          <a:xfrm>
            <a:off x="6676658" y="5373216"/>
            <a:ext cx="1718740" cy="646331"/>
          </a:xfrm>
          <a:prstGeom prst="rect">
            <a:avLst/>
          </a:prstGeom>
          <a:noFill/>
        </p:spPr>
        <p:txBody>
          <a:bodyPr wrap="none" rtlCol="0">
            <a:spAutoFit/>
          </a:bodyPr>
          <a:lstStyle/>
          <a:p>
            <a:r>
              <a:rPr lang="en-US" sz="1200" dirty="0" smtClean="0"/>
              <a:t>Compatibility with </a:t>
            </a:r>
            <a:br>
              <a:rPr lang="en-US" sz="1200" dirty="0" smtClean="0"/>
            </a:br>
            <a:r>
              <a:rPr lang="en-US" sz="1200" dirty="0" smtClean="0"/>
              <a:t>4g operating mode #1 </a:t>
            </a:r>
            <a:br>
              <a:rPr lang="en-US" sz="1200" dirty="0" smtClean="0"/>
            </a:br>
            <a:r>
              <a:rPr lang="en-US" sz="1200" dirty="0" smtClean="0"/>
              <a:t>in 450-470 MHz</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353</Words>
  <Application>Microsoft Office PowerPoint</Application>
  <PresentationFormat>On-screen Show (4:3)</PresentationFormat>
  <Paragraphs>68</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Slide 1</vt:lpstr>
      <vt:lpstr>CID # 189 </vt:lpstr>
      <vt:lpstr>CID # 197 </vt:lpstr>
      <vt:lpstr>169 MHz European band for Smart Metering Applications</vt:lpstr>
      <vt:lpstr>169 MHz band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FEC Comment Resolutions</dc:title>
  <dc:creator>Alina</dc:creator>
  <cp:lastModifiedBy>Popa, Daniel</cp:lastModifiedBy>
  <cp:revision>150</cp:revision>
  <dcterms:created xsi:type="dcterms:W3CDTF">2010-07-11T04:49:45Z</dcterms:created>
  <dcterms:modified xsi:type="dcterms:W3CDTF">2011-09-20T06:27:45Z</dcterms:modified>
</cp:coreProperties>
</file>