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65" r:id="rId4"/>
    <p:sldId id="267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78" d="100"/>
          <a:sy n="78" d="100"/>
        </p:scale>
        <p:origin x="-15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B78E8CB-1562-45C7-8034-6C6B7B7CB3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93665-93FE-4FA3-8555-F8CBB02A96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B2BA2-5B6F-4154-8B83-C42DDD8CD4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C94A3-61F8-4AEC-AD86-6CC5E8025C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85553-8E94-4D63-9EFF-6AABA2D55F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06489-84C4-4995-A0DD-6E1360C66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ECF69-1DA9-45ED-A66D-4A44C05C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B9C0C-0453-434E-9D63-FBFC866F31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9ACD8-24F4-42E4-8208-01379861F2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9C00C-B9E8-4B05-BEA8-48CC60418D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295FD-33EB-4524-BAEE-850C1390B6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8500A-6910-4350-87CC-4ED6A0E894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E9BF1656-92AA-4FAB-87AD-7225E85C8B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130425"/>
            <a:ext cx="8610600" cy="147002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IEEE 802.15.4f Active RFID System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Sponsor Ballot</a:t>
            </a:r>
            <a:br>
              <a:rPr lang="en-US" sz="3600" b="1" dirty="0" smtClean="0"/>
            </a:br>
            <a:r>
              <a:rPr lang="en-US" sz="3600" b="1" dirty="0" smtClean="0"/>
              <a:t>Ballot Resolution Committee </a:t>
            </a:r>
            <a:br>
              <a:rPr lang="en-US" sz="3600" b="1" dirty="0" smtClean="0"/>
            </a:br>
            <a:r>
              <a:rPr lang="en-US" sz="3600" b="1" dirty="0" smtClean="0"/>
              <a:t>Teleconference Meeting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September </a:t>
            </a:r>
            <a:r>
              <a:rPr lang="en-US" sz="3600" b="1" dirty="0" smtClean="0"/>
              <a:t>13, </a:t>
            </a:r>
            <a:r>
              <a:rPr lang="en-US" sz="3600" b="1" dirty="0" smtClean="0"/>
              <a:t>2011</a:t>
            </a: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2552700" y="4800600"/>
            <a:ext cx="4038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Mike McInnis</a:t>
            </a:r>
          </a:p>
          <a:p>
            <a:pPr algn="ctr">
              <a:spcBef>
                <a:spcPct val="50000"/>
              </a:spcBef>
            </a:pPr>
            <a:r>
              <a:rPr lang="en-US"/>
              <a:t>Chair IEEE 802.15.4f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228600"/>
            <a:ext cx="8763000" cy="6629400"/>
          </a:xfrm>
        </p:spPr>
        <p:txBody>
          <a:bodyPr/>
          <a:lstStyle/>
          <a:p>
            <a:r>
              <a:rPr lang="en-US" sz="2400" b="1" dirty="0" smtClean="0"/>
              <a:t>TG4f first (initial) Sponsor Ballot (30 day) tally results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Ballot Open Date: 28-Jul-2011</a:t>
            </a:r>
          </a:p>
          <a:p>
            <a:r>
              <a:rPr lang="en-US" dirty="0" smtClean="0"/>
              <a:t>Ballot Close Date: 28-Aug-2011</a:t>
            </a:r>
          </a:p>
          <a:p>
            <a:r>
              <a:rPr lang="en-US" dirty="0" smtClean="0"/>
              <a:t>Draft #: D05</a:t>
            </a:r>
          </a:p>
          <a:p>
            <a:r>
              <a:rPr lang="en-US" dirty="0" smtClean="0"/>
              <a:t>Comments: 97</a:t>
            </a:r>
          </a:p>
          <a:p>
            <a:r>
              <a:rPr lang="en-US" dirty="0" smtClean="0"/>
              <a:t>	 (14 CID #s 4, 82, 83, 84, 86, 89, 90, 91, 92, 93, 94, 95, 96, 97 are comments on TG4e text)</a:t>
            </a:r>
          </a:p>
          <a:p>
            <a:endParaRPr lang="en-US" dirty="0" smtClean="0"/>
          </a:p>
          <a:p>
            <a:r>
              <a:rPr lang="en-US" dirty="0" smtClean="0"/>
              <a:t>Must Be Satisfied Comments: 22 however subtracting 13 TG4e and TG4i comments = 9 TG4f comments</a:t>
            </a:r>
          </a:p>
          <a:p>
            <a:r>
              <a:rPr lang="en-US" dirty="0" smtClean="0"/>
              <a:t>Technical comments: 36 however subtracting 1 TG4e comment = 35 TG4f comments</a:t>
            </a:r>
          </a:p>
          <a:p>
            <a:r>
              <a:rPr lang="en-US" dirty="0" smtClean="0"/>
              <a:t> </a:t>
            </a:r>
          </a:p>
          <a:p>
            <a:r>
              <a:rPr lang="en-US" b="1" dirty="0" smtClean="0"/>
              <a:t>RESPONSE RATE</a:t>
            </a:r>
            <a:endParaRPr lang="en-US" dirty="0" smtClean="0"/>
          </a:p>
          <a:p>
            <a:r>
              <a:rPr lang="en-US" dirty="0" smtClean="0"/>
              <a:t>138 eligible people in this ballot group. 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112 affirmative votes</a:t>
            </a:r>
          </a:p>
          <a:p>
            <a:r>
              <a:rPr lang="en-US" dirty="0" smtClean="0"/>
              <a:t>3 negative votes with comments</a:t>
            </a:r>
          </a:p>
          <a:p>
            <a:r>
              <a:rPr lang="en-US" dirty="0" smtClean="0"/>
              <a:t>0 negative votes without comments</a:t>
            </a:r>
          </a:p>
          <a:p>
            <a:r>
              <a:rPr lang="en-US" dirty="0" smtClean="0"/>
              <a:t>9 abstention votes: (Conflict of Interest: 1, Lack of expertise: 1, Lack of time: 5, Other: 2)</a:t>
            </a:r>
          </a:p>
          <a:p>
            <a:r>
              <a:rPr lang="en-US" dirty="0" smtClean="0"/>
              <a:t>124 votes received = 89% returned</a:t>
            </a:r>
          </a:p>
          <a:p>
            <a:r>
              <a:rPr lang="en-US" dirty="0" smtClean="0"/>
              <a:t>                                    7% abstention</a:t>
            </a:r>
          </a:p>
          <a:p>
            <a:r>
              <a:rPr lang="en-US" dirty="0" smtClean="0"/>
              <a:t> </a:t>
            </a:r>
          </a:p>
          <a:p>
            <a:r>
              <a:rPr lang="en-US" b="1" dirty="0" smtClean="0"/>
              <a:t>APPROVAL RATE</a:t>
            </a:r>
            <a:endParaRPr lang="en-US" dirty="0" smtClean="0"/>
          </a:p>
          <a:p>
            <a:r>
              <a:rPr lang="en-US" dirty="0" smtClean="0"/>
              <a:t>112 affirmative votes</a:t>
            </a:r>
          </a:p>
          <a:p>
            <a:r>
              <a:rPr lang="en-US" dirty="0" smtClean="0"/>
              <a:t>3 negative votes with comments</a:t>
            </a:r>
          </a:p>
          <a:p>
            <a:r>
              <a:rPr lang="en-US" dirty="0" smtClean="0"/>
              <a:t>115 votes = 97% affirmative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TG4f Sponsor Ballot BRC </a:t>
            </a:r>
            <a:r>
              <a:rPr lang="en-US" sz="2400" b="1" dirty="0" smtClean="0"/>
              <a:t>9/13/2011 </a:t>
            </a:r>
            <a:r>
              <a:rPr lang="en-US" sz="2400" b="1" dirty="0" smtClean="0"/>
              <a:t>Agenda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04800" y="914400"/>
            <a:ext cx="8534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 smtClean="0">
                <a:latin typeface="+mn-lt"/>
              </a:rPr>
              <a:t>Agenda </a:t>
            </a:r>
            <a:r>
              <a:rPr lang="en-US" b="1" u="sng" kern="0" dirty="0">
                <a:latin typeface="+mn-lt"/>
              </a:rPr>
              <a:t>Items</a:t>
            </a:r>
            <a:r>
              <a:rPr lang="en-US" b="1" u="sng" kern="0" dirty="0" smtClean="0">
                <a:latin typeface="+mn-lt"/>
              </a:rPr>
              <a:t>:</a:t>
            </a:r>
            <a:endParaRPr lang="en-US" sz="1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400" b="1" kern="0" dirty="0" smtClean="0">
                <a:latin typeface="Arial" pitchFamily="34" charset="0"/>
              </a:rPr>
              <a:t>Continue </a:t>
            </a:r>
            <a:r>
              <a:rPr lang="en-US" sz="1400" b="1" kern="0" dirty="0" smtClean="0">
                <a:latin typeface="Arial" pitchFamily="34" charset="0"/>
              </a:rPr>
              <a:t>resolving TG4f SB technical and must satisfy comments.</a:t>
            </a: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endParaRPr lang="en-US" sz="1200" b="1" kern="0" dirty="0" smtClean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 smtClean="0"/>
              <a:t>Action Items</a:t>
            </a:r>
            <a:r>
              <a:rPr lang="en-US" b="1" u="sng" kern="0" dirty="0" smtClean="0"/>
              <a:t>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1400" b="1" kern="0" dirty="0" smtClean="0">
                <a:latin typeface="Arial" pitchFamily="34" charset="0"/>
              </a:rPr>
              <a:t>1) Completed basic resolution of all technical comments, some technical comments need to be further discussed in Okinawa.</a:t>
            </a:r>
            <a:endParaRPr lang="en-US" sz="1400" b="1" kern="0" dirty="0" smtClean="0">
              <a:latin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+mj-lt"/>
              <a:buAutoNum type="arabicParenR"/>
              <a:defRPr/>
            </a:pPr>
            <a:endParaRPr lang="en-US" sz="1200" b="1" kern="0" dirty="0">
              <a:latin typeface="Arial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b="1" u="sng" kern="0" dirty="0">
                <a:latin typeface="Arial" pitchFamily="34" charset="0"/>
              </a:rPr>
              <a:t>Administrative Items:</a:t>
            </a:r>
            <a:endParaRPr lang="en-US" sz="1200" b="1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AutoNum type="arabicParenR"/>
              <a:defRPr/>
            </a:pPr>
            <a:r>
              <a:rPr lang="en-US" sz="1400" b="1" kern="0" dirty="0" smtClean="0">
                <a:latin typeface="+mn-lt"/>
              </a:rPr>
              <a:t>This TG4f BRC meeting achieved a quorum.</a:t>
            </a:r>
          </a:p>
          <a:p>
            <a:pPr marL="800100" lvl="1" indent="-342900">
              <a:spcBef>
                <a:spcPct val="20000"/>
              </a:spcBef>
              <a:defRPr/>
            </a:pPr>
            <a:endParaRPr lang="en-US" sz="120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 typeface="+mj-lt"/>
              <a:buAutoNum type="arabicParenR"/>
              <a:defRPr/>
            </a:pPr>
            <a:endParaRPr lang="en-US" kern="0" dirty="0"/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kern="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2400" b="1" dirty="0" smtClean="0"/>
              <a:t>TG4f Sponsor Ballot BRC Meeting Schedule</a:t>
            </a: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152400" y="1143000"/>
            <a:ext cx="8763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 smtClean="0"/>
              <a:t>Next  802.15 interim meeting session - September 19-22, 2011 in Okinawa, Japan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b="1" dirty="0" smtClean="0"/>
              <a:t>18 days </a:t>
            </a:r>
            <a:r>
              <a:rPr lang="en-US" dirty="0" smtClean="0"/>
              <a:t>between Wed. Aug 31 (today) and Mon. Sept. 19 (start of Okinawa 802 Interim meeting).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There is time to discuss SB comment resolutions via e-mail and </a:t>
            </a:r>
            <a:r>
              <a:rPr lang="en-US" dirty="0" err="1" smtClean="0"/>
              <a:t>telecon</a:t>
            </a:r>
            <a:r>
              <a:rPr lang="en-US" dirty="0" smtClean="0"/>
              <a:t> prior to the Okinawa meeting.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Therefore comment resolutions will be discussed via e-mail and per the following teleconference schedule.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Next meetings: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strike="sngStrike" dirty="0" smtClean="0"/>
              <a:t>Thursday Sept  1, 2011 at 8am PST. (previously announced via e-mail)</a:t>
            </a:r>
          </a:p>
          <a:p>
            <a:pPr>
              <a:defRPr/>
            </a:pPr>
            <a:r>
              <a:rPr lang="en-US" strike="sngStrike" dirty="0" smtClean="0"/>
              <a:t>Friday      Sept  2, 2011 at 8am PST. (previously announced via e-mail)</a:t>
            </a:r>
          </a:p>
          <a:p>
            <a:pPr>
              <a:defRPr/>
            </a:pPr>
            <a:r>
              <a:rPr lang="en-US" strike="sngStrike" dirty="0" smtClean="0"/>
              <a:t>Tuesday  Sept 13, 2011 at 8am PST. (details </a:t>
            </a:r>
            <a:r>
              <a:rPr lang="en-US" strike="sngStrike" dirty="0" smtClean="0"/>
              <a:t>announced </a:t>
            </a:r>
            <a:r>
              <a:rPr lang="en-US" strike="sngStrike" dirty="0" smtClean="0"/>
              <a:t>via-e-mail)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TG4f Sponsor Ballot BRC </a:t>
            </a:r>
            <a:r>
              <a:rPr lang="en-US" sz="2400" b="1" dirty="0" smtClean="0"/>
              <a:t>9/13/2011 </a:t>
            </a:r>
            <a:r>
              <a:rPr lang="en-US" sz="2400" b="1" dirty="0" err="1" smtClean="0"/>
              <a:t>Telecon</a:t>
            </a:r>
            <a:r>
              <a:rPr lang="en-US" sz="2400" b="1" dirty="0" smtClean="0"/>
              <a:t> Participants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BRC participants for this meeting: 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Andy Ward, Billy Verso, Mike McInnis, Dalibor Pokrajac, Tim Harrington</a:t>
            </a:r>
          </a:p>
          <a:p>
            <a:pPr eaLnBrk="1" hangingPunct="1">
              <a:buFontTx/>
              <a:buNone/>
            </a:pPr>
            <a:endParaRPr lang="en-US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8313</TotalTime>
  <Words>228</Words>
  <Application>Microsoft Office PowerPoint</Application>
  <PresentationFormat>On-screen Show (4:3)</PresentationFormat>
  <Paragraphs>57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IEEE 802.15.4f Active RFID System  Sponsor Ballot Ballot Resolution Committee  Teleconference Meeting  September 13, 2011</vt:lpstr>
      <vt:lpstr>Slide 2</vt:lpstr>
      <vt:lpstr>TG4f Sponsor Ballot BRC 9/13/2011 Agenda</vt:lpstr>
      <vt:lpstr>TG4f Sponsor Ballot BRC Meeting Schedule</vt:lpstr>
      <vt:lpstr>TG4f Sponsor Ballot BRC 9/13/2011 Telecon Participants</vt:lpstr>
    </vt:vector>
  </TitlesOfParts>
  <Company>The Boeing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802.15.4f Active RFID System Telecon April 15, 2010</dc:title>
  <dc:creator>MDM9096</dc:creator>
  <cp:lastModifiedBy>MDM9096</cp:lastModifiedBy>
  <cp:revision>194</cp:revision>
  <dcterms:created xsi:type="dcterms:W3CDTF">2010-04-15T15:44:09Z</dcterms:created>
  <dcterms:modified xsi:type="dcterms:W3CDTF">2011-09-13T16:31:09Z</dcterms:modified>
</cp:coreProperties>
</file>