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9" r:id="rId3"/>
    <p:sldId id="265" r:id="rId4"/>
    <p:sldId id="267" r:id="rId5"/>
    <p:sldId id="259"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660" autoAdjust="0"/>
  </p:normalViewPr>
  <p:slideViewPr>
    <p:cSldViewPr>
      <p:cViewPr varScale="1">
        <p:scale>
          <a:sx n="78" d="100"/>
          <a:sy n="78" d="100"/>
        </p:scale>
        <p:origin x="-1524" y="-84"/>
      </p:cViewPr>
      <p:guideLst>
        <p:guide orient="horz" pos="2160"/>
        <p:guide pos="2880"/>
      </p:guideLst>
    </p:cSldViewPr>
  </p:slideViewPr>
  <p:outlineViewPr>
    <p:cViewPr>
      <p:scale>
        <a:sx n="33" d="100"/>
        <a:sy n="33" d="100"/>
      </p:scale>
      <p:origin x="0" y="1362"/>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latin typeface="Arial" charset="0"/>
              </a:defRPr>
            </a:lvl1pPr>
          </a:lstStyle>
          <a:p>
            <a:pPr>
              <a:defRPr/>
            </a:pPr>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dirty="0">
                <a:latin typeface="Arial" charset="0"/>
              </a:defRPr>
            </a:lvl1pPr>
          </a:lstStyle>
          <a:p>
            <a:pPr>
              <a:defRPr/>
            </a:pPr>
            <a:endParaRPr lang="en-US"/>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latin typeface="Arial" charset="0"/>
              </a:defRPr>
            </a:lvl1pPr>
          </a:lstStyle>
          <a:p>
            <a:pPr>
              <a:defRPr/>
            </a:pPr>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B78E8CB-1562-45C7-8034-6C6B7B7CB3C0}"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DE93665-93FE-4FA3-8555-F8CBB02A96A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CB2BA2-5B6F-4154-8B83-C42DDD8CD460}"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EC94A3-61F8-4AEC-AD86-6CC5E8025C8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7B85553-8E94-4D63-9EFF-6AABA2D55F3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906489-84C4-4995-A0DD-6E1360C666E3}"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3FECF69-1DA9-45ED-A66D-4A44C05CC5A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D8B9C0C-0453-434E-9D63-FBFC866F3125}"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D89ACD8-24F4-42E4-8208-01379861F2E1}"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479C00C-B9E8-4B05-BEA8-48CC60418DBD}"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12295FD-33EB-4524-BAEE-850C1390B60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EE8500A-6910-4350-87CC-4ED6A0E8940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E9BF1656-92AA-4FAB-87AD-7225E85C8B7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2130425"/>
            <a:ext cx="8610600" cy="1470025"/>
          </a:xfrm>
        </p:spPr>
        <p:txBody>
          <a:bodyPr/>
          <a:lstStyle/>
          <a:p>
            <a:pPr eaLnBrk="1" hangingPunct="1"/>
            <a:r>
              <a:rPr lang="en-US" sz="3600" b="1" dirty="0" smtClean="0"/>
              <a:t>IEEE 802.15.4f Active RFID System</a:t>
            </a:r>
            <a:br>
              <a:rPr lang="en-US" sz="3600" b="1" dirty="0" smtClean="0"/>
            </a:br>
            <a:r>
              <a:rPr lang="en-US" sz="3600" b="1" dirty="0" smtClean="0"/>
              <a:t/>
            </a:r>
            <a:br>
              <a:rPr lang="en-US" sz="3600" b="1" dirty="0" smtClean="0"/>
            </a:br>
            <a:r>
              <a:rPr lang="en-US" sz="3600" b="1" dirty="0" smtClean="0"/>
              <a:t>Sponsor Ballot</a:t>
            </a:r>
            <a:br>
              <a:rPr lang="en-US" sz="3600" b="1" dirty="0" smtClean="0"/>
            </a:br>
            <a:r>
              <a:rPr lang="en-US" sz="3600" b="1" dirty="0" smtClean="0"/>
              <a:t>Ballot Resolution Committee </a:t>
            </a:r>
            <a:br>
              <a:rPr lang="en-US" sz="3600" b="1" dirty="0" smtClean="0"/>
            </a:br>
            <a:r>
              <a:rPr lang="en-US" sz="3600" b="1" dirty="0" smtClean="0"/>
              <a:t>Teleconference Meeting</a:t>
            </a:r>
            <a:br>
              <a:rPr lang="en-US" sz="3600" b="1" dirty="0" smtClean="0"/>
            </a:br>
            <a:r>
              <a:rPr lang="en-US" sz="3600" b="1" dirty="0" smtClean="0"/>
              <a:t/>
            </a:r>
            <a:br>
              <a:rPr lang="en-US" sz="3600" b="1" dirty="0" smtClean="0"/>
            </a:br>
            <a:r>
              <a:rPr lang="en-US" sz="3600" b="1" dirty="0" smtClean="0"/>
              <a:t>September 1, 2011</a:t>
            </a:r>
          </a:p>
        </p:txBody>
      </p:sp>
      <p:sp>
        <p:nvSpPr>
          <p:cNvPr id="2051" name="Text Box 4"/>
          <p:cNvSpPr txBox="1">
            <a:spLocks noChangeArrowheads="1"/>
          </p:cNvSpPr>
          <p:nvPr/>
        </p:nvSpPr>
        <p:spPr bwMode="auto">
          <a:xfrm>
            <a:off x="2552700" y="4800600"/>
            <a:ext cx="4038600" cy="779463"/>
          </a:xfrm>
          <a:prstGeom prst="rect">
            <a:avLst/>
          </a:prstGeom>
          <a:noFill/>
          <a:ln w="9525">
            <a:noFill/>
            <a:miter lim="800000"/>
            <a:headEnd/>
            <a:tailEnd/>
          </a:ln>
        </p:spPr>
        <p:txBody>
          <a:bodyPr>
            <a:spAutoFit/>
          </a:bodyPr>
          <a:lstStyle/>
          <a:p>
            <a:pPr algn="ctr">
              <a:spcBef>
                <a:spcPct val="50000"/>
              </a:spcBef>
            </a:pPr>
            <a:r>
              <a:rPr lang="en-US"/>
              <a:t>Mike McInnis</a:t>
            </a:r>
          </a:p>
          <a:p>
            <a:pPr algn="ctr">
              <a:spcBef>
                <a:spcPct val="50000"/>
              </a:spcBef>
            </a:pPr>
            <a:r>
              <a:rPr lang="en-US"/>
              <a:t>Chair IEEE 802.15.4f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228600"/>
            <a:ext cx="8763000" cy="6629400"/>
          </a:xfrm>
        </p:spPr>
        <p:txBody>
          <a:bodyPr/>
          <a:lstStyle/>
          <a:p>
            <a:r>
              <a:rPr lang="en-US" sz="2400" b="1" dirty="0" smtClean="0"/>
              <a:t>TG4f first (initial) Sponsor Ballot (30 day) tally results</a:t>
            </a:r>
          </a:p>
          <a:p>
            <a:r>
              <a:rPr lang="en-US" dirty="0" smtClean="0"/>
              <a:t> </a:t>
            </a:r>
          </a:p>
          <a:p>
            <a:r>
              <a:rPr lang="en-US" dirty="0" smtClean="0"/>
              <a:t>Ballot Open Date: 28-Jul-2011</a:t>
            </a:r>
          </a:p>
          <a:p>
            <a:r>
              <a:rPr lang="en-US" dirty="0" smtClean="0"/>
              <a:t>Ballot Close Date: 28-Aug-2011</a:t>
            </a:r>
          </a:p>
          <a:p>
            <a:r>
              <a:rPr lang="en-US" dirty="0" smtClean="0"/>
              <a:t>Draft #: D05</a:t>
            </a:r>
          </a:p>
          <a:p>
            <a:r>
              <a:rPr lang="en-US" dirty="0" smtClean="0"/>
              <a:t>Comments: 97</a:t>
            </a:r>
          </a:p>
          <a:p>
            <a:r>
              <a:rPr lang="en-US" dirty="0" smtClean="0"/>
              <a:t>	 (14 CID #s 4, 82, 83, 84, 86, 89, 90, 91, 92, 93, 94, 95, 96, 97 are comments on TG4e text)</a:t>
            </a:r>
          </a:p>
          <a:p>
            <a:endParaRPr lang="en-US" dirty="0" smtClean="0"/>
          </a:p>
          <a:p>
            <a:r>
              <a:rPr lang="en-US" dirty="0" smtClean="0"/>
              <a:t>Must Be Satisfied Comments: 22 however subtracting 13 TG4e and TG4i comments = 9 TG4f comments</a:t>
            </a:r>
          </a:p>
          <a:p>
            <a:r>
              <a:rPr lang="en-US" dirty="0" smtClean="0"/>
              <a:t>Technical comments: 36 however subtracting 1 TG4e comment = 35 TG4f comments</a:t>
            </a:r>
          </a:p>
          <a:p>
            <a:r>
              <a:rPr lang="en-US" dirty="0" smtClean="0"/>
              <a:t> </a:t>
            </a:r>
          </a:p>
          <a:p>
            <a:r>
              <a:rPr lang="en-US" b="1" dirty="0" smtClean="0"/>
              <a:t>RESPONSE RATE</a:t>
            </a:r>
            <a:endParaRPr lang="en-US" dirty="0" smtClean="0"/>
          </a:p>
          <a:p>
            <a:r>
              <a:rPr lang="en-US" dirty="0" smtClean="0"/>
              <a:t>138 eligible people in this ballot group. </a:t>
            </a:r>
          </a:p>
          <a:p>
            <a:r>
              <a:rPr lang="en-US" dirty="0" smtClean="0"/>
              <a:t> </a:t>
            </a:r>
          </a:p>
          <a:p>
            <a:r>
              <a:rPr lang="en-US" dirty="0" smtClean="0"/>
              <a:t>112 affirmative votes</a:t>
            </a:r>
          </a:p>
          <a:p>
            <a:r>
              <a:rPr lang="en-US" dirty="0" smtClean="0"/>
              <a:t>3 negative votes with comments</a:t>
            </a:r>
          </a:p>
          <a:p>
            <a:r>
              <a:rPr lang="en-US" dirty="0" smtClean="0"/>
              <a:t>0 negative votes without comments</a:t>
            </a:r>
          </a:p>
          <a:p>
            <a:r>
              <a:rPr lang="en-US" dirty="0" smtClean="0"/>
              <a:t>9 abstention votes: (Conflict of Interest: 1, Lack of expertise: 1, Lack of time: 5, Other: 2)</a:t>
            </a:r>
          </a:p>
          <a:p>
            <a:r>
              <a:rPr lang="en-US" dirty="0" smtClean="0"/>
              <a:t>124 votes received = 89% returned</a:t>
            </a:r>
          </a:p>
          <a:p>
            <a:r>
              <a:rPr lang="en-US" dirty="0" smtClean="0"/>
              <a:t>                                    7% abstention</a:t>
            </a:r>
          </a:p>
          <a:p>
            <a:r>
              <a:rPr lang="en-US" dirty="0" smtClean="0"/>
              <a:t> </a:t>
            </a:r>
          </a:p>
          <a:p>
            <a:r>
              <a:rPr lang="en-US" b="1" dirty="0" smtClean="0"/>
              <a:t>APPROVAL RATE</a:t>
            </a:r>
            <a:endParaRPr lang="en-US" dirty="0" smtClean="0"/>
          </a:p>
          <a:p>
            <a:r>
              <a:rPr lang="en-US" dirty="0" smtClean="0"/>
              <a:t>112 affirmative votes</a:t>
            </a:r>
          </a:p>
          <a:p>
            <a:r>
              <a:rPr lang="en-US" dirty="0" smtClean="0"/>
              <a:t>3 negative votes with comments</a:t>
            </a:r>
          </a:p>
          <a:p>
            <a:r>
              <a:rPr lang="en-US" dirty="0" smtClean="0"/>
              <a:t>115 votes = 97% affirmative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0"/>
            <a:ext cx="8229600" cy="457200"/>
          </a:xfrm>
        </p:spPr>
        <p:txBody>
          <a:bodyPr/>
          <a:lstStyle/>
          <a:p>
            <a:pPr eaLnBrk="1" hangingPunct="1"/>
            <a:r>
              <a:rPr lang="en-US" sz="2400" b="1" dirty="0" smtClean="0"/>
              <a:t>TG4f Sponsor Ballot BRC 9/1/2011 Agenda</a:t>
            </a:r>
          </a:p>
        </p:txBody>
      </p:sp>
      <p:sp>
        <p:nvSpPr>
          <p:cNvPr id="9" name="Rectangle 3"/>
          <p:cNvSpPr txBox="1">
            <a:spLocks noChangeArrowheads="1"/>
          </p:cNvSpPr>
          <p:nvPr/>
        </p:nvSpPr>
        <p:spPr bwMode="auto">
          <a:xfrm>
            <a:off x="304800" y="914400"/>
            <a:ext cx="8534400" cy="5943600"/>
          </a:xfrm>
          <a:prstGeom prst="rect">
            <a:avLst/>
          </a:prstGeom>
          <a:noFill/>
          <a:ln w="9525">
            <a:noFill/>
            <a:miter lim="800000"/>
            <a:headEnd/>
            <a:tailEnd/>
          </a:ln>
        </p:spPr>
        <p:txBody>
          <a:bodyPr/>
          <a:lstStyle/>
          <a:p>
            <a:pPr marL="342900" indent="-342900">
              <a:spcBef>
                <a:spcPct val="20000"/>
              </a:spcBef>
              <a:defRPr/>
            </a:pPr>
            <a:r>
              <a:rPr lang="en-US" b="1" u="sng" kern="0" dirty="0" smtClean="0">
                <a:latin typeface="+mn-lt"/>
              </a:rPr>
              <a:t>Agenda </a:t>
            </a:r>
            <a:r>
              <a:rPr lang="en-US" b="1" u="sng" kern="0" dirty="0">
                <a:latin typeface="+mn-lt"/>
              </a:rPr>
              <a:t>Items</a:t>
            </a:r>
            <a:r>
              <a:rPr lang="en-US" b="1" u="sng" kern="0" dirty="0" smtClean="0">
                <a:latin typeface="+mn-lt"/>
              </a:rPr>
              <a:t>:</a:t>
            </a:r>
            <a:endParaRPr lang="en-US" sz="1200" b="1" kern="0" dirty="0">
              <a:latin typeface="+mn-lt"/>
            </a:endParaRPr>
          </a:p>
          <a:p>
            <a:pPr marL="342900" indent="-342900">
              <a:spcBef>
                <a:spcPct val="20000"/>
              </a:spcBef>
              <a:buFontTx/>
              <a:buAutoNum type="arabicParenR"/>
              <a:defRPr/>
            </a:pPr>
            <a:r>
              <a:rPr lang="en-US" sz="1400" b="1" kern="0" dirty="0" smtClean="0">
                <a:latin typeface="Arial" pitchFamily="34" charset="0"/>
              </a:rPr>
              <a:t>Continue resolving TG4f SB technical and must satisfy comments.</a:t>
            </a:r>
          </a:p>
          <a:p>
            <a:pPr marL="342900" indent="-342900">
              <a:spcBef>
                <a:spcPct val="20000"/>
              </a:spcBef>
              <a:buFontTx/>
              <a:buAutoNum type="arabicParenR"/>
              <a:defRPr/>
            </a:pPr>
            <a:endParaRPr lang="en-US" sz="1200" b="1" kern="0" dirty="0" smtClean="0">
              <a:latin typeface="Arial" pitchFamily="34" charset="0"/>
            </a:endParaRPr>
          </a:p>
          <a:p>
            <a:pPr marL="342900" indent="-342900">
              <a:spcBef>
                <a:spcPct val="20000"/>
              </a:spcBef>
              <a:defRPr/>
            </a:pPr>
            <a:r>
              <a:rPr lang="en-US" b="1" u="sng" kern="0" dirty="0" smtClean="0"/>
              <a:t>Action Items:</a:t>
            </a:r>
            <a:endParaRPr lang="en-US" sz="1200" b="1" kern="0" dirty="0" smtClean="0">
              <a:latin typeface="Arial" pitchFamily="34" charset="0"/>
            </a:endParaRPr>
          </a:p>
          <a:p>
            <a:pPr marL="342900" lvl="1" indent="-342900">
              <a:spcBef>
                <a:spcPct val="20000"/>
              </a:spcBef>
              <a:buFont typeface="+mj-lt"/>
              <a:buAutoNum type="arabicParenR"/>
              <a:defRPr/>
            </a:pPr>
            <a:r>
              <a:rPr lang="en-US" sz="1400" b="1" kern="0" dirty="0" smtClean="0">
                <a:latin typeface="Arial" pitchFamily="34" charset="0"/>
              </a:rPr>
              <a:t>During this meeting </a:t>
            </a:r>
            <a:r>
              <a:rPr lang="en-US" sz="1400" b="1" kern="0" dirty="0" smtClean="0">
                <a:latin typeface="Arial" pitchFamily="34" charset="0"/>
              </a:rPr>
              <a:t>the comment resolution document was revised to rev 01 (15-11-0579-01-004f) with the CID#s that were discussed and resolved during this meeting.  This rev 01 document will not be posted on the IEEE 802.15 server until after the Friday Sept. 2, 2011 TG4f SB BRC </a:t>
            </a:r>
            <a:r>
              <a:rPr lang="en-US" sz="1400" b="1" kern="0" dirty="0" err="1" smtClean="0">
                <a:latin typeface="Arial" pitchFamily="34" charset="0"/>
              </a:rPr>
              <a:t>telecon</a:t>
            </a:r>
            <a:r>
              <a:rPr lang="en-US" sz="1400" b="1" kern="0" dirty="0" smtClean="0">
                <a:latin typeface="Arial" pitchFamily="34" charset="0"/>
              </a:rPr>
              <a:t> has adjourned.</a:t>
            </a:r>
            <a:endParaRPr lang="en-US" sz="1400" b="1" kern="0" dirty="0" smtClean="0">
              <a:latin typeface="Arial" pitchFamily="34" charset="0"/>
            </a:endParaRPr>
          </a:p>
          <a:p>
            <a:pPr marL="800100" lvl="1" indent="-342900">
              <a:spcBef>
                <a:spcPct val="20000"/>
              </a:spcBef>
              <a:buFont typeface="+mj-lt"/>
              <a:buAutoNum type="arabicParenR"/>
              <a:defRPr/>
            </a:pPr>
            <a:endParaRPr lang="en-US" sz="1200" b="1" kern="0" dirty="0">
              <a:latin typeface="Arial" pitchFamily="34" charset="0"/>
            </a:endParaRPr>
          </a:p>
          <a:p>
            <a:pPr marL="342900" indent="-342900">
              <a:spcBef>
                <a:spcPct val="20000"/>
              </a:spcBef>
              <a:defRPr/>
            </a:pPr>
            <a:r>
              <a:rPr lang="en-US" b="1" u="sng" kern="0" dirty="0">
                <a:latin typeface="Arial" pitchFamily="34" charset="0"/>
              </a:rPr>
              <a:t>Administrative Items:</a:t>
            </a:r>
            <a:endParaRPr lang="en-US" sz="1200" b="1" kern="0" dirty="0">
              <a:latin typeface="+mn-lt"/>
            </a:endParaRPr>
          </a:p>
          <a:p>
            <a:pPr marL="342900" indent="-342900">
              <a:spcBef>
                <a:spcPct val="20000"/>
              </a:spcBef>
              <a:buFontTx/>
              <a:buAutoNum type="arabicParenR"/>
              <a:defRPr/>
            </a:pPr>
            <a:r>
              <a:rPr lang="en-US" sz="1400" b="1" kern="0" dirty="0" smtClean="0">
                <a:latin typeface="+mn-lt"/>
              </a:rPr>
              <a:t>This TG4f BRC meeting achieved a quorum.</a:t>
            </a:r>
          </a:p>
          <a:p>
            <a:pPr marL="800100" lvl="1" indent="-342900">
              <a:spcBef>
                <a:spcPct val="20000"/>
              </a:spcBef>
              <a:defRPr/>
            </a:pPr>
            <a:endParaRPr lang="en-US" sz="1200" kern="0" dirty="0">
              <a:latin typeface="+mn-lt"/>
            </a:endParaRPr>
          </a:p>
          <a:p>
            <a:pPr marL="342900" indent="-342900">
              <a:spcBef>
                <a:spcPct val="20000"/>
              </a:spcBef>
              <a:buFont typeface="+mj-lt"/>
              <a:buAutoNum type="arabicParenR"/>
              <a:defRPr/>
            </a:pPr>
            <a:endParaRPr lang="en-US" kern="0" dirty="0"/>
          </a:p>
          <a:p>
            <a:pPr marL="342900" indent="-342900">
              <a:spcBef>
                <a:spcPct val="20000"/>
              </a:spcBef>
              <a:defRPr/>
            </a:pPr>
            <a:endParaRPr lang="en-US" kern="0" dirty="0">
              <a:latin typeface="+mn-lt"/>
            </a:endParaRPr>
          </a:p>
          <a:p>
            <a:pPr marL="342900" indent="-342900">
              <a:spcBef>
                <a:spcPct val="20000"/>
              </a:spcBef>
              <a:defRPr/>
            </a:pPr>
            <a:endParaRPr lang="en-US" kern="0" dirty="0">
              <a:latin typeface="+mn-lt"/>
            </a:endParaRPr>
          </a:p>
          <a:p>
            <a:pPr marL="342900" indent="-342900">
              <a:spcBef>
                <a:spcPct val="20000"/>
              </a:spcBef>
              <a:buFontTx/>
              <a:buChar char="•"/>
              <a:defRPr/>
            </a:pPr>
            <a:endParaRPr lang="en-US" sz="3200" kern="0" dirty="0">
              <a:latin typeface="+mn-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0"/>
            <a:ext cx="8229600" cy="1143000"/>
          </a:xfrm>
        </p:spPr>
        <p:txBody>
          <a:bodyPr/>
          <a:lstStyle/>
          <a:p>
            <a:r>
              <a:rPr lang="en-US" sz="2400" b="1" dirty="0" smtClean="0"/>
              <a:t>TG4f Sponsor Ballot BRC Meeting Schedule</a:t>
            </a:r>
          </a:p>
        </p:txBody>
      </p:sp>
      <p:sp>
        <p:nvSpPr>
          <p:cNvPr id="4099" name="TextBox 3"/>
          <p:cNvSpPr txBox="1">
            <a:spLocks noChangeArrowheads="1"/>
          </p:cNvSpPr>
          <p:nvPr/>
        </p:nvSpPr>
        <p:spPr bwMode="auto">
          <a:xfrm>
            <a:off x="152400" y="1143000"/>
            <a:ext cx="8763000" cy="4524315"/>
          </a:xfrm>
          <a:prstGeom prst="rect">
            <a:avLst/>
          </a:prstGeom>
          <a:noFill/>
          <a:ln w="9525">
            <a:noFill/>
            <a:miter lim="800000"/>
            <a:headEnd/>
            <a:tailEnd/>
          </a:ln>
        </p:spPr>
        <p:txBody>
          <a:bodyPr wrap="square">
            <a:spAutoFit/>
          </a:bodyPr>
          <a:lstStyle/>
          <a:p>
            <a:pPr>
              <a:defRPr/>
            </a:pPr>
            <a:r>
              <a:rPr lang="en-US" dirty="0" smtClean="0"/>
              <a:t>Next  802.15 interim meeting session - September 19-22, 2011 in Okinawa, Japan</a:t>
            </a:r>
          </a:p>
          <a:p>
            <a:pPr>
              <a:defRPr/>
            </a:pPr>
            <a:endParaRPr lang="en-US" dirty="0" smtClean="0"/>
          </a:p>
          <a:p>
            <a:pPr>
              <a:defRPr/>
            </a:pPr>
            <a:r>
              <a:rPr lang="en-US" b="1" dirty="0" smtClean="0"/>
              <a:t>18 days </a:t>
            </a:r>
            <a:r>
              <a:rPr lang="en-US" dirty="0" smtClean="0"/>
              <a:t>between Wed. Aug 31 (today) and Mon. Sept. 19 (start of Okinawa 802 Interim meeting).</a:t>
            </a:r>
          </a:p>
          <a:p>
            <a:pPr>
              <a:defRPr/>
            </a:pPr>
            <a:endParaRPr lang="en-US" dirty="0" smtClean="0"/>
          </a:p>
          <a:p>
            <a:pPr>
              <a:defRPr/>
            </a:pPr>
            <a:r>
              <a:rPr lang="en-US" dirty="0" smtClean="0"/>
              <a:t>There is time to discuss SB comment resolutions via e-mail and </a:t>
            </a:r>
            <a:r>
              <a:rPr lang="en-US" dirty="0" err="1" smtClean="0"/>
              <a:t>telecon</a:t>
            </a:r>
            <a:r>
              <a:rPr lang="en-US" dirty="0" smtClean="0"/>
              <a:t> prior to the Okinawa meeting. </a:t>
            </a:r>
          </a:p>
          <a:p>
            <a:pPr>
              <a:defRPr/>
            </a:pPr>
            <a:endParaRPr lang="en-US" dirty="0" smtClean="0"/>
          </a:p>
          <a:p>
            <a:pPr>
              <a:defRPr/>
            </a:pPr>
            <a:r>
              <a:rPr lang="en-US" dirty="0" smtClean="0"/>
              <a:t>Therefore comment resolutions will be discussed via e-mail and per the following teleconference </a:t>
            </a:r>
            <a:r>
              <a:rPr lang="en-US" dirty="0" smtClean="0"/>
              <a:t>schedule</a:t>
            </a:r>
            <a:r>
              <a:rPr lang="en-US" dirty="0" smtClean="0"/>
              <a:t>.</a:t>
            </a:r>
            <a:endParaRPr lang="en-US" dirty="0" smtClean="0"/>
          </a:p>
          <a:p>
            <a:pPr>
              <a:defRPr/>
            </a:pPr>
            <a:endParaRPr lang="en-US" dirty="0" smtClean="0"/>
          </a:p>
          <a:p>
            <a:pPr>
              <a:defRPr/>
            </a:pPr>
            <a:r>
              <a:rPr lang="en-US" dirty="0" smtClean="0"/>
              <a:t>Next meetings:</a:t>
            </a:r>
            <a:endParaRPr lang="en-US" dirty="0" smtClean="0"/>
          </a:p>
          <a:p>
            <a:pPr>
              <a:defRPr/>
            </a:pPr>
            <a:endParaRPr lang="en-US" dirty="0" smtClean="0"/>
          </a:p>
          <a:p>
            <a:pPr>
              <a:defRPr/>
            </a:pPr>
            <a:r>
              <a:rPr lang="en-US" strike="sngStrike" dirty="0" smtClean="0"/>
              <a:t>Thursday Sept  1, 2011 at 8am PST. (previously announced via e-mail)</a:t>
            </a:r>
          </a:p>
          <a:p>
            <a:pPr>
              <a:defRPr/>
            </a:pPr>
            <a:r>
              <a:rPr lang="en-US" dirty="0" smtClean="0"/>
              <a:t>Friday      Sept  2, 2011 at 8am PST. (previously announced via e-mail)</a:t>
            </a:r>
          </a:p>
          <a:p>
            <a:pPr>
              <a:defRPr/>
            </a:pPr>
            <a:r>
              <a:rPr lang="en-US" dirty="0" smtClean="0"/>
              <a:t>Tuesday  Sept 13, 2011 at 8am PST. </a:t>
            </a:r>
            <a:r>
              <a:rPr lang="en-US" dirty="0" smtClean="0"/>
              <a:t>(details will </a:t>
            </a:r>
            <a:r>
              <a:rPr lang="en-US" dirty="0" smtClean="0"/>
              <a:t>be announced via-e-mail)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9144000" cy="990600"/>
          </a:xfrm>
        </p:spPr>
        <p:txBody>
          <a:bodyPr/>
          <a:lstStyle/>
          <a:p>
            <a:pPr eaLnBrk="1" hangingPunct="1"/>
            <a:r>
              <a:rPr lang="en-US" sz="2400" b="1" dirty="0" smtClean="0"/>
              <a:t>TG4f Sponsor Ballot BRC 9/1/2011 </a:t>
            </a:r>
            <a:r>
              <a:rPr lang="en-US" sz="2400" b="1" dirty="0" err="1" smtClean="0"/>
              <a:t>Telecon</a:t>
            </a:r>
            <a:r>
              <a:rPr lang="en-US" sz="2400" b="1" dirty="0" smtClean="0"/>
              <a:t> Participants</a:t>
            </a:r>
          </a:p>
        </p:txBody>
      </p:sp>
      <p:sp>
        <p:nvSpPr>
          <p:cNvPr id="5123" name="Rectangle 3"/>
          <p:cNvSpPr>
            <a:spLocks noGrp="1" noChangeArrowheads="1"/>
          </p:cNvSpPr>
          <p:nvPr>
            <p:ph type="body" idx="1"/>
          </p:nvPr>
        </p:nvSpPr>
        <p:spPr>
          <a:xfrm>
            <a:off x="457200" y="1295400"/>
            <a:ext cx="8229600" cy="5257800"/>
          </a:xfrm>
        </p:spPr>
        <p:txBody>
          <a:bodyPr/>
          <a:lstStyle/>
          <a:p>
            <a:pPr eaLnBrk="1" hangingPunct="1">
              <a:buFontTx/>
              <a:buNone/>
            </a:pPr>
            <a:r>
              <a:rPr lang="en-US" sz="1800" dirty="0" smtClean="0"/>
              <a:t>BRC participants for this meeting: </a:t>
            </a:r>
          </a:p>
          <a:p>
            <a:pPr eaLnBrk="1" hangingPunct="1">
              <a:buFontTx/>
              <a:buNone/>
            </a:pPr>
            <a:r>
              <a:rPr lang="en-US" sz="1800" dirty="0" smtClean="0"/>
              <a:t>Andy Ward, Billy Verso, Mike McInnis, Dalibor Pokrajac</a:t>
            </a:r>
          </a:p>
          <a:p>
            <a:pPr eaLnBrk="1" hangingPunct="1">
              <a:buFontTx/>
              <a:buNone/>
            </a:pPr>
            <a:endParaRPr lang="en-US" sz="1800" dirty="0" smtClean="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8212</TotalTime>
  <Words>262</Words>
  <Application>Microsoft Office PowerPoint</Application>
  <PresentationFormat>On-screen Show (4:3)</PresentationFormat>
  <Paragraphs>57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 Design</vt:lpstr>
      <vt:lpstr>IEEE 802.15.4f Active RFID System  Sponsor Ballot Ballot Resolution Committee  Teleconference Meeting  September 1, 2011</vt:lpstr>
      <vt:lpstr>Slide 2</vt:lpstr>
      <vt:lpstr>TG4f Sponsor Ballot BRC 9/1/2011 Agenda</vt:lpstr>
      <vt:lpstr>TG4f Sponsor Ballot BRC Meeting Schedule</vt:lpstr>
      <vt:lpstr>TG4f Sponsor Ballot BRC 9/1/2011 Telecon Participants</vt:lpstr>
    </vt:vector>
  </TitlesOfParts>
  <Company>The Boeing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802.15.4f Active RFID System Telecon April 15, 2010</dc:title>
  <dc:creator>MDM9096</dc:creator>
  <cp:lastModifiedBy>MDM9096</cp:lastModifiedBy>
  <cp:revision>183</cp:revision>
  <dcterms:created xsi:type="dcterms:W3CDTF">2010-04-15T15:44:09Z</dcterms:created>
  <dcterms:modified xsi:type="dcterms:W3CDTF">2011-09-01T16:59:08Z</dcterms:modified>
</cp:coreProperties>
</file>