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65" r:id="rId4"/>
    <p:sldId id="267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2" d="100"/>
          <a:sy n="72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78E8CB-1562-45C7-8034-6C6B7B7CB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3665-93FE-4FA3-8555-F8CBB02A9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2BA2-5B6F-4154-8B83-C42DDD8CD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94A3-61F8-4AEC-AD86-6CC5E8025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5553-8E94-4D63-9EFF-6AABA2D55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6489-84C4-4995-A0DD-6E1360C6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ECF69-1DA9-45ED-A66D-4A44C05C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9C0C-0453-434E-9D63-FBFC866F3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ACD8-24F4-42E4-8208-01379861F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C00C-B9E8-4B05-BEA8-48CC60418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95FD-33EB-4524-BAEE-850C1390B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500A-6910-4350-87CC-4ED6A0E89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BF1656-92AA-4FAB-87AD-7225E85C8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IEEE 802.15.4f </a:t>
            </a:r>
            <a:r>
              <a:rPr lang="en-US" sz="3600" b="1" dirty="0" smtClean="0"/>
              <a:t>Active RFID System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Sponsor Ballot</a:t>
            </a:r>
            <a:br>
              <a:rPr lang="en-US" sz="3600" b="1" dirty="0" smtClean="0"/>
            </a:br>
            <a:r>
              <a:rPr lang="en-US" sz="3600" b="1" dirty="0" smtClean="0"/>
              <a:t>Ballot Resolution Committee </a:t>
            </a:r>
            <a:br>
              <a:rPr lang="en-US" sz="3600" b="1" dirty="0" smtClean="0"/>
            </a:br>
            <a:r>
              <a:rPr lang="en-US" sz="3600" b="1" dirty="0" smtClean="0"/>
              <a:t>Teleconference Meeting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August 31, </a:t>
            </a:r>
            <a:r>
              <a:rPr lang="en-US" sz="3600" b="1" dirty="0" smtClean="0"/>
              <a:t>2011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552700" y="48006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Mike McInnis</a:t>
            </a:r>
          </a:p>
          <a:p>
            <a:pPr algn="ctr">
              <a:spcBef>
                <a:spcPct val="50000"/>
              </a:spcBef>
            </a:pPr>
            <a:r>
              <a:rPr lang="en-US"/>
              <a:t>Chair IEEE 802.15.4f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r>
              <a:rPr lang="en-US" sz="2400" b="1" dirty="0" smtClean="0"/>
              <a:t>TG4f first (initial) Sponsor Ballot (30 day) tally </a:t>
            </a:r>
            <a:r>
              <a:rPr lang="en-US" sz="2400" b="1" dirty="0" smtClean="0"/>
              <a:t>results</a:t>
            </a:r>
            <a:endParaRPr lang="en-US" sz="2400" b="1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Ballot Open </a:t>
            </a:r>
            <a:r>
              <a:rPr lang="en-US" dirty="0" smtClean="0"/>
              <a:t>Date: 28-Jul-2011</a:t>
            </a:r>
            <a:endParaRPr lang="en-US" dirty="0" smtClean="0"/>
          </a:p>
          <a:p>
            <a:r>
              <a:rPr lang="en-US" dirty="0" smtClean="0"/>
              <a:t>Ballot Close </a:t>
            </a:r>
            <a:r>
              <a:rPr lang="en-US" dirty="0" smtClean="0"/>
              <a:t>Date: 28-Aug-2011</a:t>
            </a:r>
            <a:endParaRPr lang="en-US" dirty="0" smtClean="0"/>
          </a:p>
          <a:p>
            <a:r>
              <a:rPr lang="en-US" dirty="0" smtClean="0"/>
              <a:t>Draft #: D05</a:t>
            </a:r>
            <a:endParaRPr lang="en-US" dirty="0" smtClean="0"/>
          </a:p>
          <a:p>
            <a:r>
              <a:rPr lang="en-US" dirty="0" smtClean="0"/>
              <a:t>Comments: 97</a:t>
            </a:r>
          </a:p>
          <a:p>
            <a:r>
              <a:rPr lang="en-US" dirty="0" smtClean="0"/>
              <a:t>	</a:t>
            </a:r>
            <a:r>
              <a:rPr lang="en-US" dirty="0" smtClean="0"/>
              <a:t> (14 CID #s </a:t>
            </a:r>
            <a:r>
              <a:rPr lang="en-US" dirty="0" smtClean="0"/>
              <a:t>4, 82, 83, 84, 86, 89, 90, 91, 92, 93, 94, 95, 96, </a:t>
            </a:r>
            <a:r>
              <a:rPr lang="en-US" dirty="0" smtClean="0"/>
              <a:t>97 are comments on TG4e text)</a:t>
            </a:r>
          </a:p>
          <a:p>
            <a:endParaRPr lang="en-US" dirty="0" smtClean="0"/>
          </a:p>
          <a:p>
            <a:r>
              <a:rPr lang="en-US" dirty="0" smtClean="0"/>
              <a:t>Must Be Satisfied </a:t>
            </a:r>
            <a:r>
              <a:rPr lang="en-US" dirty="0" smtClean="0"/>
              <a:t>Comments: 22 however subtracting 13 TG4e and TG4i comments = 9 TG4f comments</a:t>
            </a:r>
          </a:p>
          <a:p>
            <a:r>
              <a:rPr lang="en-US" dirty="0" smtClean="0"/>
              <a:t>Technical comments: 36 however subtracting 1 TG4e comment = 35 TG4f comments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RESPONSE RATE</a:t>
            </a:r>
            <a:endParaRPr lang="en-US" dirty="0" smtClean="0"/>
          </a:p>
          <a:p>
            <a:r>
              <a:rPr lang="en-US" dirty="0" smtClean="0"/>
              <a:t>138 eligible people in this ballot group. 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112 affirmative </a:t>
            </a:r>
            <a:r>
              <a:rPr lang="en-US" dirty="0" smtClean="0"/>
              <a:t>votes</a:t>
            </a:r>
          </a:p>
          <a:p>
            <a:r>
              <a:rPr lang="en-US" dirty="0" smtClean="0"/>
              <a:t>3 negative </a:t>
            </a:r>
            <a:r>
              <a:rPr lang="en-US" dirty="0" smtClean="0"/>
              <a:t>votes with comments</a:t>
            </a:r>
          </a:p>
          <a:p>
            <a:r>
              <a:rPr lang="en-US" dirty="0" smtClean="0"/>
              <a:t>0 negative </a:t>
            </a:r>
            <a:r>
              <a:rPr lang="en-US" dirty="0" smtClean="0"/>
              <a:t>votes without comments</a:t>
            </a:r>
          </a:p>
          <a:p>
            <a:r>
              <a:rPr lang="en-US" dirty="0" smtClean="0"/>
              <a:t>9 abstention </a:t>
            </a:r>
            <a:r>
              <a:rPr lang="en-US" dirty="0" smtClean="0"/>
              <a:t>votes: (Conflict of Interest: 1, Lack of expertise: 1, Lack of time: 5, Other: 2)</a:t>
            </a:r>
          </a:p>
          <a:p>
            <a:r>
              <a:rPr lang="en-US" dirty="0" smtClean="0"/>
              <a:t>124 votes </a:t>
            </a:r>
            <a:r>
              <a:rPr lang="en-US" dirty="0" smtClean="0"/>
              <a:t>received = 89% </a:t>
            </a:r>
            <a:r>
              <a:rPr lang="en-US" dirty="0" smtClean="0"/>
              <a:t>returned</a:t>
            </a:r>
            <a:endParaRPr lang="en-US" dirty="0" smtClean="0"/>
          </a:p>
          <a:p>
            <a:r>
              <a:rPr lang="en-US" dirty="0" smtClean="0"/>
              <a:t>                       </a:t>
            </a:r>
            <a:r>
              <a:rPr lang="en-US" dirty="0" smtClean="0"/>
              <a:t>           </a:t>
            </a:r>
            <a:r>
              <a:rPr lang="en-US" dirty="0" smtClean="0"/>
              <a:t>  7% abstention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APPROVAL RATE</a:t>
            </a:r>
            <a:endParaRPr lang="en-US" dirty="0" smtClean="0"/>
          </a:p>
          <a:p>
            <a:r>
              <a:rPr lang="en-US" dirty="0" smtClean="0"/>
              <a:t>112 affirmative </a:t>
            </a:r>
            <a:r>
              <a:rPr lang="en-US" dirty="0" smtClean="0"/>
              <a:t>votes</a:t>
            </a:r>
          </a:p>
          <a:p>
            <a:r>
              <a:rPr lang="en-US" dirty="0" smtClean="0"/>
              <a:t>3 negative </a:t>
            </a:r>
            <a:r>
              <a:rPr lang="en-US" dirty="0" smtClean="0"/>
              <a:t>votes with comments</a:t>
            </a:r>
          </a:p>
          <a:p>
            <a:r>
              <a:rPr lang="en-US" dirty="0" smtClean="0"/>
              <a:t>115 votes </a:t>
            </a:r>
            <a:r>
              <a:rPr lang="en-US" dirty="0" smtClean="0"/>
              <a:t>= 97% affirmative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San Francisco Agenda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>
                <a:latin typeface="+mn-lt"/>
              </a:rPr>
              <a:t>Agenda </a:t>
            </a:r>
            <a:r>
              <a:rPr lang="en-US" b="1" u="sng" kern="0" dirty="0">
                <a:latin typeface="+mn-lt"/>
              </a:rPr>
              <a:t>Items</a:t>
            </a:r>
            <a:r>
              <a:rPr lang="en-US" b="1" u="sng" kern="0" dirty="0" smtClean="0">
                <a:latin typeface="+mn-lt"/>
              </a:rPr>
              <a:t>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Primary purpose of this meeting, Motion to empower SB BRC at Okinawa session.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Begin process to resolve TG4f initial SB technical comments.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endParaRPr lang="en-US" sz="1200" b="1" kern="0" dirty="0" smtClean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/>
              <a:t>Action Items:</a:t>
            </a:r>
            <a:endParaRPr lang="en-US" sz="1200" b="1" kern="0" dirty="0" smtClean="0">
              <a:latin typeface="Arial" pitchFamily="34" charset="0"/>
            </a:endParaRPr>
          </a:p>
          <a:p>
            <a:pPr marL="3429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Motion: Move to </a:t>
            </a:r>
            <a:r>
              <a:rPr lang="en-US" sz="1400" b="1" kern="0" dirty="0" smtClean="0">
                <a:latin typeface="Arial" pitchFamily="34" charset="0"/>
              </a:rPr>
              <a:t>empower TG4f SB BRC members at the September 2011 Okinawa session to make  decisions, and to vote on decisions if necessary, regarding SB comment resolutions and to release a draft 06 document for Sponsor Ballot.</a:t>
            </a:r>
            <a:endParaRPr lang="en-US" sz="1400" b="1" kern="0" dirty="0" smtClean="0">
              <a:latin typeface="Arial" pitchFamily="34" charset="0"/>
            </a:endParaRPr>
          </a:p>
          <a:p>
            <a:pPr marL="3429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 smtClean="0">
              <a:latin typeface="Arial" pitchFamily="34" charset="0"/>
            </a:endParaRPr>
          </a:p>
          <a:p>
            <a:pPr marL="800100" lvl="2" indent="-342900">
              <a:spcBef>
                <a:spcPct val="20000"/>
              </a:spcBef>
              <a:buFont typeface="+mj-lt"/>
              <a:buAutoNum type="alphaLcPeriod"/>
              <a:defRPr/>
            </a:pPr>
            <a:r>
              <a:rPr lang="en-US" sz="1400" b="1" kern="0" dirty="0" smtClean="0">
                <a:latin typeface="Arial" pitchFamily="34" charset="0"/>
              </a:rPr>
              <a:t>Vote</a:t>
            </a:r>
            <a:r>
              <a:rPr lang="en-US" sz="1400" b="1" kern="0" dirty="0" smtClean="0">
                <a:latin typeface="Arial" pitchFamily="34" charset="0"/>
              </a:rPr>
              <a:t>: Approved by unanimous Consent</a:t>
            </a:r>
          </a:p>
          <a:p>
            <a:pPr marL="800100" lvl="2" indent="-342900">
              <a:spcBef>
                <a:spcPct val="20000"/>
              </a:spcBef>
              <a:buFont typeface="+mj-lt"/>
              <a:buAutoNum type="alphaLcPeriod"/>
              <a:defRPr/>
            </a:pPr>
            <a:endParaRPr lang="en-US" sz="1400" b="1" kern="0" dirty="0" smtClean="0">
              <a:latin typeface="Arial" pitchFamily="34" charset="0"/>
            </a:endParaRPr>
          </a:p>
          <a:p>
            <a:pPr marL="3429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The decision was made to resolve as many SB BRC technical and must be satisfied comments as possible between now and the Okinawa meeting in September by e-mai</a:t>
            </a:r>
            <a:r>
              <a:rPr lang="en-US" sz="1400" b="1" kern="0" dirty="0" smtClean="0">
                <a:latin typeface="Arial" pitchFamily="34" charset="0"/>
              </a:rPr>
              <a:t>l and teleconference calls (three more calls)</a:t>
            </a:r>
            <a:r>
              <a:rPr lang="en-US" sz="1400" b="1" kern="0" dirty="0" smtClean="0">
                <a:latin typeface="Arial" pitchFamily="34" charset="0"/>
              </a:rPr>
              <a:t>. During this meeting SB technical CID#s 17, 18, 38, 88, and 90 were resolved. </a:t>
            </a:r>
            <a:endParaRPr lang="en-US" sz="14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>
                <a:latin typeface="Arial" pitchFamily="34" charset="0"/>
              </a:rPr>
              <a:t>Administrative Items: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+mn-lt"/>
              </a:rPr>
              <a:t>This TG4f BRC meeting achieved a quorum.</a:t>
            </a:r>
          </a:p>
          <a:p>
            <a:pPr marL="800100" lvl="1" indent="-342900"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kern="0" dirty="0"/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 smtClean="0"/>
              <a:t>TG4f Sponsor Ballot BRC Meeting Schedule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52400" y="1143000"/>
            <a:ext cx="8763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Next  802.15 </a:t>
            </a:r>
            <a:r>
              <a:rPr lang="en-US" dirty="0" smtClean="0"/>
              <a:t>i</a:t>
            </a:r>
            <a:r>
              <a:rPr lang="en-US" dirty="0" smtClean="0"/>
              <a:t>nterim meeting session - </a:t>
            </a:r>
            <a:r>
              <a:rPr lang="en-US" dirty="0" smtClean="0"/>
              <a:t>September </a:t>
            </a:r>
            <a:r>
              <a:rPr lang="en-US" dirty="0" smtClean="0"/>
              <a:t>19-22, 2011 in Okinawa, Japan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18 days </a:t>
            </a:r>
            <a:r>
              <a:rPr lang="en-US" dirty="0" smtClean="0"/>
              <a:t>between Wed. </a:t>
            </a:r>
            <a:r>
              <a:rPr lang="en-US" dirty="0" smtClean="0"/>
              <a:t>Aug 31 (today) and Mon. Sept. 19 (start of Okinawa 802 Interim meeting).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 is time to discuss SB comment resolutions via e-mail and </a:t>
            </a:r>
            <a:r>
              <a:rPr lang="en-US" dirty="0" err="1" smtClean="0"/>
              <a:t>telecon</a:t>
            </a:r>
            <a:r>
              <a:rPr lang="en-US" dirty="0" smtClean="0"/>
              <a:t> prior to the Okinawa meeting.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Therefore comment resolutions will be discussed via e-mail and per the following teleconference schedule;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Thursday Sept  1, 2011 at 8am PST. (previously announced via e-mail)</a:t>
            </a:r>
          </a:p>
          <a:p>
            <a:pPr>
              <a:defRPr/>
            </a:pPr>
            <a:r>
              <a:rPr lang="en-US" dirty="0" smtClean="0"/>
              <a:t>Friday      Sept  2, 2011 at 8am PST. (previously announced via e-mail)</a:t>
            </a:r>
          </a:p>
          <a:p>
            <a:pPr>
              <a:defRPr/>
            </a:pPr>
            <a:r>
              <a:rPr lang="en-US" dirty="0" smtClean="0"/>
              <a:t>Tuesday  Sept 13, 2011 at 8am PST. (will be announced via-e-mail)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smtClean="0"/>
              <a:t>8/31/2011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</a:t>
            </a:r>
            <a:r>
              <a:rPr lang="en-US" sz="2400" b="1" dirty="0" smtClean="0"/>
              <a:t>Participants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BRC participants for this meeting: 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Andy </a:t>
            </a:r>
            <a:r>
              <a:rPr lang="en-US" sz="1800" dirty="0" smtClean="0"/>
              <a:t>Ward, Billy Verso, </a:t>
            </a:r>
            <a:r>
              <a:rPr lang="en-US" sz="1800" dirty="0" smtClean="0"/>
              <a:t>Mike </a:t>
            </a:r>
            <a:r>
              <a:rPr lang="en-US" sz="1800" dirty="0" smtClean="0"/>
              <a:t>McInnis, Dalibor Pokrajac</a:t>
            </a:r>
          </a:p>
          <a:p>
            <a:pPr eaLnBrk="1" hangingPunct="1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8196</TotalTime>
  <Words>321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IEEE 802.15.4f Active RFID System  Sponsor Ballot Ballot Resolution Committee  Teleconference Meeting  August 31, 2011</vt:lpstr>
      <vt:lpstr>Slide 2</vt:lpstr>
      <vt:lpstr>TG4f Sponsor Ballot BRC San Francisco Agenda</vt:lpstr>
      <vt:lpstr>TG4f Sponsor Ballot BRC Meeting Schedule</vt:lpstr>
      <vt:lpstr>TG4f Sponsor Ballot BRC 8/31/2011 Telecon Participants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802.15.4f Active RFID System Telecon April 15, 2010</dc:title>
  <dc:creator>MDM9096</dc:creator>
  <cp:lastModifiedBy>MDM9096</cp:lastModifiedBy>
  <cp:revision>180</cp:revision>
  <dcterms:created xsi:type="dcterms:W3CDTF">2010-04-15T15:44:09Z</dcterms:created>
  <dcterms:modified xsi:type="dcterms:W3CDTF">2011-08-31T16:31:55Z</dcterms:modified>
</cp:coreProperties>
</file>