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tags/tag38.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tags/tag7.xml" ContentType="application/vnd.openxmlformats-officedocument.presentationml.tags+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Default Extension="emf" ContentType="image/x-emf"/>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Default Extension="vml" ContentType="application/vnd.openxmlformats-officedocument.vmlDrawing"/>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tags/tag2.xml" ContentType="application/vnd.openxmlformats-officedocument.presentationml.tags+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tags/tag29.xml" ContentType="application/vnd.openxmlformats-officedocument.presentationml.tags+xml"/>
  <Override PartName="/ppt/tags/tag47.xml" ContentType="application/vnd.openxmlformats-officedocument.presentationml.tags+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3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 id="2147483687" r:id="rId2"/>
    <p:sldMasterId id="2147483699" r:id="rId3"/>
    <p:sldMasterId id="2147483662" r:id="rId4"/>
    <p:sldMasterId id="2147484417" r:id="rId5"/>
  </p:sldMasterIdLst>
  <p:notesMasterIdLst>
    <p:notesMasterId r:id="rId17"/>
  </p:notesMasterIdLst>
  <p:handoutMasterIdLst>
    <p:handoutMasterId r:id="rId18"/>
  </p:handoutMasterIdLst>
  <p:sldIdLst>
    <p:sldId id="259" r:id="rId6"/>
    <p:sldId id="305" r:id="rId7"/>
    <p:sldId id="298" r:id="rId8"/>
    <p:sldId id="299" r:id="rId9"/>
    <p:sldId id="300" r:id="rId10"/>
    <p:sldId id="301" r:id="rId11"/>
    <p:sldId id="309" r:id="rId12"/>
    <p:sldId id="303" r:id="rId13"/>
    <p:sldId id="311" r:id="rId14"/>
    <p:sldId id="308" r:id="rId15"/>
    <p:sldId id="312" r:id="rId16"/>
  </p:sldIdLst>
  <p:sldSz cx="9144000" cy="6858000" type="screen4x3"/>
  <p:notesSz cx="6934200" cy="9280525"/>
  <p:defaultTextStyle>
    <a:defPPr>
      <a:defRPr lang="en-US"/>
    </a:defPPr>
    <a:lvl1pPr algn="ctr" rtl="0" eaLnBrk="0" fontAlgn="base" hangingPunct="0">
      <a:spcBef>
        <a:spcPct val="50000"/>
      </a:spcBef>
      <a:spcAft>
        <a:spcPct val="0"/>
      </a:spcAft>
      <a:defRPr sz="2400" b="1" kern="1200">
        <a:solidFill>
          <a:schemeClr val="tx1"/>
        </a:solidFill>
        <a:latin typeface="Arial" charset="0"/>
        <a:ea typeface="+mn-ea"/>
        <a:cs typeface="+mn-cs"/>
      </a:defRPr>
    </a:lvl1pPr>
    <a:lvl2pPr marL="457200" algn="ctr" rtl="0" eaLnBrk="0" fontAlgn="base" hangingPunct="0">
      <a:spcBef>
        <a:spcPct val="50000"/>
      </a:spcBef>
      <a:spcAft>
        <a:spcPct val="0"/>
      </a:spcAft>
      <a:defRPr sz="2400" b="1" kern="1200">
        <a:solidFill>
          <a:schemeClr val="tx1"/>
        </a:solidFill>
        <a:latin typeface="Arial" charset="0"/>
        <a:ea typeface="+mn-ea"/>
        <a:cs typeface="+mn-cs"/>
      </a:defRPr>
    </a:lvl2pPr>
    <a:lvl3pPr marL="914400" algn="ctr" rtl="0" eaLnBrk="0" fontAlgn="base" hangingPunct="0">
      <a:spcBef>
        <a:spcPct val="50000"/>
      </a:spcBef>
      <a:spcAft>
        <a:spcPct val="0"/>
      </a:spcAft>
      <a:defRPr sz="2400" b="1" kern="1200">
        <a:solidFill>
          <a:schemeClr val="tx1"/>
        </a:solidFill>
        <a:latin typeface="Arial" charset="0"/>
        <a:ea typeface="+mn-ea"/>
        <a:cs typeface="+mn-cs"/>
      </a:defRPr>
    </a:lvl3pPr>
    <a:lvl4pPr marL="1371600" algn="ctr" rtl="0" eaLnBrk="0" fontAlgn="base" hangingPunct="0">
      <a:spcBef>
        <a:spcPct val="50000"/>
      </a:spcBef>
      <a:spcAft>
        <a:spcPct val="0"/>
      </a:spcAft>
      <a:defRPr sz="2400" b="1" kern="1200">
        <a:solidFill>
          <a:schemeClr val="tx1"/>
        </a:solidFill>
        <a:latin typeface="Arial" charset="0"/>
        <a:ea typeface="+mn-ea"/>
        <a:cs typeface="+mn-cs"/>
      </a:defRPr>
    </a:lvl4pPr>
    <a:lvl5pPr marL="1828800" algn="ctr" rtl="0" eaLnBrk="0" fontAlgn="base" hangingPunct="0">
      <a:spcBef>
        <a:spcPct val="5000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990099"/>
    <a:srgbClr val="00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83" autoAdjust="0"/>
    <p:restoredTop sz="94474" autoAdjust="0"/>
  </p:normalViewPr>
  <p:slideViewPr>
    <p:cSldViewPr snapToGrid="0">
      <p:cViewPr>
        <p:scale>
          <a:sx n="80" d="100"/>
          <a:sy n="80" d="100"/>
        </p:scale>
        <p:origin x="-2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968"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spcBef>
                <a:spcPct val="0"/>
              </a:spcBef>
              <a:defRPr sz="1400">
                <a:latin typeface="Times New Roman" pitchFamily="18" charset="0"/>
              </a:defRPr>
            </a:lvl1pPr>
          </a:lstStyle>
          <a:p>
            <a:pPr>
              <a:defRPr/>
            </a:pPr>
            <a:r>
              <a:rPr lang="zh-CN" altLang="en-US"/>
              <a:t>doc.: IEEE 802.15-&lt;doc#&gt;</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spcBef>
                <a:spcPct val="0"/>
              </a:spcBef>
              <a:defRPr sz="1400">
                <a:latin typeface="Times New Roman" pitchFamily="18" charset="0"/>
              </a:defRPr>
            </a:lvl1pPr>
          </a:lstStyle>
          <a:p>
            <a:pPr>
              <a:defRPr/>
            </a:pPr>
            <a:r>
              <a:rPr lang="zh-CN" altLang="en-US"/>
              <a:t>&lt;month year&gt;</a:t>
            </a:r>
            <a:endParaRPr lang="en-US" altLang="zh-CN"/>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spcBef>
                <a:spcPct val="0"/>
              </a:spcBef>
              <a:defRPr sz="1000" b="0">
                <a:latin typeface="Times New Roman" pitchFamily="18" charset="0"/>
              </a:defRPr>
            </a:lvl1pPr>
          </a:lstStyle>
          <a:p>
            <a:pPr>
              <a:defRPr/>
            </a:pPr>
            <a:r>
              <a:rPr lang="zh-CN" altLang="en-US"/>
              <a:t>&lt;author&gt;, &lt;company&gt;</a:t>
            </a:r>
            <a:endParaRPr lang="en-US" altLang="zh-CN"/>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spcBef>
                <a:spcPct val="0"/>
              </a:spcBef>
              <a:defRPr sz="1000" b="0">
                <a:latin typeface="Times New Roman" pitchFamily="18" charset="0"/>
              </a:defRPr>
            </a:lvl1pPr>
          </a:lstStyle>
          <a:p>
            <a:pPr>
              <a:defRPr/>
            </a:pPr>
            <a:r>
              <a:rPr lang="en-US" altLang="zh-CN"/>
              <a:t>Page </a:t>
            </a:r>
            <a:fld id="{5E2D57B9-F24D-40DA-827F-744AF550EDB2}"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spcBef>
                <a:spcPct val="0"/>
              </a:spcBef>
              <a:defRPr/>
            </a:pPr>
            <a:r>
              <a:rPr lang="en-US" altLang="zh-CN" sz="1200" b="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spcBef>
                <a:spcPct val="0"/>
              </a:spcBef>
              <a:defRPr sz="1400">
                <a:latin typeface="Times New Roman" pitchFamily="18" charset="0"/>
              </a:defRPr>
            </a:lvl1pPr>
          </a:lstStyle>
          <a:p>
            <a:pPr>
              <a:defRPr/>
            </a:pPr>
            <a:r>
              <a:rPr lang="zh-CN" altLang="en-US"/>
              <a:t>doc.: IEEE 802.15-&lt;doc#&gt;</a:t>
            </a:r>
            <a:endParaRPr lang="en-US" altLang="zh-CN"/>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spcBef>
                <a:spcPct val="0"/>
              </a:spcBef>
              <a:defRPr sz="1400">
                <a:latin typeface="Times New Roman" pitchFamily="18" charset="0"/>
              </a:defRPr>
            </a:lvl1pPr>
          </a:lstStyle>
          <a:p>
            <a:pPr>
              <a:defRPr/>
            </a:pPr>
            <a:r>
              <a:rPr lang="zh-CN" altLang="en-US"/>
              <a:t>&lt;month year&gt;</a:t>
            </a:r>
            <a:endParaRPr lang="en-US" altLang="zh-CN"/>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spcBef>
                <a:spcPct val="0"/>
              </a:spcBef>
              <a:defRPr sz="1200" b="0">
                <a:latin typeface="Times New Roman" pitchFamily="18" charset="0"/>
              </a:defRPr>
            </a:lvl5pPr>
          </a:lstStyle>
          <a:p>
            <a:pPr lvl="4">
              <a:defRPr/>
            </a:pPr>
            <a:r>
              <a:rPr lang="zh-CN" altLang="en-US"/>
              <a:t>&lt;author&gt;, &lt;company&gt;</a:t>
            </a:r>
            <a:endParaRPr lang="en-US" altLang="zh-CN"/>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spcBef>
                <a:spcPct val="0"/>
              </a:spcBef>
              <a:defRPr sz="1200" b="0">
                <a:latin typeface="Times New Roman" pitchFamily="18" charset="0"/>
              </a:defRPr>
            </a:lvl1pPr>
          </a:lstStyle>
          <a:p>
            <a:pPr>
              <a:defRPr/>
            </a:pPr>
            <a:r>
              <a:rPr lang="en-US" altLang="zh-CN"/>
              <a:t>Page </a:t>
            </a:r>
            <a:fld id="{04D1AE3D-0BB8-4493-99EC-A25E019CFC6C}"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spcBef>
                <a:spcPct val="0"/>
              </a:spcBef>
              <a:defRPr/>
            </a:pPr>
            <a:r>
              <a:rPr lang="en-US" altLang="zh-CN" sz="1200" b="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1154113" y="701675"/>
            <a:ext cx="4625975" cy="3468688"/>
          </a:xfrm>
          <a:ln/>
        </p:spPr>
      </p:sp>
      <p:sp>
        <p:nvSpPr>
          <p:cNvPr id="19459" name="Notes Placeholder 2"/>
          <p:cNvSpPr>
            <a:spLocks noGrp="1"/>
          </p:cNvSpPr>
          <p:nvPr>
            <p:ph type="body" idx="1"/>
          </p:nvPr>
        </p:nvSpPr>
        <p:spPr>
          <a:noFill/>
          <a:ln/>
        </p:spPr>
        <p:txBody>
          <a:bodyPr/>
          <a:lstStyle/>
          <a:p>
            <a:endParaRPr lang="zh-CN" altLang="zh-CN" smtClean="0"/>
          </a:p>
        </p:txBody>
      </p:sp>
      <p:sp>
        <p:nvSpPr>
          <p:cNvPr id="19460"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19461"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19462"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19463" name="Slide Number Placeholder 6"/>
          <p:cNvSpPr>
            <a:spLocks noGrp="1"/>
          </p:cNvSpPr>
          <p:nvPr>
            <p:ph type="sldNum" sz="quarter" idx="5"/>
          </p:nvPr>
        </p:nvSpPr>
        <p:spPr>
          <a:noFill/>
        </p:spPr>
        <p:txBody>
          <a:bodyPr/>
          <a:lstStyle/>
          <a:p>
            <a:r>
              <a:rPr lang="en-US" altLang="zh-CN" smtClean="0"/>
              <a:t>Page </a:t>
            </a:r>
            <a:fld id="{3BE24B45-0A6F-4AE5-8C7E-F03E835776C1}" type="slidenum">
              <a:rPr lang="en-US" altLang="zh-CN" smtClean="0"/>
              <a:pPr/>
              <a:t>1</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3467100" y="95250"/>
            <a:ext cx="2814638" cy="215900"/>
          </a:xfrm>
          <a:noFill/>
        </p:spPr>
        <p:txBody>
          <a:bodyPr/>
          <a:lstStyle/>
          <a:p>
            <a:r>
              <a:rPr lang="en-GB" smtClean="0">
                <a:solidFill>
                  <a:srgbClr val="000000"/>
                </a:solidFill>
              </a:rPr>
              <a:t>doc.: IEEE 802.15-&lt;doc#&gt;</a:t>
            </a:r>
          </a:p>
        </p:txBody>
      </p:sp>
      <p:sp>
        <p:nvSpPr>
          <p:cNvPr id="20483" name="Rectangle 3"/>
          <p:cNvSpPr>
            <a:spLocks noGrp="1" noChangeArrowheads="1"/>
          </p:cNvSpPr>
          <p:nvPr>
            <p:ph type="dt" sz="quarter" idx="1"/>
          </p:nvPr>
        </p:nvSpPr>
        <p:spPr>
          <a:xfrm>
            <a:off x="654050" y="95250"/>
            <a:ext cx="2736850" cy="215900"/>
          </a:xfrm>
          <a:noFill/>
        </p:spPr>
        <p:txBody>
          <a:bodyPr/>
          <a:lstStyle/>
          <a:p>
            <a:r>
              <a:rPr lang="en-GB" smtClean="0">
                <a:solidFill>
                  <a:srgbClr val="000000"/>
                </a:solidFill>
              </a:rPr>
              <a:t>&lt;month year&gt;</a:t>
            </a:r>
          </a:p>
        </p:txBody>
      </p:sp>
      <p:sp>
        <p:nvSpPr>
          <p:cNvPr id="20484" name="Rectangle 6"/>
          <p:cNvSpPr>
            <a:spLocks noGrp="1" noChangeArrowheads="1"/>
          </p:cNvSpPr>
          <p:nvPr>
            <p:ph type="ftr" sz="quarter" idx="4"/>
          </p:nvPr>
        </p:nvSpPr>
        <p:spPr>
          <a:xfrm>
            <a:off x="3771900" y="8985250"/>
            <a:ext cx="2509838" cy="184150"/>
          </a:xfrm>
          <a:noFill/>
        </p:spPr>
        <p:txBody>
          <a:bodyPr/>
          <a:lstStyle/>
          <a:p>
            <a:pPr lvl="4"/>
            <a:r>
              <a:rPr lang="en-GB" smtClean="0">
                <a:solidFill>
                  <a:srgbClr val="000000"/>
                </a:solidFill>
              </a:rPr>
              <a:t>&lt;author&gt;, &lt;company&gt;</a:t>
            </a:r>
          </a:p>
        </p:txBody>
      </p:sp>
      <p:sp>
        <p:nvSpPr>
          <p:cNvPr id="20485" name="Rectangle 7"/>
          <p:cNvSpPr>
            <a:spLocks noGrp="1" noChangeArrowheads="1"/>
          </p:cNvSpPr>
          <p:nvPr>
            <p:ph type="sldNum" sz="quarter" idx="5"/>
          </p:nvPr>
        </p:nvSpPr>
        <p:spPr>
          <a:xfrm>
            <a:off x="2933700" y="8985250"/>
            <a:ext cx="801688" cy="184150"/>
          </a:xfrm>
          <a:noFill/>
        </p:spPr>
        <p:txBody>
          <a:bodyPr/>
          <a:lstStyle/>
          <a:p>
            <a:r>
              <a:rPr lang="en-GB" smtClean="0">
                <a:solidFill>
                  <a:srgbClr val="000000"/>
                </a:solidFill>
              </a:rPr>
              <a:t>Page </a:t>
            </a:r>
            <a:fld id="{FA6546B7-EDB8-49C7-AE3E-14BCEE2D2F7B}" type="slidenum">
              <a:rPr lang="en-GB" smtClean="0">
                <a:solidFill>
                  <a:srgbClr val="000000"/>
                </a:solidFill>
              </a:rPr>
              <a:pPr/>
              <a:t>2</a:t>
            </a:fld>
            <a:endParaRPr lang="en-GB" smtClean="0">
              <a:solidFill>
                <a:srgbClr val="000000"/>
              </a:solidFill>
            </a:endParaRPr>
          </a:p>
        </p:txBody>
      </p:sp>
      <p:sp>
        <p:nvSpPr>
          <p:cNvPr id="20486" name="Rectangle 2"/>
          <p:cNvSpPr>
            <a:spLocks noGrp="1" noRot="1" noChangeAspect="1" noChangeArrowheads="1" noTextEdit="1"/>
          </p:cNvSpPr>
          <p:nvPr>
            <p:ph type="sldImg"/>
          </p:nvPr>
        </p:nvSpPr>
        <p:spPr>
          <a:xfrm>
            <a:off x="1155700" y="701675"/>
            <a:ext cx="4622800"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AA093AA6-983A-4F3D-9320-4F9B93503520}"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313696D3-0C4B-44DB-AD83-61FB84E2F01F}"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F0FE13F3-7FFB-4815-B8EB-4B2413207A0F}"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B8B3FFE3-CE6B-4891-A191-4968D6A73734}"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C4EA5351-E8B8-4E14-9276-C309D5858CDB}" type="slidenum">
              <a:rPr lang="en-US" altLang="zh-CN"/>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C242F0AE-4689-4171-8BFD-44FD898ABC26}" type="slidenum">
              <a:rPr lang="en-US" altLang="zh-CN"/>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5021442A-1A20-4DDA-9E12-E3F6186ECCFA}" type="slidenum">
              <a:rPr lang="en-US" altLang="zh-CN"/>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May 2011</a:t>
            </a:r>
          </a:p>
        </p:txBody>
      </p:sp>
      <p:sp>
        <p:nvSpPr>
          <p:cNvPr id="8" name="Footer Placeholder 4"/>
          <p:cNvSpPr>
            <a:spLocks noGrp="1"/>
          </p:cNvSpPr>
          <p:nvPr>
            <p:ph type="ftr" sz="quarter" idx="11"/>
          </p:nvPr>
        </p:nvSpPr>
        <p:spPr/>
        <p:txBody>
          <a:bodyPr/>
          <a:lstStyle>
            <a:lvl1pPr>
              <a:defRPr/>
            </a:lvl1pPr>
          </a:lstStyle>
          <a:p>
            <a:pPr>
              <a:defRPr/>
            </a:pPr>
            <a:r>
              <a:rPr lang="en-US"/>
              <a:t>Liang Li (Vinno)</a:t>
            </a:r>
          </a:p>
        </p:txBody>
      </p:sp>
      <p:sp>
        <p:nvSpPr>
          <p:cNvPr id="9" name="Slide Number Placeholder 5"/>
          <p:cNvSpPr>
            <a:spLocks noGrp="1"/>
          </p:cNvSpPr>
          <p:nvPr>
            <p:ph type="sldNum" sz="quarter" idx="12"/>
          </p:nvPr>
        </p:nvSpPr>
        <p:spPr/>
        <p:txBody>
          <a:bodyPr/>
          <a:lstStyle>
            <a:lvl1pPr>
              <a:defRPr/>
            </a:lvl1pPr>
          </a:lstStyle>
          <a:p>
            <a:pPr>
              <a:defRPr/>
            </a:pPr>
            <a:fld id="{B934691C-E326-4366-942F-52D6408882DA}" type="slidenum">
              <a:rPr lang="en-US" altLang="zh-CN"/>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May 2011</a:t>
            </a:r>
          </a:p>
        </p:txBody>
      </p:sp>
      <p:sp>
        <p:nvSpPr>
          <p:cNvPr id="4" name="Footer Placeholder 4"/>
          <p:cNvSpPr>
            <a:spLocks noGrp="1"/>
          </p:cNvSpPr>
          <p:nvPr>
            <p:ph type="ftr" sz="quarter" idx="11"/>
          </p:nvPr>
        </p:nvSpPr>
        <p:spPr/>
        <p:txBody>
          <a:bodyPr/>
          <a:lstStyle>
            <a:lvl1pPr>
              <a:defRPr/>
            </a:lvl1pPr>
          </a:lstStyle>
          <a:p>
            <a:pPr>
              <a:defRPr/>
            </a:pPr>
            <a:r>
              <a:rPr lang="en-US"/>
              <a:t>Liang Li (Vinno)</a:t>
            </a:r>
          </a:p>
        </p:txBody>
      </p:sp>
      <p:sp>
        <p:nvSpPr>
          <p:cNvPr id="5" name="Slide Number Placeholder 5"/>
          <p:cNvSpPr>
            <a:spLocks noGrp="1"/>
          </p:cNvSpPr>
          <p:nvPr>
            <p:ph type="sldNum" sz="quarter" idx="12"/>
          </p:nvPr>
        </p:nvSpPr>
        <p:spPr/>
        <p:txBody>
          <a:bodyPr/>
          <a:lstStyle>
            <a:lvl1pPr>
              <a:defRPr/>
            </a:lvl1pPr>
          </a:lstStyle>
          <a:p>
            <a:pPr>
              <a:defRPr/>
            </a:pPr>
            <a:fld id="{7E995238-C1E6-47D4-8D28-3441D12D3CAD}" type="slidenum">
              <a:rPr lang="en-US" altLang="zh-CN"/>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2011</a:t>
            </a:r>
          </a:p>
        </p:txBody>
      </p:sp>
      <p:sp>
        <p:nvSpPr>
          <p:cNvPr id="3" name="Footer Placeholder 4"/>
          <p:cNvSpPr>
            <a:spLocks noGrp="1"/>
          </p:cNvSpPr>
          <p:nvPr>
            <p:ph type="ftr" sz="quarter" idx="11"/>
          </p:nvPr>
        </p:nvSpPr>
        <p:spPr/>
        <p:txBody>
          <a:bodyPr/>
          <a:lstStyle>
            <a:lvl1pPr>
              <a:defRPr/>
            </a:lvl1pPr>
          </a:lstStyle>
          <a:p>
            <a:pPr>
              <a:defRPr/>
            </a:pPr>
            <a:r>
              <a:rPr lang="en-US"/>
              <a:t>Liang Li (Vinno)</a:t>
            </a:r>
          </a:p>
        </p:txBody>
      </p:sp>
      <p:sp>
        <p:nvSpPr>
          <p:cNvPr id="4" name="Slide Number Placeholder 5"/>
          <p:cNvSpPr>
            <a:spLocks noGrp="1"/>
          </p:cNvSpPr>
          <p:nvPr>
            <p:ph type="sldNum" sz="quarter" idx="12"/>
          </p:nvPr>
        </p:nvSpPr>
        <p:spPr/>
        <p:txBody>
          <a:bodyPr/>
          <a:lstStyle>
            <a:lvl1pPr>
              <a:defRPr/>
            </a:lvl1pPr>
          </a:lstStyle>
          <a:p>
            <a:pPr>
              <a:defRPr/>
            </a:pPr>
            <a:fld id="{23147820-6EBC-4793-A272-38EBDD2F082D}" type="slidenum">
              <a:rPr lang="en-US" altLang="zh-CN"/>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8C04F29E-356E-42D1-8E88-E4F9118B28C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05C8224B-91E1-48C5-8A7F-3EFC98A053CB}"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10C7FE82-84D8-4F5A-9567-2CBA7FCE8702}" type="slidenum">
              <a:rPr lang="en-US" altLang="zh-CN"/>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1300EC9A-2CFD-45FC-95E5-E545328B0EDF}" type="slidenum">
              <a:rPr lang="en-US" altLang="zh-CN"/>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AC829590-7894-492B-BF2D-4E1F8B9EBBDA}" type="slidenum">
              <a:rPr lang="en-US" altLang="zh-CN"/>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4248F1A5-F9B2-4B41-9AC4-3FC68A7968F2}" type="slidenum">
              <a:rPr lang="en-US" altLang="zh-CN"/>
              <a:pPr>
                <a:defRPr/>
              </a:pPr>
              <a:t>‹#›</a:t>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C9426BD3-194B-42B8-9865-65471F8A67AA}" type="slidenum">
              <a:rPr lang="en-US" altLang="zh-CN"/>
              <a:pPr>
                <a:defRPr/>
              </a:pPr>
              <a:t>‹#›</a:t>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9EF6BD39-D03B-45C3-8F80-5BAA1C55BDEC}" type="slidenum">
              <a:rPr lang="en-US" altLang="zh-CN"/>
              <a:pPr>
                <a:defRPr/>
              </a:pPr>
              <a:t>‹#›</a:t>
            </a:fld>
            <a:endParaRPr lang="en-US"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6B8AD70A-34A2-4C14-9161-E673A896F8B4}" type="slidenum">
              <a:rPr lang="en-US" altLang="zh-CN"/>
              <a:pPr>
                <a:defRPr/>
              </a:pPr>
              <a:t>‹#›</a:t>
            </a:fld>
            <a:endParaRPr lang="en-US"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May 2011</a:t>
            </a:r>
          </a:p>
        </p:txBody>
      </p:sp>
      <p:sp>
        <p:nvSpPr>
          <p:cNvPr id="8" name="Footer Placeholder 4"/>
          <p:cNvSpPr>
            <a:spLocks noGrp="1"/>
          </p:cNvSpPr>
          <p:nvPr>
            <p:ph type="ftr" sz="quarter" idx="11"/>
          </p:nvPr>
        </p:nvSpPr>
        <p:spPr/>
        <p:txBody>
          <a:bodyPr/>
          <a:lstStyle>
            <a:lvl1pPr>
              <a:defRPr/>
            </a:lvl1pPr>
          </a:lstStyle>
          <a:p>
            <a:pPr>
              <a:defRPr/>
            </a:pPr>
            <a:r>
              <a:rPr lang="en-US"/>
              <a:t>Liang Li (Vinno)</a:t>
            </a:r>
          </a:p>
        </p:txBody>
      </p:sp>
      <p:sp>
        <p:nvSpPr>
          <p:cNvPr id="9" name="Slide Number Placeholder 5"/>
          <p:cNvSpPr>
            <a:spLocks noGrp="1"/>
          </p:cNvSpPr>
          <p:nvPr>
            <p:ph type="sldNum" sz="quarter" idx="12"/>
          </p:nvPr>
        </p:nvSpPr>
        <p:spPr/>
        <p:txBody>
          <a:bodyPr/>
          <a:lstStyle>
            <a:lvl1pPr>
              <a:defRPr/>
            </a:lvl1pPr>
          </a:lstStyle>
          <a:p>
            <a:pPr>
              <a:defRPr/>
            </a:pPr>
            <a:fld id="{BA5BDFCE-14A6-4EDF-85A2-659F514DCC25}" type="slidenum">
              <a:rPr lang="en-US" altLang="zh-CN"/>
              <a:pPr>
                <a:defRPr/>
              </a:pPr>
              <a:t>‹#›</a:t>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May 2011</a:t>
            </a:r>
          </a:p>
        </p:txBody>
      </p:sp>
      <p:sp>
        <p:nvSpPr>
          <p:cNvPr id="4" name="Footer Placeholder 4"/>
          <p:cNvSpPr>
            <a:spLocks noGrp="1"/>
          </p:cNvSpPr>
          <p:nvPr>
            <p:ph type="ftr" sz="quarter" idx="11"/>
          </p:nvPr>
        </p:nvSpPr>
        <p:spPr/>
        <p:txBody>
          <a:bodyPr/>
          <a:lstStyle>
            <a:lvl1pPr>
              <a:defRPr/>
            </a:lvl1pPr>
          </a:lstStyle>
          <a:p>
            <a:pPr>
              <a:defRPr/>
            </a:pPr>
            <a:r>
              <a:rPr lang="en-US"/>
              <a:t>Liang Li (Vinno)</a:t>
            </a:r>
          </a:p>
        </p:txBody>
      </p:sp>
      <p:sp>
        <p:nvSpPr>
          <p:cNvPr id="5" name="Slide Number Placeholder 5"/>
          <p:cNvSpPr>
            <a:spLocks noGrp="1"/>
          </p:cNvSpPr>
          <p:nvPr>
            <p:ph type="sldNum" sz="quarter" idx="12"/>
          </p:nvPr>
        </p:nvSpPr>
        <p:spPr/>
        <p:txBody>
          <a:bodyPr/>
          <a:lstStyle>
            <a:lvl1pPr>
              <a:defRPr/>
            </a:lvl1pPr>
          </a:lstStyle>
          <a:p>
            <a:pPr>
              <a:defRPr/>
            </a:pPr>
            <a:fld id="{309E48E7-7E5A-4F48-A6C1-AEFA81EF044C}" type="slidenum">
              <a:rPr lang="en-US" altLang="zh-CN"/>
              <a:pPr>
                <a:defRPr/>
              </a:pPr>
              <a:t>‹#›</a:t>
            </a:fld>
            <a:endParaRPr lang="en-US"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2011</a:t>
            </a:r>
          </a:p>
        </p:txBody>
      </p:sp>
      <p:sp>
        <p:nvSpPr>
          <p:cNvPr id="3" name="Footer Placeholder 4"/>
          <p:cNvSpPr>
            <a:spLocks noGrp="1"/>
          </p:cNvSpPr>
          <p:nvPr>
            <p:ph type="ftr" sz="quarter" idx="11"/>
          </p:nvPr>
        </p:nvSpPr>
        <p:spPr/>
        <p:txBody>
          <a:bodyPr/>
          <a:lstStyle>
            <a:lvl1pPr>
              <a:defRPr/>
            </a:lvl1pPr>
          </a:lstStyle>
          <a:p>
            <a:pPr>
              <a:defRPr/>
            </a:pPr>
            <a:r>
              <a:rPr lang="en-US"/>
              <a:t>Liang Li (Vinno)</a:t>
            </a:r>
          </a:p>
        </p:txBody>
      </p:sp>
      <p:sp>
        <p:nvSpPr>
          <p:cNvPr id="4" name="Slide Number Placeholder 5"/>
          <p:cNvSpPr>
            <a:spLocks noGrp="1"/>
          </p:cNvSpPr>
          <p:nvPr>
            <p:ph type="sldNum" sz="quarter" idx="12"/>
          </p:nvPr>
        </p:nvSpPr>
        <p:spPr/>
        <p:txBody>
          <a:bodyPr/>
          <a:lstStyle>
            <a:lvl1pPr>
              <a:defRPr/>
            </a:lvl1pPr>
          </a:lstStyle>
          <a:p>
            <a:pPr>
              <a:defRPr/>
            </a:pPr>
            <a:fld id="{43F53C27-3E81-4278-AD61-8C1E41D17999}"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7FB097C8-B797-4ED4-AB59-46559435A819}" type="slidenum">
              <a:rPr lang="en-US" altLang="zh-CN"/>
              <a:pPr>
                <a:defRPr/>
              </a:pPr>
              <a:t>‹#›</a:t>
            </a:fld>
            <a:endParaRPr lang="en-US" altLang="zh-C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ADAC2EEC-9F18-45D0-825E-41195B74A529}" type="slidenum">
              <a:rPr lang="en-US" altLang="zh-CN"/>
              <a:pPr>
                <a:defRPr/>
              </a:pPr>
              <a:t>‹#›</a:t>
            </a:fld>
            <a:endParaRPr lang="en-US"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AB97DE51-C497-4D42-8543-D00C2F91CF45}" type="slidenum">
              <a:rPr lang="en-US" altLang="zh-CN"/>
              <a:pPr>
                <a:defRPr/>
              </a:pPr>
              <a:t>‹#›</a:t>
            </a:fld>
            <a:endParaRPr lang="en-US"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A6B3BEAF-FDC3-4755-A204-4F734E13360A}" type="slidenum">
              <a:rPr lang="en-US" altLang="zh-CN"/>
              <a:pPr>
                <a:defRPr/>
              </a:pPr>
              <a:t>‹#›</a:t>
            </a:fld>
            <a:endParaRPr lang="en-US"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7FDEAE5B-09A0-4106-BE70-690ABA002D05}" type="slidenum">
              <a:rPr lang="en-US" altLang="zh-CN"/>
              <a:pPr>
                <a:defRPr/>
              </a:pPr>
              <a:t>‹#›</a:t>
            </a:fld>
            <a:endParaRPr lang="en-US"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121B8162-C244-4C37-8648-DC1B6FE0DE57}" type="slidenum">
              <a:rPr lang="en-US" altLang="zh-CN"/>
              <a:pPr>
                <a:defRPr/>
              </a:pPr>
              <a:t>‹#›</a:t>
            </a:fld>
            <a:endParaRPr lang="en-US" altLang="zh-CN"/>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F1E57A01-569E-46E4-8426-5B89B5273CB1}" type="slidenum">
              <a:rPr lang="en-US" altLang="zh-CN"/>
              <a:pPr>
                <a:defRPr/>
              </a:pPr>
              <a:t>‹#›</a:t>
            </a:fld>
            <a:endParaRPr lang="en-US" altLang="zh-CN"/>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467FCF3F-6663-477A-B6DA-C787A884782D}" type="slidenum">
              <a:rPr lang="en-US" altLang="zh-CN"/>
              <a:pPr>
                <a:defRPr/>
              </a:pPr>
              <a:t>‹#›</a:t>
            </a:fld>
            <a:endParaRPr lang="en-US" altLang="zh-CN"/>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A5F1E07C-3B92-4236-B130-FCE8EE0D773D}" type="slidenum">
              <a:rPr lang="en-US" altLang="zh-CN"/>
              <a:pPr>
                <a:defRPr/>
              </a:pPr>
              <a:t>‹#›</a:t>
            </a:fld>
            <a:endParaRPr lang="en-US" altLang="zh-CN"/>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May 2011</a:t>
            </a:r>
          </a:p>
        </p:txBody>
      </p:sp>
      <p:sp>
        <p:nvSpPr>
          <p:cNvPr id="8" name="Footer Placeholder 4"/>
          <p:cNvSpPr>
            <a:spLocks noGrp="1"/>
          </p:cNvSpPr>
          <p:nvPr>
            <p:ph type="ftr" sz="quarter" idx="11"/>
          </p:nvPr>
        </p:nvSpPr>
        <p:spPr/>
        <p:txBody>
          <a:bodyPr/>
          <a:lstStyle>
            <a:lvl1pPr>
              <a:defRPr/>
            </a:lvl1pPr>
          </a:lstStyle>
          <a:p>
            <a:pPr>
              <a:defRPr/>
            </a:pPr>
            <a:r>
              <a:rPr lang="en-US"/>
              <a:t>Liang Li (Vinno)</a:t>
            </a:r>
          </a:p>
        </p:txBody>
      </p:sp>
      <p:sp>
        <p:nvSpPr>
          <p:cNvPr id="9" name="Slide Number Placeholder 5"/>
          <p:cNvSpPr>
            <a:spLocks noGrp="1"/>
          </p:cNvSpPr>
          <p:nvPr>
            <p:ph type="sldNum" sz="quarter" idx="12"/>
          </p:nvPr>
        </p:nvSpPr>
        <p:spPr/>
        <p:txBody>
          <a:bodyPr/>
          <a:lstStyle>
            <a:lvl1pPr>
              <a:defRPr/>
            </a:lvl1pPr>
          </a:lstStyle>
          <a:p>
            <a:pPr>
              <a:defRPr/>
            </a:pPr>
            <a:fld id="{DA9574E3-E49B-438F-9638-90845A7CECF8}" type="slidenum">
              <a:rPr lang="en-US" altLang="zh-CN"/>
              <a:pPr>
                <a:defRPr/>
              </a:pPr>
              <a:t>‹#›</a:t>
            </a:fld>
            <a:endParaRPr lang="en-US" altLang="zh-CN"/>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May 2011</a:t>
            </a:r>
          </a:p>
        </p:txBody>
      </p:sp>
      <p:sp>
        <p:nvSpPr>
          <p:cNvPr id="4" name="Footer Placeholder 4"/>
          <p:cNvSpPr>
            <a:spLocks noGrp="1"/>
          </p:cNvSpPr>
          <p:nvPr>
            <p:ph type="ftr" sz="quarter" idx="11"/>
          </p:nvPr>
        </p:nvSpPr>
        <p:spPr/>
        <p:txBody>
          <a:bodyPr/>
          <a:lstStyle>
            <a:lvl1pPr>
              <a:defRPr/>
            </a:lvl1pPr>
          </a:lstStyle>
          <a:p>
            <a:pPr>
              <a:defRPr/>
            </a:pPr>
            <a:r>
              <a:rPr lang="en-US"/>
              <a:t>Liang Li (Vinno)</a:t>
            </a:r>
          </a:p>
        </p:txBody>
      </p:sp>
      <p:sp>
        <p:nvSpPr>
          <p:cNvPr id="5" name="Slide Number Placeholder 5"/>
          <p:cNvSpPr>
            <a:spLocks noGrp="1"/>
          </p:cNvSpPr>
          <p:nvPr>
            <p:ph type="sldNum" sz="quarter" idx="12"/>
          </p:nvPr>
        </p:nvSpPr>
        <p:spPr/>
        <p:txBody>
          <a:bodyPr/>
          <a:lstStyle>
            <a:lvl1pPr>
              <a:defRPr/>
            </a:lvl1pPr>
          </a:lstStyle>
          <a:p>
            <a:pPr>
              <a:defRPr/>
            </a:pPr>
            <a:fld id="{864EF129-8042-43DC-B78F-E1E5D78223C8}"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DBC3E609-1FD8-4021-AD3F-A808947B9D2B}" type="slidenum">
              <a:rPr lang="en-US" altLang="zh-CN"/>
              <a:pPr>
                <a:defRPr/>
              </a:pPr>
              <a:t>‹#›</a:t>
            </a:fld>
            <a:endParaRPr lang="en-US" altLang="zh-C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2011</a:t>
            </a:r>
          </a:p>
        </p:txBody>
      </p:sp>
      <p:sp>
        <p:nvSpPr>
          <p:cNvPr id="3" name="Footer Placeholder 4"/>
          <p:cNvSpPr>
            <a:spLocks noGrp="1"/>
          </p:cNvSpPr>
          <p:nvPr>
            <p:ph type="ftr" sz="quarter" idx="11"/>
          </p:nvPr>
        </p:nvSpPr>
        <p:spPr/>
        <p:txBody>
          <a:bodyPr/>
          <a:lstStyle>
            <a:lvl1pPr>
              <a:defRPr/>
            </a:lvl1pPr>
          </a:lstStyle>
          <a:p>
            <a:pPr>
              <a:defRPr/>
            </a:pPr>
            <a:r>
              <a:rPr lang="en-US"/>
              <a:t>Liang Li (Vinno)</a:t>
            </a:r>
          </a:p>
        </p:txBody>
      </p:sp>
      <p:sp>
        <p:nvSpPr>
          <p:cNvPr id="4" name="Slide Number Placeholder 5"/>
          <p:cNvSpPr>
            <a:spLocks noGrp="1"/>
          </p:cNvSpPr>
          <p:nvPr>
            <p:ph type="sldNum" sz="quarter" idx="12"/>
          </p:nvPr>
        </p:nvSpPr>
        <p:spPr/>
        <p:txBody>
          <a:bodyPr/>
          <a:lstStyle>
            <a:lvl1pPr>
              <a:defRPr/>
            </a:lvl1pPr>
          </a:lstStyle>
          <a:p>
            <a:pPr>
              <a:defRPr/>
            </a:pPr>
            <a:fld id="{E96ADDA2-4C2F-451A-9B8F-761C1AFEBD1E}" type="slidenum">
              <a:rPr lang="en-US" altLang="zh-CN"/>
              <a:pPr>
                <a:defRPr/>
              </a:pPr>
              <a:t>‹#›</a:t>
            </a:fld>
            <a:endParaRPr lang="en-US" altLang="zh-CN"/>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0672C522-DA0C-4FD5-BF5A-8A737C3C3577}" type="slidenum">
              <a:rPr lang="en-US" altLang="zh-CN"/>
              <a:pPr>
                <a:defRPr/>
              </a:pPr>
              <a:t>‹#›</a:t>
            </a:fld>
            <a:endParaRPr lang="en-US" altLang="zh-CN"/>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A4F8E990-D488-414E-8499-DFF440FED8C1}" type="slidenum">
              <a:rPr lang="en-US" altLang="zh-CN"/>
              <a:pPr>
                <a:defRPr/>
              </a:pPr>
              <a:t>‹#›</a:t>
            </a:fld>
            <a:endParaRPr lang="en-US" altLang="zh-CN"/>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03E3806A-CF9D-498A-8261-563DC1C197E5}" type="slidenum">
              <a:rPr lang="en-US" altLang="zh-CN"/>
              <a:pPr>
                <a:defRPr/>
              </a:pPr>
              <a:t>‹#›</a:t>
            </a:fld>
            <a:endParaRPr lang="en-US" altLang="zh-CN"/>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2011</a:t>
            </a:r>
          </a:p>
        </p:txBody>
      </p:sp>
      <p:sp>
        <p:nvSpPr>
          <p:cNvPr id="5" name="Footer Placeholder 4"/>
          <p:cNvSpPr>
            <a:spLocks noGrp="1"/>
          </p:cNvSpPr>
          <p:nvPr>
            <p:ph type="ftr" sz="quarter" idx="11"/>
          </p:nvPr>
        </p:nvSpPr>
        <p:spPr/>
        <p:txBody>
          <a:bodyPr/>
          <a:lstStyle>
            <a:lvl1pPr>
              <a:defRPr/>
            </a:lvl1pPr>
          </a:lstStyle>
          <a:p>
            <a:pPr>
              <a:defRPr/>
            </a:pPr>
            <a:r>
              <a:rPr lang="en-US"/>
              <a:t>Liang Li (Vinno)</a:t>
            </a:r>
          </a:p>
        </p:txBody>
      </p:sp>
      <p:sp>
        <p:nvSpPr>
          <p:cNvPr id="6" name="Slide Number Placeholder 5"/>
          <p:cNvSpPr>
            <a:spLocks noGrp="1"/>
          </p:cNvSpPr>
          <p:nvPr>
            <p:ph type="sldNum" sz="quarter" idx="12"/>
          </p:nvPr>
        </p:nvSpPr>
        <p:spPr/>
        <p:txBody>
          <a:bodyPr/>
          <a:lstStyle>
            <a:lvl1pPr>
              <a:defRPr/>
            </a:lvl1pPr>
          </a:lstStyle>
          <a:p>
            <a:pPr>
              <a:defRPr/>
            </a:pPr>
            <a:fld id="{4E593FDA-C54E-453F-A5C3-9D2E6F86981E}" type="slidenum">
              <a:rPr lang="en-US" altLang="zh-CN"/>
              <a:pPr>
                <a:defRPr/>
              </a:pPr>
              <a:t>‹#›</a:t>
            </a:fld>
            <a:endParaRPr lang="en-US" altLang="zh-CN"/>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7"/>
          <p:cNvSpPr>
            <a:spLocks noChangeArrowheads="1"/>
          </p:cNvSpPr>
          <p:nvPr/>
        </p:nvSpPr>
        <p:spPr bwMode="auto">
          <a:xfrm>
            <a:off x="3352800" y="393700"/>
            <a:ext cx="5105400" cy="215900"/>
          </a:xfrm>
          <a:prstGeom prst="rect">
            <a:avLst/>
          </a:prstGeom>
          <a:noFill/>
          <a:ln w="9525">
            <a:noFill/>
            <a:miter lim="800000"/>
            <a:headEnd/>
            <a:tailEnd/>
          </a:ln>
          <a:effectLst/>
        </p:spPr>
        <p:txBody>
          <a:bodyPr lIns="0" tIns="0" rIns="0" bIns="0" anchor="b">
            <a:spAutoFit/>
          </a:bodyPr>
          <a:lstStyle/>
          <a:p>
            <a:pPr lvl="4" algn="r">
              <a:spcBef>
                <a:spcPct val="0"/>
              </a:spcBef>
              <a:defRPr/>
            </a:pPr>
            <a:r>
              <a:rPr lang="en-US" altLang="zh-CN" sz="1400" dirty="0">
                <a:latin typeface="Times New Roman" pitchFamily="18" charset="0"/>
                <a:ea typeface="宋体" charset="-122"/>
              </a:rPr>
              <a:t>doc.: IEEE 802.15−11−0506−</a:t>
            </a:r>
            <a:r>
              <a:rPr lang="en-US" altLang="zh-CN" sz="1400" dirty="0" smtClean="0">
                <a:latin typeface="Times New Roman" pitchFamily="18" charset="0"/>
                <a:ea typeface="宋体" charset="-122"/>
              </a:rPr>
              <a:t>01−</a:t>
            </a:r>
            <a:r>
              <a:rPr lang="en-US" altLang="zh-CN" sz="1400" dirty="0">
                <a:latin typeface="Times New Roman" pitchFamily="18" charset="0"/>
                <a:ea typeface="宋体" charset="-122"/>
              </a:rPr>
              <a:t>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5" name="Rectangle 9"/>
          <p:cNvSpPr>
            <a:spLocks noChangeArrowheads="1"/>
          </p:cNvSpPr>
          <p:nvPr/>
        </p:nvSpPr>
        <p:spPr bwMode="auto">
          <a:xfrm>
            <a:off x="685800" y="6475413"/>
            <a:ext cx="1298575" cy="184150"/>
          </a:xfrm>
          <a:prstGeom prst="rect">
            <a:avLst/>
          </a:prstGeom>
          <a:noFill/>
          <a:ln w="9525">
            <a:noFill/>
            <a:miter lim="800000"/>
            <a:headEnd/>
            <a:tailEnd/>
          </a:ln>
          <a:effectLst/>
        </p:spPr>
        <p:txBody>
          <a:bodyPr lIns="0" tIns="0" rIns="0" bIns="0">
            <a:spAutoFit/>
          </a:bodyPr>
          <a:lstStyle/>
          <a:p>
            <a:pPr algn="l">
              <a:spcBef>
                <a:spcPct val="0"/>
              </a:spcBef>
              <a:defRPr/>
            </a:pPr>
            <a:r>
              <a:rPr lang="en-US" altLang="zh-CN" sz="1200" b="0" dirty="0">
                <a:latin typeface="Times New Roman" pitchFamily="18" charset="0"/>
                <a:ea typeface="SimSun" pitchFamily="2" charset="-122"/>
              </a:rPr>
              <a:t>TG4j 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
        <p:nvSpPr>
          <p:cNvPr id="8" name="Date Placeholder 6"/>
          <p:cNvSpPr>
            <a:spLocks noGrp="1"/>
          </p:cNvSpPr>
          <p:nvPr>
            <p:ph type="dt" sz="half" idx="10"/>
          </p:nvPr>
        </p:nvSpPr>
        <p:spPr/>
        <p:txBody>
          <a:bodyPr/>
          <a:lstStyle>
            <a:lvl1pPr>
              <a:defRPr/>
            </a:lvl1pPr>
          </a:lstStyle>
          <a:p>
            <a:pPr>
              <a:defRPr/>
            </a:pPr>
            <a:r>
              <a:rPr lang="en-US" altLang="zh-CN"/>
              <a:t>May 2011</a:t>
            </a:r>
          </a:p>
        </p:txBody>
      </p:sp>
      <p:sp>
        <p:nvSpPr>
          <p:cNvPr id="9" name="Slide Number Placeholder 7"/>
          <p:cNvSpPr>
            <a:spLocks noGrp="1"/>
          </p:cNvSpPr>
          <p:nvPr>
            <p:ph type="sldNum" sz="quarter" idx="11"/>
          </p:nvPr>
        </p:nvSpPr>
        <p:spPr/>
        <p:txBody>
          <a:bodyPr/>
          <a:lstStyle>
            <a:lvl1pPr>
              <a:defRPr/>
            </a:lvl1pPr>
          </a:lstStyle>
          <a:p>
            <a:pPr>
              <a:defRPr/>
            </a:pPr>
            <a:r>
              <a:rPr lang="en-US" altLang="zh-CN"/>
              <a:t>Slide </a:t>
            </a:r>
            <a:fld id="{6172B841-C742-48AD-A3FF-EB2DCD49DCC6}" type="slidenum">
              <a:rPr lang="en-US" altLang="zh-CN"/>
              <a:pPr>
                <a:defRPr/>
              </a:pPr>
              <a:t>‹#›</a:t>
            </a:fld>
            <a:endParaRPr lang="en-US" altLang="zh-CN"/>
          </a:p>
        </p:txBody>
      </p:sp>
      <p:sp>
        <p:nvSpPr>
          <p:cNvPr id="10" name="Footer Placeholder 8"/>
          <p:cNvSpPr>
            <a:spLocks noGrp="1"/>
          </p:cNvSpPr>
          <p:nvPr>
            <p:ph type="ftr" sz="quarter" idx="12"/>
          </p:nvPr>
        </p:nvSpPr>
        <p:spPr/>
        <p:txBody>
          <a:bodyPr/>
          <a:lstStyle>
            <a:lvl1pPr>
              <a:defRPr/>
            </a:lvl1pPr>
          </a:lstStyle>
          <a:p>
            <a:pPr>
              <a:defRPr/>
            </a:pPr>
            <a:r>
              <a:rPr lang="en-US" altLang="zh-CN"/>
              <a:t>Liang Li (Vinno)</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352800" y="393700"/>
            <a:ext cx="5105400" cy="215900"/>
          </a:xfrm>
          <a:prstGeom prst="rect">
            <a:avLst/>
          </a:prstGeom>
          <a:noFill/>
          <a:ln w="9525">
            <a:noFill/>
            <a:miter lim="800000"/>
            <a:headEnd/>
            <a:tailEnd/>
          </a:ln>
          <a:effectLst/>
        </p:spPr>
        <p:txBody>
          <a:bodyPr lIns="0" tIns="0" rIns="0" bIns="0" anchor="b">
            <a:spAutoFit/>
          </a:bodyPr>
          <a:lstStyle/>
          <a:p>
            <a:pPr lvl="4" algn="r">
              <a:spcBef>
                <a:spcPct val="0"/>
              </a:spcBef>
              <a:defRPr/>
            </a:pPr>
            <a:r>
              <a:rPr lang="en-US" altLang="zh-CN" sz="1400">
                <a:latin typeface="Times New Roman" pitchFamily="18" charset="0"/>
                <a:ea typeface="宋体" charset="-122"/>
              </a:rPr>
              <a:t>doc.: IEEE 802.15−11−0XXX−00−004j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9"/>
          <p:cNvSpPr>
            <a:spLocks noChangeArrowheads="1"/>
          </p:cNvSpPr>
          <p:nvPr/>
        </p:nvSpPr>
        <p:spPr bwMode="auto">
          <a:xfrm>
            <a:off x="685800" y="6475413"/>
            <a:ext cx="1298575" cy="184150"/>
          </a:xfrm>
          <a:prstGeom prst="rect">
            <a:avLst/>
          </a:prstGeom>
          <a:noFill/>
          <a:ln w="9525">
            <a:noFill/>
            <a:miter lim="800000"/>
            <a:headEnd/>
            <a:tailEnd/>
          </a:ln>
          <a:effectLst/>
        </p:spPr>
        <p:txBody>
          <a:bodyPr lIns="0" tIns="0" rIns="0" bIns="0">
            <a:spAutoFit/>
          </a:bodyPr>
          <a:lstStyle/>
          <a:p>
            <a:pPr algn="l">
              <a:spcBef>
                <a:spcPct val="0"/>
              </a:spcBef>
              <a:defRPr/>
            </a:pPr>
            <a:r>
              <a:rPr lang="en-US" altLang="zh-CN" sz="1200" b="0" dirty="0">
                <a:latin typeface="Times New Roman" pitchFamily="18" charset="0"/>
                <a:ea typeface="SimSun" pitchFamily="2" charset="-122"/>
              </a:rPr>
              <a:t>TG4j 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r>
              <a:rPr lang="en-US" altLang="zh-CN"/>
              <a:t>May 2011</a:t>
            </a:r>
          </a:p>
        </p:txBody>
      </p:sp>
      <p:sp>
        <p:nvSpPr>
          <p:cNvPr id="9" name="Footer Placeholder 4"/>
          <p:cNvSpPr>
            <a:spLocks noGrp="1"/>
          </p:cNvSpPr>
          <p:nvPr>
            <p:ph type="ftr" sz="quarter" idx="11"/>
          </p:nvPr>
        </p:nvSpPr>
        <p:spPr/>
        <p:txBody>
          <a:bodyPr/>
          <a:lstStyle>
            <a:lvl1pPr>
              <a:defRPr/>
            </a:lvl1pPr>
          </a:lstStyle>
          <a:p>
            <a:pPr>
              <a:defRPr/>
            </a:pPr>
            <a:r>
              <a:rPr lang="en-US" altLang="zh-CN"/>
              <a:t>Liang Li (Vinno)</a:t>
            </a:r>
          </a:p>
        </p:txBody>
      </p:sp>
      <p:sp>
        <p:nvSpPr>
          <p:cNvPr id="10" name="Slide Number Placeholder 5"/>
          <p:cNvSpPr>
            <a:spLocks noGrp="1"/>
          </p:cNvSpPr>
          <p:nvPr>
            <p:ph type="sldNum" sz="quarter" idx="12"/>
          </p:nvPr>
        </p:nvSpPr>
        <p:spPr/>
        <p:txBody>
          <a:bodyPr/>
          <a:lstStyle>
            <a:lvl1pPr>
              <a:defRPr/>
            </a:lvl1pPr>
          </a:lstStyle>
          <a:p>
            <a:pPr>
              <a:defRPr/>
            </a:pPr>
            <a:r>
              <a:rPr lang="en-US" altLang="zh-CN"/>
              <a:t>Slide </a:t>
            </a:r>
            <a:fld id="{7BE75CAD-3B3A-41C4-8EE6-B121F0C3A5A8}" type="slidenum">
              <a:rPr lang="en-US" altLang="zh-CN"/>
              <a:pPr>
                <a:defRPr/>
              </a:pPr>
              <a:t>‹#›</a:t>
            </a:fld>
            <a:endParaRPr lang="en-US" altLang="zh-CN"/>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solidFill>
                  <a:srgbClr val="000000"/>
                </a:solidFill>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solidFill>
                  <a:srgbClr val="000000"/>
                </a:solidFill>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a:solidFill>
                  <a:srgbClr val="000000"/>
                </a:solidFill>
              </a:defRPr>
            </a:lvl1pPr>
          </a:lstStyle>
          <a:p>
            <a:pPr>
              <a:defRPr/>
            </a:pPr>
            <a:r>
              <a:rPr lang="en-GB"/>
              <a:t>Slide </a:t>
            </a:r>
            <a:fld id="{6CB42C38-EB27-4FEC-87B6-73460B3F331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May 2011</a:t>
            </a:r>
          </a:p>
        </p:txBody>
      </p:sp>
      <p:sp>
        <p:nvSpPr>
          <p:cNvPr id="8" name="Footer Placeholder 4"/>
          <p:cNvSpPr>
            <a:spLocks noGrp="1"/>
          </p:cNvSpPr>
          <p:nvPr>
            <p:ph type="ftr" sz="quarter" idx="11"/>
          </p:nvPr>
        </p:nvSpPr>
        <p:spPr/>
        <p:txBody>
          <a:bodyPr/>
          <a:lstStyle>
            <a:lvl1pPr>
              <a:defRPr/>
            </a:lvl1pPr>
          </a:lstStyle>
          <a:p>
            <a:pPr>
              <a:defRPr/>
            </a:pPr>
            <a:r>
              <a:rPr lang="en-US"/>
              <a:t>Liang Li (Vinno)</a:t>
            </a:r>
          </a:p>
        </p:txBody>
      </p:sp>
      <p:sp>
        <p:nvSpPr>
          <p:cNvPr id="9" name="Slide Number Placeholder 5"/>
          <p:cNvSpPr>
            <a:spLocks noGrp="1"/>
          </p:cNvSpPr>
          <p:nvPr>
            <p:ph type="sldNum" sz="quarter" idx="12"/>
          </p:nvPr>
        </p:nvSpPr>
        <p:spPr/>
        <p:txBody>
          <a:bodyPr/>
          <a:lstStyle>
            <a:lvl1pPr>
              <a:defRPr/>
            </a:lvl1pPr>
          </a:lstStyle>
          <a:p>
            <a:pPr>
              <a:defRPr/>
            </a:pPr>
            <a:fld id="{E3D491AB-D43B-433F-BC3E-D133F17E1FB8}"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May 2011</a:t>
            </a:r>
          </a:p>
        </p:txBody>
      </p:sp>
      <p:sp>
        <p:nvSpPr>
          <p:cNvPr id="4" name="Footer Placeholder 4"/>
          <p:cNvSpPr>
            <a:spLocks noGrp="1"/>
          </p:cNvSpPr>
          <p:nvPr>
            <p:ph type="ftr" sz="quarter" idx="11"/>
          </p:nvPr>
        </p:nvSpPr>
        <p:spPr/>
        <p:txBody>
          <a:bodyPr/>
          <a:lstStyle>
            <a:lvl1pPr>
              <a:defRPr/>
            </a:lvl1pPr>
          </a:lstStyle>
          <a:p>
            <a:pPr>
              <a:defRPr/>
            </a:pPr>
            <a:r>
              <a:rPr lang="en-US"/>
              <a:t>Liang Li (Vinno)</a:t>
            </a:r>
          </a:p>
        </p:txBody>
      </p:sp>
      <p:sp>
        <p:nvSpPr>
          <p:cNvPr id="5" name="Slide Number Placeholder 5"/>
          <p:cNvSpPr>
            <a:spLocks noGrp="1"/>
          </p:cNvSpPr>
          <p:nvPr>
            <p:ph type="sldNum" sz="quarter" idx="12"/>
          </p:nvPr>
        </p:nvSpPr>
        <p:spPr/>
        <p:txBody>
          <a:bodyPr/>
          <a:lstStyle>
            <a:lvl1pPr>
              <a:defRPr/>
            </a:lvl1pPr>
          </a:lstStyle>
          <a:p>
            <a:pPr>
              <a:defRPr/>
            </a:pPr>
            <a:fld id="{052BB1FC-C48D-449B-ACB4-8A9E5FD060EA}"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2011</a:t>
            </a:r>
          </a:p>
        </p:txBody>
      </p:sp>
      <p:sp>
        <p:nvSpPr>
          <p:cNvPr id="3" name="Footer Placeholder 4"/>
          <p:cNvSpPr>
            <a:spLocks noGrp="1"/>
          </p:cNvSpPr>
          <p:nvPr>
            <p:ph type="ftr" sz="quarter" idx="11"/>
          </p:nvPr>
        </p:nvSpPr>
        <p:spPr/>
        <p:txBody>
          <a:bodyPr/>
          <a:lstStyle>
            <a:lvl1pPr>
              <a:defRPr/>
            </a:lvl1pPr>
          </a:lstStyle>
          <a:p>
            <a:pPr>
              <a:defRPr/>
            </a:pPr>
            <a:r>
              <a:rPr lang="en-US"/>
              <a:t>Liang Li (Vinno)</a:t>
            </a:r>
          </a:p>
        </p:txBody>
      </p:sp>
      <p:sp>
        <p:nvSpPr>
          <p:cNvPr id="4" name="Slide Number Placeholder 5"/>
          <p:cNvSpPr>
            <a:spLocks noGrp="1"/>
          </p:cNvSpPr>
          <p:nvPr>
            <p:ph type="sldNum" sz="quarter" idx="12"/>
          </p:nvPr>
        </p:nvSpPr>
        <p:spPr/>
        <p:txBody>
          <a:bodyPr/>
          <a:lstStyle>
            <a:lvl1pPr>
              <a:defRPr/>
            </a:lvl1pPr>
          </a:lstStyle>
          <a:p>
            <a:pPr>
              <a:defRPr/>
            </a:pPr>
            <a:fld id="{D564BFC2-A6D4-48BF-9DD0-90654427E7F6}"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30D73026-EC90-4722-862D-2C4A5645823B}"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2011</a:t>
            </a:r>
          </a:p>
        </p:txBody>
      </p:sp>
      <p:sp>
        <p:nvSpPr>
          <p:cNvPr id="6" name="Footer Placeholder 4"/>
          <p:cNvSpPr>
            <a:spLocks noGrp="1"/>
          </p:cNvSpPr>
          <p:nvPr>
            <p:ph type="ftr" sz="quarter" idx="11"/>
          </p:nvPr>
        </p:nvSpPr>
        <p:spPr/>
        <p:txBody>
          <a:bodyPr/>
          <a:lstStyle>
            <a:lvl1pPr>
              <a:defRPr/>
            </a:lvl1pPr>
          </a:lstStyle>
          <a:p>
            <a:pPr>
              <a:defRPr/>
            </a:pPr>
            <a:r>
              <a:rPr lang="en-US"/>
              <a:t>Liang Li (Vinno)</a:t>
            </a:r>
          </a:p>
        </p:txBody>
      </p:sp>
      <p:sp>
        <p:nvSpPr>
          <p:cNvPr id="7" name="Slide Number Placeholder 5"/>
          <p:cNvSpPr>
            <a:spLocks noGrp="1"/>
          </p:cNvSpPr>
          <p:nvPr>
            <p:ph type="sldNum" sz="quarter" idx="12"/>
          </p:nvPr>
        </p:nvSpPr>
        <p:spPr/>
        <p:txBody>
          <a:bodyPr/>
          <a:lstStyle>
            <a:lvl1pPr>
              <a:defRPr/>
            </a:lvl1pPr>
          </a:lstStyle>
          <a:p>
            <a:pPr>
              <a:defRPr/>
            </a:pPr>
            <a:fld id="{DC4D31FA-1A0E-4878-A5F1-2EDCB4B7B0E4}"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2011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Liang Li (Vinno)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79E9D477-21DC-4A7A-AC51-BAC015156527}"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524" r:id="rId1"/>
    <p:sldLayoutId id="2147484525" r:id="rId2"/>
    <p:sldLayoutId id="2147484526" r:id="rId3"/>
    <p:sldLayoutId id="2147484527" r:id="rId4"/>
    <p:sldLayoutId id="2147484528" r:id="rId5"/>
    <p:sldLayoutId id="2147484529" r:id="rId6"/>
    <p:sldLayoutId id="2147484530" r:id="rId7"/>
    <p:sldLayoutId id="2147484531" r:id="rId8"/>
    <p:sldLayoutId id="2147484532" r:id="rId9"/>
    <p:sldLayoutId id="2147484533" r:id="rId10"/>
    <p:sldLayoutId id="2147484534"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2011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Liang Li (Vinno)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9A5C9133-3209-4882-BB92-A569E48A581D}"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2011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Liang Li (Vinno)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43B46C61-03E7-4B35-8ED1-4EAE6FD6EEB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546" r:id="rId1"/>
    <p:sldLayoutId id="2147484547" r:id="rId2"/>
    <p:sldLayoutId id="2147484548" r:id="rId3"/>
    <p:sldLayoutId id="2147484549" r:id="rId4"/>
    <p:sldLayoutId id="2147484550" r:id="rId5"/>
    <p:sldLayoutId id="2147484551" r:id="rId6"/>
    <p:sldLayoutId id="2147484552" r:id="rId7"/>
    <p:sldLayoutId id="2147484553" r:id="rId8"/>
    <p:sldLayoutId id="2147484554" r:id="rId9"/>
    <p:sldLayoutId id="2147484555" r:id="rId10"/>
    <p:sldLayoutId id="214748455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2011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Liang Li (Vinno)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893DF238-C742-4D7E-B59E-A0634CF98C86}"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557" r:id="rId1"/>
    <p:sldLayoutId id="2147484558" r:id="rId2"/>
    <p:sldLayoutId id="2147484559" r:id="rId3"/>
    <p:sldLayoutId id="2147484560" r:id="rId4"/>
    <p:sldLayoutId id="2147484561" r:id="rId5"/>
    <p:sldLayoutId id="2147484562" r:id="rId6"/>
    <p:sldLayoutId id="2147484563" r:id="rId7"/>
    <p:sldLayoutId id="2147484564" r:id="rId8"/>
    <p:sldLayoutId id="2147484565" r:id="rId9"/>
    <p:sldLayoutId id="2147484566" r:id="rId10"/>
    <p:sldLayoutId id="214748456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1" name="Date Placeholder 3"/>
          <p:cNvSpPr>
            <a:spLocks noGrp="1"/>
          </p:cNvSpPr>
          <p:nvPr>
            <p:ph type="dt" sz="half" idx="2"/>
          </p:nvPr>
        </p:nvSpPr>
        <p:spPr bwMode="auto">
          <a:xfrm>
            <a:off x="685800" y="377825"/>
            <a:ext cx="1600200" cy="215900"/>
          </a:xfrm>
          <a:prstGeom prst="rect">
            <a:avLst/>
          </a:prstGeom>
          <a:ln>
            <a:miter lim="800000"/>
            <a:headEnd/>
            <a:tailEnd/>
          </a:ln>
        </p:spPr>
        <p:txBody>
          <a:bodyPr vert="horz" wrap="square" lIns="0" tIns="0" rIns="0" bIns="0" numCol="1" anchor="b" anchorCtr="0" compatLnSpc="1">
            <a:prstTxWarp prst="textNoShape">
              <a:avLst/>
            </a:prstTxWarp>
            <a:spAutoFit/>
          </a:bodyPr>
          <a:lstStyle>
            <a:lvl1pPr algn="l">
              <a:spcBef>
                <a:spcPct val="0"/>
              </a:spcBef>
              <a:defRPr sz="1400">
                <a:latin typeface="Times New Roman" pitchFamily="18" charset="0"/>
                <a:ea typeface="SimSun" pitchFamily="2" charset="-122"/>
              </a:defRPr>
            </a:lvl1pPr>
          </a:lstStyle>
          <a:p>
            <a:pPr>
              <a:defRPr/>
            </a:pPr>
            <a:r>
              <a:rPr lang="en-US" altLang="zh-CN" dirty="0" smtClean="0"/>
              <a:t>Nov 2011</a:t>
            </a:r>
            <a:endParaRPr lang="en-US" altLang="zh-CN" dirty="0"/>
          </a:p>
        </p:txBody>
      </p:sp>
      <p:sp>
        <p:nvSpPr>
          <p:cNvPr id="12" name="Footer Placeholder 4"/>
          <p:cNvSpPr>
            <a:spLocks noGrp="1"/>
          </p:cNvSpPr>
          <p:nvPr>
            <p:ph type="ftr" sz="quarter" idx="3"/>
          </p:nvPr>
        </p:nvSpPr>
        <p:spPr bwMode="auto">
          <a:xfrm>
            <a:off x="5486400" y="6475413"/>
            <a:ext cx="3067050" cy="184150"/>
          </a:xfrm>
          <a:prstGeom prst="rect">
            <a:avLst/>
          </a:prstGeom>
          <a:ln>
            <a:miter lim="800000"/>
            <a:headEnd/>
            <a:tailEnd/>
          </a:ln>
        </p:spPr>
        <p:txBody>
          <a:bodyPr vert="horz" wrap="square" lIns="0" tIns="0" rIns="0" bIns="0" numCol="1" anchor="t" anchorCtr="0" compatLnSpc="1">
            <a:prstTxWarp prst="textNoShape">
              <a:avLst/>
            </a:prstTxWarp>
            <a:spAutoFit/>
          </a:bodyPr>
          <a:lstStyle>
            <a:lvl1pPr algn="r">
              <a:spcBef>
                <a:spcPct val="0"/>
              </a:spcBef>
              <a:defRPr sz="1200" b="0">
                <a:latin typeface="Times New Roman" pitchFamily="18" charset="0"/>
                <a:ea typeface="SimSun" pitchFamily="2" charset="-122"/>
              </a:defRPr>
            </a:lvl1pPr>
          </a:lstStyle>
          <a:p>
            <a:pPr>
              <a:defRPr/>
            </a:pPr>
            <a:r>
              <a:rPr lang="en-US" altLang="zh-CN"/>
              <a:t>Liang Li (Vinno)</a:t>
            </a:r>
          </a:p>
        </p:txBody>
      </p:sp>
      <p:sp>
        <p:nvSpPr>
          <p:cNvPr id="13" name="Slide Number Placeholder 5"/>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spcBef>
                <a:spcPct val="0"/>
              </a:spcBef>
              <a:defRPr sz="1200" b="0">
                <a:latin typeface="Times New Roman" pitchFamily="18" charset="0"/>
                <a:ea typeface="宋体" charset="-122"/>
              </a:defRPr>
            </a:lvl1pPr>
          </a:lstStyle>
          <a:p>
            <a:pPr>
              <a:defRPr/>
            </a:pPr>
            <a:r>
              <a:rPr lang="en-US" altLang="zh-CN"/>
              <a:t>Slide </a:t>
            </a:r>
            <a:fld id="{70CC76B8-E209-45CF-93B8-461A8AC3AEE5}"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568" r:id="rId1"/>
    <p:sldLayoutId id="2147484569" r:id="rId2"/>
    <p:sldLayoutId id="2147484570" r:id="rId3"/>
  </p:sldLayoutIdLst>
  <p:hf hdr="0"/>
  <p:txStyles>
    <p:titleStyle>
      <a:lvl1pPr algn="ctr" rtl="0" eaLnBrk="0" fontAlgn="base" hangingPunct="0">
        <a:spcBef>
          <a:spcPct val="0"/>
        </a:spcBef>
        <a:spcAft>
          <a:spcPct val="0"/>
        </a:spcAft>
        <a:defRPr sz="3600">
          <a:solidFill>
            <a:schemeClr val="tx2"/>
          </a:solidFill>
          <a:latin typeface="Arial" charset="0"/>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eaLnBrk="0" fontAlgn="base" hangingPunct="0">
        <a:spcBef>
          <a:spcPct val="0"/>
        </a:spcBef>
        <a:spcAft>
          <a:spcPct val="0"/>
        </a:spcAft>
        <a:defRPr sz="3600">
          <a:solidFill>
            <a:schemeClr val="tx2"/>
          </a:solidFill>
          <a:latin typeface="Arial" charset="0"/>
        </a:defRPr>
      </a:lvl6pPr>
      <a:lvl7pPr marL="914400" algn="ctr" rtl="0" eaLnBrk="0" fontAlgn="base" hangingPunct="0">
        <a:spcBef>
          <a:spcPct val="0"/>
        </a:spcBef>
        <a:spcAft>
          <a:spcPct val="0"/>
        </a:spcAft>
        <a:defRPr sz="3600">
          <a:solidFill>
            <a:schemeClr val="tx2"/>
          </a:solidFill>
          <a:latin typeface="Arial" charset="0"/>
        </a:defRPr>
      </a:lvl7pPr>
      <a:lvl8pPr marL="1371600" algn="ctr" rtl="0" eaLnBrk="0" fontAlgn="base" hangingPunct="0">
        <a:spcBef>
          <a:spcPct val="0"/>
        </a:spcBef>
        <a:spcAft>
          <a:spcPct val="0"/>
        </a:spcAft>
        <a:defRPr sz="3600">
          <a:solidFill>
            <a:schemeClr val="tx2"/>
          </a:solidFill>
          <a:latin typeface="Arial" charset="0"/>
        </a:defRPr>
      </a:lvl8pPr>
      <a:lvl9pPr marL="1828800" algn="ctr" rtl="0" eaLnBrk="0" fontAlgn="base" hangingPunct="0">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085850" indent="-228600" algn="l" rtl="0" eaLnBrk="0" fontAlgn="base" hangingPunct="0">
        <a:spcBef>
          <a:spcPct val="20000"/>
        </a:spcBef>
        <a:spcAft>
          <a:spcPct val="0"/>
        </a:spcAft>
        <a:buChar char="•"/>
        <a:defRPr sz="2400">
          <a:solidFill>
            <a:schemeClr val="tx1"/>
          </a:solidFill>
          <a:latin typeface="Arial" charset="0"/>
        </a:defRPr>
      </a:lvl3pPr>
      <a:lvl4pPr marL="1428750" indent="-228600" algn="l" rtl="0" eaLnBrk="0" fontAlgn="base" hangingPunct="0">
        <a:spcBef>
          <a:spcPct val="20000"/>
        </a:spcBef>
        <a:spcAft>
          <a:spcPct val="0"/>
        </a:spcAft>
        <a:buChar char="–"/>
        <a:defRPr sz="2000">
          <a:solidFill>
            <a:schemeClr val="tx1"/>
          </a:solidFill>
          <a:latin typeface="Arial" charset="0"/>
        </a:defRPr>
      </a:lvl4pPr>
      <a:lvl5pPr marL="1771650" indent="-228600" algn="l" rtl="0" eaLnBrk="0" fontAlgn="base" hangingPunct="0">
        <a:spcBef>
          <a:spcPct val="20000"/>
        </a:spcBef>
        <a:spcAft>
          <a:spcPct val="0"/>
        </a:spcAft>
        <a:buChar char="•"/>
        <a:defRPr sz="2000">
          <a:solidFill>
            <a:schemeClr val="tx1"/>
          </a:solidFill>
          <a:latin typeface="Arial"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41" Type="http://schemas.openxmlformats.org/officeDocument/2006/relationships/tags" Target="../tags/tag4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notesSlide" Target="../notesSlides/notesSlide2.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slideLayout" Target="../slideLayouts/slideLayout47.xml"/><Relationship Id="rId8" Type="http://schemas.openxmlformats.org/officeDocument/2006/relationships/tags" Target="../tags/tag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5.xml"/><Relationship Id="rId1" Type="http://schemas.openxmlformats.org/officeDocument/2006/relationships/vmlDrawing" Target="../drawings/vmlDrawing1.v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altLang="zh-CN" dirty="0" smtClean="0">
                <a:ea typeface="宋体" charset="-122"/>
              </a:rPr>
              <a:t>Nov 2011</a:t>
            </a:r>
          </a:p>
        </p:txBody>
      </p:sp>
      <p:sp>
        <p:nvSpPr>
          <p:cNvPr id="9219" name="Footer Placeholder 2"/>
          <p:cNvSpPr>
            <a:spLocks noGrp="1"/>
          </p:cNvSpPr>
          <p:nvPr>
            <p:ph type="ftr" sz="quarter" idx="12"/>
          </p:nvPr>
        </p:nvSpPr>
        <p:spPr>
          <a:xfrm>
            <a:off x="5486400" y="6475413"/>
            <a:ext cx="3067050" cy="182562"/>
          </a:xfrm>
          <a:noFill/>
        </p:spPr>
        <p:txBody>
          <a:bodyPr/>
          <a:lstStyle/>
          <a:p>
            <a:r>
              <a:rPr lang="en-US" altLang="zh-CN" smtClean="0">
                <a:ea typeface="宋体" charset="-122"/>
              </a:rPr>
              <a:t>Liang Li (Vinno)</a:t>
            </a:r>
          </a:p>
        </p:txBody>
      </p:sp>
      <p:sp>
        <p:nvSpPr>
          <p:cNvPr id="9220" name="Slide Number Placeholder 3"/>
          <p:cNvSpPr>
            <a:spLocks noGrp="1"/>
          </p:cNvSpPr>
          <p:nvPr>
            <p:ph type="sldNum" sz="quarter" idx="11"/>
          </p:nvPr>
        </p:nvSpPr>
        <p:spPr>
          <a:noFill/>
        </p:spPr>
        <p:txBody>
          <a:bodyPr/>
          <a:lstStyle/>
          <a:p>
            <a:r>
              <a:rPr lang="en-US" altLang="zh-CN" smtClean="0"/>
              <a:t>Slide </a:t>
            </a:r>
            <a:fld id="{6CD5066E-2EFC-4753-9D48-2E5C343115BB}" type="slidenum">
              <a:rPr lang="en-US" altLang="zh-CN" smtClean="0"/>
              <a:pPr/>
              <a:t>1</a:t>
            </a:fld>
            <a:endParaRPr lang="en-US" altLang="zh-CN" smtClean="0"/>
          </a:p>
        </p:txBody>
      </p:sp>
      <p:sp>
        <p:nvSpPr>
          <p:cNvPr id="9221" name="Rectangle 4"/>
          <p:cNvSpPr>
            <a:spLocks noChangeArrowheads="1"/>
          </p:cNvSpPr>
          <p:nvPr/>
        </p:nvSpPr>
        <p:spPr bwMode="auto">
          <a:xfrm>
            <a:off x="679450" y="838200"/>
            <a:ext cx="7854950" cy="5262979"/>
          </a:xfrm>
          <a:prstGeom prst="rect">
            <a:avLst/>
          </a:prstGeom>
          <a:noFill/>
          <a:ln w="12700">
            <a:noFill/>
            <a:miter lim="800000"/>
            <a:headEnd type="none" w="sm" len="sm"/>
            <a:tailEnd type="none" w="sm" len="sm"/>
          </a:ln>
        </p:spPr>
        <p:txBody>
          <a:bodyPr>
            <a:spAutoFit/>
          </a:bodyPr>
          <a:lstStyle/>
          <a:p>
            <a:pPr algn="l">
              <a:spcBef>
                <a:spcPct val="0"/>
              </a:spcBef>
            </a:pPr>
            <a:r>
              <a:rPr lang="en-US" altLang="zh-CN" sz="1400" u="sng" dirty="0">
                <a:solidFill>
                  <a:schemeClr val="tx2"/>
                </a:solidFill>
                <a:latin typeface="Times New Roman" pitchFamily="18" charset="0"/>
                <a:ea typeface="宋体" charset="-122"/>
              </a:rPr>
              <a:t>Project: IEEE P802.15 Working Group for Wireless Personal Area Networks (WPANs)</a:t>
            </a:r>
            <a:endParaRPr lang="en-US" altLang="zh-CN" sz="1400" dirty="0">
              <a:solidFill>
                <a:schemeClr val="tx2"/>
              </a:solidFill>
              <a:latin typeface="Times New Roman" pitchFamily="18" charset="0"/>
              <a:ea typeface="宋体" charset="-122"/>
            </a:endParaRPr>
          </a:p>
          <a:p>
            <a:pPr algn="l">
              <a:spcBef>
                <a:spcPct val="0"/>
              </a:spcBef>
            </a:pPr>
            <a:endParaRPr lang="en-US" altLang="zh-CN" sz="1400" b="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Submission Title:</a:t>
            </a:r>
            <a:r>
              <a:rPr lang="en-US" altLang="zh-CN" sz="1400" b="0" dirty="0">
                <a:solidFill>
                  <a:schemeClr val="tx2"/>
                </a:solidFill>
                <a:latin typeface="Times New Roman" pitchFamily="18" charset="0"/>
                <a:ea typeface="宋体" charset="-122"/>
              </a:rPr>
              <a:t> [Simulation </a:t>
            </a:r>
            <a:r>
              <a:rPr lang="en-US" altLang="zh-CN" sz="1400" b="0" dirty="0" err="1" smtClean="0">
                <a:solidFill>
                  <a:schemeClr val="tx2"/>
                </a:solidFill>
                <a:latin typeface="Times New Roman" pitchFamily="18" charset="0"/>
                <a:ea typeface="宋体" charset="-122"/>
              </a:rPr>
              <a:t>Resultsfor</a:t>
            </a:r>
            <a:r>
              <a:rPr lang="en-US" altLang="zh-CN" sz="1400" b="0" dirty="0" smtClean="0">
                <a:solidFill>
                  <a:schemeClr val="tx2"/>
                </a:solidFill>
                <a:latin typeface="Times New Roman" pitchFamily="18" charset="0"/>
                <a:ea typeface="宋体" charset="-122"/>
              </a:rPr>
              <a:t> </a:t>
            </a:r>
            <a:r>
              <a:rPr lang="en-US" altLang="zh-CN" sz="1400" b="0" dirty="0">
                <a:solidFill>
                  <a:schemeClr val="tx2"/>
                </a:solidFill>
                <a:latin typeface="Times New Roman" pitchFamily="18" charset="0"/>
                <a:ea typeface="宋体" charset="-122"/>
              </a:rPr>
              <a:t>Adjacent  Channel Interference  on MBAN bands]	</a:t>
            </a:r>
          </a:p>
          <a:p>
            <a:pPr algn="l">
              <a:spcBef>
                <a:spcPct val="0"/>
              </a:spcBef>
            </a:pPr>
            <a:endParaRPr lang="en-US" altLang="zh-CN" sz="140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Date Submitted: </a:t>
            </a:r>
            <a:r>
              <a:rPr lang="en-US" altLang="zh-CN" sz="1400" b="0" dirty="0" smtClean="0">
                <a:solidFill>
                  <a:schemeClr val="tx2"/>
                </a:solidFill>
                <a:latin typeface="Times New Roman" pitchFamily="18" charset="0"/>
                <a:ea typeface="宋体" charset="-122"/>
              </a:rPr>
              <a:t>[7-Nov−</a:t>
            </a:r>
            <a:r>
              <a:rPr lang="en-US" altLang="zh-CN" sz="1400" b="0" dirty="0">
                <a:solidFill>
                  <a:schemeClr val="tx2"/>
                </a:solidFill>
                <a:latin typeface="Times New Roman" pitchFamily="18" charset="0"/>
                <a:ea typeface="宋体" charset="-122"/>
              </a:rPr>
              <a:t>2011]	</a:t>
            </a:r>
          </a:p>
          <a:p>
            <a:pPr algn="l">
              <a:spcBef>
                <a:spcPct val="0"/>
              </a:spcBef>
            </a:pPr>
            <a:endParaRPr lang="en-US" altLang="zh-CN" sz="140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Source:</a:t>
            </a:r>
            <a:r>
              <a:rPr lang="en-US" altLang="zh-CN" sz="1400" b="0" dirty="0">
                <a:solidFill>
                  <a:schemeClr val="tx2"/>
                </a:solidFill>
                <a:latin typeface="Times New Roman" pitchFamily="18" charset="0"/>
                <a:ea typeface="宋体" charset="-122"/>
              </a:rPr>
              <a:t> </a:t>
            </a:r>
            <a:r>
              <a:rPr lang="en-US" altLang="zh-CN" sz="1400" b="0" dirty="0" smtClean="0">
                <a:solidFill>
                  <a:schemeClr val="tx2"/>
                </a:solidFill>
                <a:latin typeface="Times New Roman" pitchFamily="18" charset="0"/>
                <a:ea typeface="宋体" charset="-122"/>
              </a:rPr>
              <a:t>[</a:t>
            </a:r>
            <a:r>
              <a:rPr lang="en-US" altLang="zh-CN" sz="1400" b="0" dirty="0" smtClean="0">
                <a:latin typeface="Times New Roman" pitchFamily="18" charset="0"/>
                <a:ea typeface="宋体" charset="-122"/>
              </a:rPr>
              <a:t>Liang </a:t>
            </a:r>
            <a:r>
              <a:rPr lang="en-US" altLang="zh-CN" sz="1400" b="0" dirty="0">
                <a:latin typeface="Times New Roman" pitchFamily="18" charset="0"/>
                <a:ea typeface="宋体" charset="-122"/>
              </a:rPr>
              <a:t>Li, </a:t>
            </a:r>
            <a:r>
              <a:rPr lang="en-US" altLang="zh-CN" sz="1400" b="0" dirty="0" smtClean="0">
                <a:latin typeface="Times New Roman" pitchFamily="18" charset="0"/>
                <a:ea typeface="宋体" charset="-122"/>
              </a:rPr>
              <a:t>Zhang Liang, Ning Li, </a:t>
            </a:r>
            <a:r>
              <a:rPr lang="en-US" altLang="zh-CN" sz="1400" b="0" dirty="0" err="1" smtClean="0">
                <a:latin typeface="Times New Roman" pitchFamily="18" charset="0"/>
                <a:ea typeface="宋体" charset="-122"/>
              </a:rPr>
              <a:t>ShaiTu</a:t>
            </a:r>
            <a:r>
              <a:rPr lang="en-US" altLang="zh-CN" sz="1400" b="0" dirty="0" smtClean="0">
                <a:latin typeface="Times New Roman" pitchFamily="18" charset="0"/>
                <a:ea typeface="宋体" charset="-122"/>
              </a:rPr>
              <a:t> ] </a:t>
            </a:r>
            <a:r>
              <a:rPr lang="en-US" altLang="zh-CN" sz="1400" b="0" dirty="0">
                <a:latin typeface="Times New Roman" pitchFamily="18" charset="0"/>
                <a:ea typeface="宋体" charset="-122"/>
              </a:rPr>
              <a:t>Company: </a:t>
            </a:r>
            <a:r>
              <a:rPr lang="en-US" altLang="zh-CN" sz="1400" b="0" dirty="0" smtClean="0">
                <a:latin typeface="Times New Roman" pitchFamily="18" charset="0"/>
                <a:ea typeface="宋体" charset="-122"/>
              </a:rPr>
              <a:t>[</a:t>
            </a:r>
            <a:r>
              <a:rPr lang="en-US" altLang="zh-CN" sz="1400" b="0" dirty="0" err="1" smtClean="0">
                <a:latin typeface="Times New Roman" pitchFamily="18" charset="0"/>
                <a:ea typeface="宋体" charset="-122"/>
              </a:rPr>
              <a:t>Vinno</a:t>
            </a:r>
            <a:r>
              <a:rPr lang="en-US" altLang="zh-CN" sz="1400" b="0" dirty="0" smtClean="0">
                <a:latin typeface="Times New Roman" pitchFamily="18" charset="0"/>
                <a:ea typeface="宋体" charset="-122"/>
              </a:rPr>
              <a:t> </a:t>
            </a:r>
            <a:r>
              <a:rPr lang="en-US" altLang="zh-CN" sz="1400" b="0" dirty="0">
                <a:latin typeface="Times New Roman" pitchFamily="18" charset="0"/>
                <a:ea typeface="宋体" charset="-122"/>
              </a:rPr>
              <a:t>Technologies </a:t>
            </a:r>
            <a:r>
              <a:rPr lang="en-US" altLang="zh-CN" sz="1400" b="0" dirty="0" smtClean="0">
                <a:latin typeface="Times New Roman" pitchFamily="18" charset="0"/>
                <a:ea typeface="宋体" charset="-122"/>
              </a:rPr>
              <a:t>Inc., BUPT</a:t>
            </a:r>
            <a:r>
              <a:rPr lang="en-US" altLang="zh-CN" sz="1400" b="0" dirty="0">
                <a:latin typeface="Times New Roman" pitchFamily="18" charset="0"/>
                <a:ea typeface="宋体" charset="-122"/>
              </a:rPr>
              <a:t>]</a:t>
            </a:r>
            <a:endParaRPr lang="en-US" altLang="zh-CN" sz="1600" dirty="0">
              <a:latin typeface="Times New Roman" pitchFamily="18" charset="0"/>
              <a:ea typeface="宋体" charset="-122"/>
            </a:endParaRPr>
          </a:p>
          <a:p>
            <a:pPr algn="l">
              <a:spcBef>
                <a:spcPct val="0"/>
              </a:spcBef>
            </a:pPr>
            <a:r>
              <a:rPr lang="en-US" altLang="zh-CN" sz="1400" b="0" dirty="0">
                <a:latin typeface="Times New Roman" pitchFamily="18" charset="0"/>
                <a:ea typeface="宋体" charset="-122"/>
              </a:rPr>
              <a:t>Address: </a:t>
            </a:r>
            <a:r>
              <a:rPr lang="en-US" altLang="zh-CN" sz="1400" b="0" dirty="0" smtClean="0">
                <a:latin typeface="Times New Roman" pitchFamily="18" charset="0"/>
                <a:ea typeface="宋体" charset="-122"/>
              </a:rPr>
              <a:t>[Suite </a:t>
            </a:r>
            <a:r>
              <a:rPr lang="en-US" altLang="zh-CN" sz="1400" b="0" dirty="0">
                <a:latin typeface="Times New Roman" pitchFamily="18" charset="0"/>
                <a:ea typeface="宋体" charset="-122"/>
              </a:rPr>
              <a:t>202, Building D, No.2 </a:t>
            </a:r>
            <a:r>
              <a:rPr lang="en-US" altLang="zh-CN" sz="1400" b="0" dirty="0" err="1">
                <a:latin typeface="Times New Roman" pitchFamily="18" charset="0"/>
                <a:ea typeface="宋体" charset="-122"/>
              </a:rPr>
              <a:t>Shangdi</a:t>
            </a:r>
            <a:r>
              <a:rPr lang="en-US" altLang="zh-CN" sz="1400" b="0" dirty="0">
                <a:latin typeface="Times New Roman" pitchFamily="18" charset="0"/>
                <a:ea typeface="宋体" charset="-122"/>
              </a:rPr>
              <a:t> </a:t>
            </a:r>
            <a:r>
              <a:rPr lang="en-US" altLang="zh-CN" sz="1400" b="0" dirty="0" err="1">
                <a:latin typeface="Times New Roman" pitchFamily="18" charset="0"/>
                <a:ea typeface="宋体" charset="-122"/>
              </a:rPr>
              <a:t>Xinxi</a:t>
            </a:r>
            <a:r>
              <a:rPr lang="en-US" altLang="zh-CN" sz="1400" b="0" dirty="0">
                <a:latin typeface="Times New Roman" pitchFamily="18" charset="0"/>
                <a:ea typeface="宋体" charset="-122"/>
              </a:rPr>
              <a:t> Lu, Beijing 100085, China]</a:t>
            </a:r>
          </a:p>
          <a:p>
            <a:pPr algn="l">
              <a:spcBef>
                <a:spcPct val="0"/>
              </a:spcBef>
            </a:pPr>
            <a:r>
              <a:rPr lang="en-US" altLang="zh-CN" sz="1400" b="0" dirty="0">
                <a:latin typeface="Times New Roman" pitchFamily="18" charset="0"/>
                <a:ea typeface="宋体" charset="-122"/>
              </a:rPr>
              <a:t>Voice:[</a:t>
            </a:r>
            <a:r>
              <a:rPr lang="en-US" altLang="zh-CN" sz="1200" b="0" dirty="0">
                <a:ea typeface="宋体" charset="-122"/>
              </a:rPr>
              <a:t>86 25 83794525 </a:t>
            </a:r>
            <a:r>
              <a:rPr lang="en-US" altLang="zh-CN" sz="1400" b="0" dirty="0">
                <a:latin typeface="Times New Roman" pitchFamily="18" charset="0"/>
                <a:ea typeface="宋体" charset="-122"/>
              </a:rPr>
              <a:t>8610-82782373, ], FAX: [8610-82893004]</a:t>
            </a:r>
          </a:p>
          <a:p>
            <a:pPr algn="l">
              <a:spcBef>
                <a:spcPct val="0"/>
              </a:spcBef>
            </a:pPr>
            <a:r>
              <a:rPr lang="en-US" altLang="zh-CN" sz="1400" b="0" dirty="0">
                <a:latin typeface="Times New Roman" pitchFamily="18" charset="0"/>
                <a:ea typeface="宋体" charset="-122"/>
              </a:rPr>
              <a:t>E−Mail: xpp@seu.edu.cn[liangli@vinnotech.com</a:t>
            </a:r>
            <a:r>
              <a:rPr lang="zh-CN" altLang="en-US" sz="1400" b="0" dirty="0">
                <a:latin typeface="Times New Roman" pitchFamily="18" charset="0"/>
                <a:ea typeface="宋体" charset="-122"/>
              </a:rPr>
              <a:t>，</a:t>
            </a:r>
            <a:r>
              <a:rPr lang="en-US" altLang="zh-CN" sz="1400" b="0" dirty="0">
                <a:latin typeface="Times New Roman" pitchFamily="18" charset="0"/>
                <a:ea typeface="宋体" charset="-122"/>
              </a:rPr>
              <a:t>xpp@seu.edu.cn]</a:t>
            </a:r>
            <a:r>
              <a:rPr lang="en-US" altLang="zh-CN" sz="1400" b="0" dirty="0">
                <a:solidFill>
                  <a:schemeClr val="tx2"/>
                </a:solidFill>
                <a:latin typeface="Times New Roman" pitchFamily="18" charset="0"/>
                <a:ea typeface="宋体" charset="-122"/>
              </a:rPr>
              <a:t>	</a:t>
            </a:r>
          </a:p>
          <a:p>
            <a:pPr algn="l">
              <a:spcBef>
                <a:spcPct val="0"/>
              </a:spcBef>
            </a:pPr>
            <a:endParaRPr lang="en-US" altLang="zh-CN" sz="140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Re:</a:t>
            </a:r>
            <a:r>
              <a:rPr lang="en-US" altLang="zh-CN" sz="1400" b="0" dirty="0">
                <a:solidFill>
                  <a:schemeClr val="tx2"/>
                </a:solidFill>
                <a:latin typeface="Times New Roman" pitchFamily="18" charset="0"/>
                <a:ea typeface="宋体" charset="-122"/>
              </a:rPr>
              <a:t> [</a:t>
            </a:r>
            <a:r>
              <a:rPr lang="en-US" altLang="zh-CN" sz="1400" b="0" dirty="0">
                <a:latin typeface="Times New Roman" pitchFamily="18" charset="0"/>
                <a:ea typeface="宋体" charset="-122"/>
              </a:rPr>
              <a:t>802.15.4J]</a:t>
            </a:r>
          </a:p>
          <a:p>
            <a:pPr algn="l">
              <a:spcBef>
                <a:spcPct val="0"/>
              </a:spcBef>
            </a:pPr>
            <a:r>
              <a:rPr lang="en-US" altLang="zh-CN" sz="1400" b="0" dirty="0">
                <a:solidFill>
                  <a:schemeClr val="accent2"/>
                </a:solidFill>
                <a:latin typeface="Times New Roman" pitchFamily="18" charset="0"/>
                <a:ea typeface="宋体" charset="-122"/>
              </a:rPr>
              <a:t>	</a:t>
            </a:r>
            <a:endParaRPr lang="en-US" altLang="zh-CN" sz="1400" b="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Abstract:</a:t>
            </a:r>
            <a:r>
              <a:rPr lang="en-US" altLang="zh-CN" sz="1400" b="0" dirty="0">
                <a:solidFill>
                  <a:schemeClr val="tx2"/>
                </a:solidFill>
                <a:latin typeface="Times New Roman" pitchFamily="18" charset="0"/>
                <a:ea typeface="宋体" charset="-122"/>
              </a:rPr>
              <a:t> [ ]</a:t>
            </a:r>
          </a:p>
          <a:p>
            <a:pPr algn="l">
              <a:spcBef>
                <a:spcPct val="0"/>
              </a:spcBef>
            </a:pPr>
            <a:endParaRPr lang="en-US" altLang="zh-CN" sz="1400" b="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Purpose:</a:t>
            </a:r>
            <a:r>
              <a:rPr lang="en-US" altLang="zh-CN" sz="1400" b="0" dirty="0">
                <a:solidFill>
                  <a:schemeClr val="tx2"/>
                </a:solidFill>
                <a:latin typeface="Times New Roman" pitchFamily="18" charset="0"/>
                <a:ea typeface="宋体" charset="-122"/>
              </a:rPr>
              <a:t> [To encourage discussion in 802.15.4J]</a:t>
            </a:r>
          </a:p>
          <a:p>
            <a:pPr algn="l">
              <a:spcBef>
                <a:spcPct val="0"/>
              </a:spcBef>
            </a:pPr>
            <a:endParaRPr lang="en-US" altLang="zh-CN" sz="1400" b="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Notice:</a:t>
            </a:r>
            <a:r>
              <a:rPr lang="en-US" altLang="zh-CN" sz="1400" b="0" dirty="0">
                <a:solidFill>
                  <a:schemeClr val="tx2"/>
                </a:solidFill>
                <a:latin typeface="Times New Roman" pitchFamily="18" charset="0"/>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spcBef>
                <a:spcPct val="0"/>
              </a:spcBef>
            </a:pPr>
            <a:endParaRPr lang="en-US" altLang="zh-CN" sz="1400" dirty="0">
              <a:solidFill>
                <a:schemeClr val="tx2"/>
              </a:solidFill>
              <a:latin typeface="Times New Roman" pitchFamily="18" charset="0"/>
              <a:ea typeface="宋体" charset="-122"/>
            </a:endParaRPr>
          </a:p>
          <a:p>
            <a:pPr algn="l">
              <a:spcBef>
                <a:spcPct val="0"/>
              </a:spcBef>
            </a:pPr>
            <a:r>
              <a:rPr lang="en-US" altLang="zh-CN" sz="1400" dirty="0">
                <a:solidFill>
                  <a:schemeClr val="tx2"/>
                </a:solidFill>
                <a:latin typeface="Times New Roman" pitchFamily="18" charset="0"/>
                <a:ea typeface="宋体" charset="-122"/>
              </a:rPr>
              <a:t>Release:</a:t>
            </a:r>
            <a:r>
              <a:rPr lang="en-US" altLang="zh-CN" sz="1400" b="0" dirty="0">
                <a:solidFill>
                  <a:schemeClr val="tx2"/>
                </a:solidFill>
                <a:latin typeface="Times New Roman" pitchFamily="18" charset="0"/>
                <a:ea typeface="宋体" charset="-122"/>
              </a:rPr>
              <a:t> The contributor acknowledges and accepts that this contribution becomes the property of IEEE and may be made publicly available by P802.15.</a:t>
            </a:r>
            <a:r>
              <a:rPr lang="en-US" altLang="zh-CN" sz="1200" b="0" dirty="0">
                <a:solidFill>
                  <a:schemeClr val="tx2"/>
                </a:solidFill>
                <a:latin typeface="Times New Roman" pitchFamily="18" charset="0"/>
                <a:ea typeface="宋体" charset="-122"/>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idx="4294967295"/>
          </p:nvPr>
        </p:nvSpPr>
        <p:spPr/>
        <p:txBody>
          <a:bodyPr lIns="91440" tIns="45720" rIns="91440" bIns="45720"/>
          <a:lstStyle/>
          <a:p>
            <a:r>
              <a:rPr lang="en-US" altLang="zh-CN" dirty="0" smtClean="0">
                <a:ea typeface="宋体" charset="-122"/>
              </a:rPr>
              <a:t>Simulation Results</a:t>
            </a:r>
            <a:endParaRPr lang="zh-CN" altLang="en-US" dirty="0" smtClean="0">
              <a:ea typeface="宋体" charset="-122"/>
            </a:endParaRPr>
          </a:p>
        </p:txBody>
      </p:sp>
      <p:sp>
        <p:nvSpPr>
          <p:cNvPr id="17411" name="内容占位符 2"/>
          <p:cNvSpPr>
            <a:spLocks noGrp="1"/>
          </p:cNvSpPr>
          <p:nvPr>
            <p:ph idx="4294967295"/>
          </p:nvPr>
        </p:nvSpPr>
        <p:spPr>
          <a:xfrm>
            <a:off x="628650" y="1571625"/>
            <a:ext cx="7772400" cy="4114800"/>
          </a:xfrm>
        </p:spPr>
        <p:txBody>
          <a:bodyPr lIns="91440" tIns="45720" rIns="91440" bIns="45720"/>
          <a:lstStyle/>
          <a:p>
            <a:r>
              <a:rPr lang="en-US" altLang="zh-CN" sz="1600" dirty="0" smtClean="0">
                <a:ea typeface="宋体" charset="-122"/>
              </a:rPr>
              <a:t> </a:t>
            </a:r>
            <a:r>
              <a:rPr lang="en-US" altLang="zh-CN" sz="1600" dirty="0" smtClean="0">
                <a:ea typeface="굴림" charset="-127"/>
              </a:rPr>
              <a:t>Add the interference from </a:t>
            </a:r>
            <a:r>
              <a:rPr lang="en-US" altLang="zh-CN" sz="1600" dirty="0" smtClean="0">
                <a:ea typeface="宋体" charset="-122"/>
              </a:rPr>
              <a:t>Adjacent</a:t>
            </a:r>
            <a:r>
              <a:rPr lang="en-US" altLang="zh-CN" sz="1600" dirty="0" smtClean="0">
                <a:ea typeface="굴림" charset="-127"/>
              </a:rPr>
              <a:t> Channel (such as on </a:t>
            </a:r>
            <a:r>
              <a:rPr lang="en-US" altLang="zh-CN" sz="1600" dirty="0" err="1" smtClean="0">
                <a:ea typeface="굴림" charset="-127"/>
              </a:rPr>
              <a:t>Chn</a:t>
            </a:r>
            <a:r>
              <a:rPr lang="en-US" altLang="zh-CN" sz="1600" dirty="0" smtClean="0">
                <a:ea typeface="굴림" charset="-127"/>
              </a:rPr>
              <a:t> 12)</a:t>
            </a:r>
          </a:p>
          <a:p>
            <a:r>
              <a:rPr lang="en-US" altLang="zh-CN" sz="1600" dirty="0" smtClean="0">
                <a:ea typeface="굴림" charset="-127"/>
              </a:rPr>
              <a:t>Suppose the receiver on Channel 14, as SIR=0dB, the PER </a:t>
            </a:r>
            <a:r>
              <a:rPr lang="en-US" altLang="zh-CN" sz="1600" dirty="0" err="1" smtClean="0">
                <a:ea typeface="굴림" charset="-127"/>
              </a:rPr>
              <a:t>vs</a:t>
            </a:r>
            <a:r>
              <a:rPr lang="en-US" altLang="zh-CN" sz="1600" dirty="0" smtClean="0">
                <a:ea typeface="굴림" charset="-127"/>
              </a:rPr>
              <a:t> SNR is on left Figure. As SNR=2.7dB, the Per = 10^-2. </a:t>
            </a:r>
          </a:p>
          <a:p>
            <a:r>
              <a:rPr lang="en-US" altLang="zh-CN" sz="1600" dirty="0" smtClean="0">
                <a:ea typeface="굴림" charset="-127"/>
              </a:rPr>
              <a:t>Set SNR=2.7dB, the right picture is the PER </a:t>
            </a:r>
            <a:r>
              <a:rPr lang="en-US" altLang="zh-CN" sz="1600" dirty="0" err="1" smtClean="0">
                <a:ea typeface="굴림" charset="-127"/>
              </a:rPr>
              <a:t>vs</a:t>
            </a:r>
            <a:r>
              <a:rPr lang="en-US" altLang="zh-CN" sz="1600" dirty="0" smtClean="0">
                <a:ea typeface="굴림" charset="-127"/>
              </a:rPr>
              <a:t> SIR.</a:t>
            </a:r>
            <a:endParaRPr lang="en-US" altLang="zh-CN" sz="1600" dirty="0" smtClean="0">
              <a:ea typeface="宋体" charset="-122"/>
            </a:endParaRPr>
          </a:p>
          <a:p>
            <a:endParaRPr lang="en-US" altLang="zh-CN" sz="2000" dirty="0" smtClean="0">
              <a:ea typeface="굴림" charset="-127"/>
            </a:endParaRPr>
          </a:p>
          <a:p>
            <a:endParaRPr lang="en-US" altLang="zh-CN" dirty="0" smtClean="0">
              <a:ea typeface="宋体" charset="-122"/>
            </a:endParaRPr>
          </a:p>
          <a:p>
            <a:endParaRPr lang="en-US" altLang="zh-CN" dirty="0" smtClean="0">
              <a:ea typeface="굴림" charset="-127"/>
            </a:endParaRPr>
          </a:p>
        </p:txBody>
      </p:sp>
      <p:pic>
        <p:nvPicPr>
          <p:cNvPr id="65538" name="Picture 2" descr="PER~SNR(1M overlapping)"/>
          <p:cNvPicPr>
            <a:picLocks noChangeAspect="1" noChangeArrowheads="1"/>
          </p:cNvPicPr>
          <p:nvPr/>
        </p:nvPicPr>
        <p:blipFill>
          <a:blip r:embed="rId2" cstate="print"/>
          <a:srcRect/>
          <a:stretch>
            <a:fillRect/>
          </a:stretch>
        </p:blipFill>
        <p:spPr bwMode="auto">
          <a:xfrm>
            <a:off x="201881" y="2683824"/>
            <a:ext cx="4262438" cy="3197225"/>
          </a:xfrm>
          <a:prstGeom prst="rect">
            <a:avLst/>
          </a:prstGeom>
          <a:noFill/>
          <a:ln w="9525">
            <a:noFill/>
            <a:miter lim="800000"/>
            <a:headEnd/>
            <a:tailEnd/>
          </a:ln>
        </p:spPr>
      </p:pic>
      <p:pic>
        <p:nvPicPr>
          <p:cNvPr id="65539" name="Picture 3" descr="PER~SIR(1M overlapping)"/>
          <p:cNvPicPr>
            <a:picLocks noChangeAspect="1" noChangeArrowheads="1"/>
          </p:cNvPicPr>
          <p:nvPr/>
        </p:nvPicPr>
        <p:blipFill>
          <a:blip r:embed="rId3" cstate="print"/>
          <a:srcRect/>
          <a:stretch>
            <a:fillRect/>
          </a:stretch>
        </p:blipFill>
        <p:spPr bwMode="auto">
          <a:xfrm>
            <a:off x="3990109" y="2660072"/>
            <a:ext cx="4238625" cy="31813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idx="4294967295"/>
          </p:nvPr>
        </p:nvSpPr>
        <p:spPr/>
        <p:txBody>
          <a:bodyPr lIns="91440" tIns="45720" rIns="91440" bIns="45720"/>
          <a:lstStyle/>
          <a:p>
            <a:r>
              <a:rPr lang="en-US" altLang="zh-CN" dirty="0" smtClean="0">
                <a:ea typeface="宋体" charset="-122"/>
              </a:rPr>
              <a:t>Questions</a:t>
            </a:r>
            <a:endParaRPr lang="zh-CN" altLang="en-US" dirty="0" smtClean="0">
              <a:ea typeface="宋体" charset="-122"/>
            </a:endParaRPr>
          </a:p>
        </p:txBody>
      </p:sp>
      <p:sp>
        <p:nvSpPr>
          <p:cNvPr id="11267" name="内容占位符 2"/>
          <p:cNvSpPr>
            <a:spLocks noGrp="1"/>
          </p:cNvSpPr>
          <p:nvPr>
            <p:ph idx="4294967295"/>
          </p:nvPr>
        </p:nvSpPr>
        <p:spPr/>
        <p:txBody>
          <a:bodyPr lIns="91440" tIns="45720" rIns="91440" bIns="45720"/>
          <a:lstStyle/>
          <a:p>
            <a:pPr>
              <a:buNone/>
            </a:pPr>
            <a:endParaRPr lang="zh-CN" altLang="en-US" dirty="0" smtClean="0">
              <a:ea typeface="宋体"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GB" dirty="0" smtClean="0">
                <a:ea typeface="宋体" charset="-122"/>
              </a:rPr>
              <a:t>Nov 2011</a:t>
            </a:r>
          </a:p>
        </p:txBody>
      </p:sp>
      <p:sp>
        <p:nvSpPr>
          <p:cNvPr id="10243" name="Footer Placeholder 4"/>
          <p:cNvSpPr>
            <a:spLocks noGrp="1"/>
          </p:cNvSpPr>
          <p:nvPr>
            <p:ph type="ftr" sz="quarter" idx="11"/>
          </p:nvPr>
        </p:nvSpPr>
        <p:spPr>
          <a:xfrm>
            <a:off x="5486400" y="6475413"/>
            <a:ext cx="3124200" cy="215900"/>
          </a:xfrm>
          <a:noFill/>
        </p:spPr>
        <p:txBody>
          <a:bodyPr/>
          <a:lstStyle/>
          <a:p>
            <a:r>
              <a:rPr lang="en-GB" sz="1400" smtClean="0">
                <a:ea typeface="宋体" charset="-122"/>
              </a:rPr>
              <a:t>Dave Evans, Philips</a:t>
            </a:r>
          </a:p>
        </p:txBody>
      </p:sp>
      <p:sp>
        <p:nvSpPr>
          <p:cNvPr id="10244" name="Slide Number Placeholder 5"/>
          <p:cNvSpPr>
            <a:spLocks noGrp="1"/>
          </p:cNvSpPr>
          <p:nvPr>
            <p:ph type="sldNum" sz="quarter" idx="12"/>
          </p:nvPr>
        </p:nvSpPr>
        <p:spPr>
          <a:xfrm>
            <a:off x="4365625" y="6475413"/>
            <a:ext cx="488950" cy="276225"/>
          </a:xfrm>
          <a:noFill/>
        </p:spPr>
        <p:txBody>
          <a:bodyPr/>
          <a:lstStyle/>
          <a:p>
            <a:r>
              <a:rPr lang="en-GB" smtClean="0"/>
              <a:t>Slide </a:t>
            </a:r>
            <a:fld id="{F27088B5-30E1-4620-97B4-88BC07ACB329}" type="slidenum">
              <a:rPr lang="en-GB" smtClean="0"/>
              <a:pPr/>
              <a:t>2</a:t>
            </a:fld>
            <a:endParaRPr lang="en-GB" smtClean="0"/>
          </a:p>
        </p:txBody>
      </p:sp>
      <p:sp>
        <p:nvSpPr>
          <p:cNvPr id="10245" name="Rectangle 2"/>
          <p:cNvSpPr>
            <a:spLocks noGrp="1" noChangeArrowheads="1"/>
          </p:cNvSpPr>
          <p:nvPr>
            <p:ph type="title"/>
          </p:nvPr>
        </p:nvSpPr>
        <p:spPr/>
        <p:txBody>
          <a:bodyPr/>
          <a:lstStyle/>
          <a:p>
            <a:pPr eaLnBrk="1" hangingPunct="1"/>
            <a:r>
              <a:rPr lang="en-US" sz="3200" smtClean="0"/>
              <a:t>Physical Layer</a:t>
            </a:r>
            <a:br>
              <a:rPr lang="en-US" sz="3200" smtClean="0"/>
            </a:br>
            <a:r>
              <a:rPr lang="en-US" sz="2400" smtClean="0"/>
              <a:t>Channelization Plan</a:t>
            </a:r>
            <a:endParaRPr lang="en-US" sz="3200" smtClean="0"/>
          </a:p>
        </p:txBody>
      </p:sp>
      <p:sp>
        <p:nvSpPr>
          <p:cNvPr id="10246" name="Rectangle 3"/>
          <p:cNvSpPr>
            <a:spLocks noGrp="1" noChangeArrowheads="1"/>
          </p:cNvSpPr>
          <p:nvPr>
            <p:ph type="body" idx="1"/>
          </p:nvPr>
        </p:nvSpPr>
        <p:spPr>
          <a:xfrm>
            <a:off x="468313" y="1844675"/>
            <a:ext cx="8496300" cy="4248150"/>
          </a:xfrm>
        </p:spPr>
        <p:txBody>
          <a:bodyPr/>
          <a:lstStyle/>
          <a:p>
            <a:pPr marL="233363" indent="-233363"/>
            <a:endParaRPr lang="en-US" sz="2000" smtClean="0"/>
          </a:p>
          <a:p>
            <a:pPr marL="233363" indent="-233363"/>
            <a:endParaRPr lang="en-US" sz="2000" smtClean="0"/>
          </a:p>
          <a:p>
            <a:pPr marL="233363" indent="-233363"/>
            <a:endParaRPr lang="en-US" sz="2000" smtClean="0"/>
          </a:p>
          <a:p>
            <a:pPr marL="233363" indent="-233363"/>
            <a:endParaRPr lang="en-US" sz="2000" smtClean="0"/>
          </a:p>
          <a:p>
            <a:pPr marL="233363" indent="-233363"/>
            <a:endParaRPr lang="en-US" sz="2000" smtClean="0"/>
          </a:p>
          <a:p>
            <a:pPr marL="233363" indent="-233363"/>
            <a:endParaRPr lang="en-US" sz="2000" smtClean="0"/>
          </a:p>
          <a:p>
            <a:pPr marL="233363" indent="-233363"/>
            <a:endParaRPr lang="en-US" sz="2000" smtClean="0"/>
          </a:p>
          <a:p>
            <a:pPr marL="233363" indent="-233363"/>
            <a:r>
              <a:rPr lang="en-US" sz="2000" smtClean="0"/>
              <a:t>For in-hospital deployment</a:t>
            </a:r>
          </a:p>
          <a:p>
            <a:pPr marL="690563" lvl="1" indent="-233363"/>
            <a:r>
              <a:rPr lang="en-US" sz="1600" smtClean="0"/>
              <a:t>14 channels defined </a:t>
            </a:r>
            <a:r>
              <a:rPr lang="en-US" sz="1600" smtClean="0">
                <a:cs typeface="Arial" charset="0"/>
              </a:rPr>
              <a:t>to promote coexistence with AMT</a:t>
            </a:r>
          </a:p>
          <a:p>
            <a:pPr marL="690563" lvl="1" indent="-233363"/>
            <a:r>
              <a:rPr lang="en-US" sz="1600" smtClean="0">
                <a:cs typeface="Arial" charset="0"/>
              </a:rPr>
              <a:t>Non-overlapping channels will be used in 2360-2390 MHz band</a:t>
            </a:r>
            <a:endParaRPr lang="en-US" sz="1600" smtClean="0"/>
          </a:p>
          <a:p>
            <a:pPr marL="233363" indent="-233363"/>
            <a:r>
              <a:rPr lang="en-US" sz="2000" smtClean="0"/>
              <a:t>For out-of-hospital deployment</a:t>
            </a:r>
          </a:p>
          <a:p>
            <a:pPr marL="690563" lvl="1" indent="-233363" eaLnBrk="1" hangingPunct="1"/>
            <a:r>
              <a:rPr lang="en-US" sz="1600" smtClean="0">
                <a:cs typeface="Arial" charset="0"/>
              </a:rPr>
              <a:t>Overlapping channels in 2390–2400 MHz band offers flexibility to avoid interference</a:t>
            </a:r>
          </a:p>
          <a:p>
            <a:pPr marL="690563" lvl="1" indent="-233363" eaLnBrk="1" hangingPunct="1"/>
            <a:r>
              <a:rPr lang="en-US" sz="1600" smtClean="0">
                <a:cs typeface="Arial" charset="0"/>
              </a:rPr>
              <a:t>Low deployment density and low duty cycle will assist MBANS coexistence</a:t>
            </a:r>
            <a:endParaRPr lang="en-US" sz="1600" smtClean="0"/>
          </a:p>
        </p:txBody>
      </p:sp>
      <p:grpSp>
        <p:nvGrpSpPr>
          <p:cNvPr id="10247" name="Group 91"/>
          <p:cNvGrpSpPr>
            <a:grpSpLocks/>
          </p:cNvGrpSpPr>
          <p:nvPr/>
        </p:nvGrpSpPr>
        <p:grpSpPr bwMode="auto">
          <a:xfrm>
            <a:off x="250825" y="1844675"/>
            <a:ext cx="8640763" cy="2509838"/>
            <a:chOff x="250825" y="1844675"/>
            <a:chExt cx="8640763" cy="2509838"/>
          </a:xfrm>
        </p:grpSpPr>
        <p:grpSp>
          <p:nvGrpSpPr>
            <p:cNvPr id="10248" name="Group 128"/>
            <p:cNvGrpSpPr>
              <a:grpSpLocks/>
            </p:cNvGrpSpPr>
            <p:nvPr/>
          </p:nvGrpSpPr>
          <p:grpSpPr bwMode="auto">
            <a:xfrm>
              <a:off x="2411412" y="4076680"/>
              <a:ext cx="1547812" cy="277811"/>
              <a:chOff x="1007367" y="5841268"/>
              <a:chExt cx="1547416" cy="277813"/>
            </a:xfrm>
          </p:grpSpPr>
          <p:sp>
            <p:nvSpPr>
              <p:cNvPr id="218" name="Rectangle 217"/>
              <p:cNvSpPr/>
              <p:nvPr>
                <p:custDataLst>
                  <p:tags r:id="rId46"/>
                </p:custDataLst>
              </p:nvPr>
            </p:nvSpPr>
            <p:spPr bwMode="auto">
              <a:xfrm>
                <a:off x="1007368" y="5903201"/>
                <a:ext cx="288851" cy="144463"/>
              </a:xfrm>
              <a:prstGeom prst="rect">
                <a:avLst/>
              </a:prstGeom>
              <a:solidFill>
                <a:srgbClr val="FFC000"/>
              </a:solidFill>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spcBef>
                    <a:spcPct val="0"/>
                  </a:spcBef>
                  <a:defRPr/>
                </a:pPr>
                <a:endParaRPr lang="en-US" sz="1200">
                  <a:solidFill>
                    <a:srgbClr val="000000"/>
                  </a:solidFill>
                </a:endParaRPr>
              </a:p>
            </p:txBody>
          </p:sp>
          <p:sp>
            <p:nvSpPr>
              <p:cNvPr id="10313" name="TextBox 96"/>
              <p:cNvSpPr txBox="1">
                <a:spLocks noChangeArrowheads="1"/>
              </p:cNvSpPr>
              <p:nvPr>
                <p:custDataLst>
                  <p:tags r:id="rId47"/>
                </p:custDataLst>
              </p:nvPr>
            </p:nvSpPr>
            <p:spPr bwMode="auto">
              <a:xfrm>
                <a:off x="1259383" y="5841268"/>
                <a:ext cx="1295400" cy="277813"/>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AMT spectrum</a:t>
                </a:r>
              </a:p>
            </p:txBody>
          </p:sp>
        </p:grpSp>
        <p:grpSp>
          <p:nvGrpSpPr>
            <p:cNvPr id="10249" name="Group 127"/>
            <p:cNvGrpSpPr>
              <a:grpSpLocks/>
            </p:cNvGrpSpPr>
            <p:nvPr/>
          </p:nvGrpSpPr>
          <p:grpSpPr bwMode="auto">
            <a:xfrm>
              <a:off x="646115" y="4076680"/>
              <a:ext cx="1404939" cy="277811"/>
              <a:chOff x="5182935" y="5841268"/>
              <a:chExt cx="1405289" cy="277813"/>
            </a:xfrm>
          </p:grpSpPr>
          <p:sp>
            <p:nvSpPr>
              <p:cNvPr id="216" name="Rectangle 215"/>
              <p:cNvSpPr/>
              <p:nvPr>
                <p:custDataLst>
                  <p:tags r:id="rId44"/>
                </p:custDataLst>
              </p:nvPr>
            </p:nvSpPr>
            <p:spPr bwMode="auto">
              <a:xfrm>
                <a:off x="5182933" y="5903201"/>
                <a:ext cx="288997" cy="144463"/>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spcBef>
                    <a:spcPct val="0"/>
                  </a:spcBef>
                  <a:defRPr/>
                </a:pPr>
                <a:endParaRPr lang="en-US" sz="1200">
                  <a:solidFill>
                    <a:srgbClr val="000000"/>
                  </a:solidFill>
                </a:endParaRPr>
              </a:p>
            </p:txBody>
          </p:sp>
          <p:sp>
            <p:nvSpPr>
              <p:cNvPr id="10311" name="TextBox 100"/>
              <p:cNvSpPr txBox="1">
                <a:spLocks noChangeArrowheads="1"/>
              </p:cNvSpPr>
              <p:nvPr>
                <p:custDataLst>
                  <p:tags r:id="rId45"/>
                </p:custDataLst>
              </p:nvPr>
            </p:nvSpPr>
            <p:spPr bwMode="auto">
              <a:xfrm>
                <a:off x="5436096" y="5841268"/>
                <a:ext cx="1152128" cy="277813"/>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Guard bands</a:t>
                </a:r>
              </a:p>
            </p:txBody>
          </p:sp>
        </p:grpSp>
        <p:grpSp>
          <p:nvGrpSpPr>
            <p:cNvPr id="10250" name="Group 130"/>
            <p:cNvGrpSpPr>
              <a:grpSpLocks/>
            </p:cNvGrpSpPr>
            <p:nvPr/>
          </p:nvGrpSpPr>
          <p:grpSpPr bwMode="auto">
            <a:xfrm>
              <a:off x="4211637" y="4076701"/>
              <a:ext cx="1511300" cy="276225"/>
              <a:chOff x="6912933" y="5841268"/>
              <a:chExt cx="1511495" cy="276999"/>
            </a:xfrm>
          </p:grpSpPr>
          <p:sp>
            <p:nvSpPr>
              <p:cNvPr id="214" name="Rectangle 213"/>
              <p:cNvSpPr/>
              <p:nvPr>
                <p:custDataLst>
                  <p:tags r:id="rId42"/>
                </p:custDataLst>
              </p:nvPr>
            </p:nvSpPr>
            <p:spPr bwMode="auto">
              <a:xfrm>
                <a:off x="6912934" y="5903353"/>
                <a:ext cx="287374" cy="144867"/>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lstStyle/>
              <a:p>
                <a:pPr>
                  <a:spcBef>
                    <a:spcPct val="0"/>
                  </a:spcBef>
                  <a:defRPr/>
                </a:pPr>
                <a:endParaRPr lang="en-US" sz="1200">
                  <a:solidFill>
                    <a:srgbClr val="000000"/>
                  </a:solidFill>
                </a:endParaRPr>
              </a:p>
            </p:txBody>
          </p:sp>
          <p:sp>
            <p:nvSpPr>
              <p:cNvPr id="10309" name="TextBox 102"/>
              <p:cNvSpPr txBox="1">
                <a:spLocks noChangeArrowheads="1"/>
              </p:cNvSpPr>
              <p:nvPr>
                <p:custDataLst>
                  <p:tags r:id="rId43"/>
                </p:custDataLst>
              </p:nvPr>
            </p:nvSpPr>
            <p:spPr bwMode="auto">
              <a:xfrm>
                <a:off x="7164883" y="5841268"/>
                <a:ext cx="1259545" cy="276999"/>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15.4j channels</a:t>
                </a:r>
              </a:p>
            </p:txBody>
          </p:sp>
        </p:grpSp>
        <p:grpSp>
          <p:nvGrpSpPr>
            <p:cNvPr id="10251" name="Group 129"/>
            <p:cNvGrpSpPr>
              <a:grpSpLocks/>
            </p:cNvGrpSpPr>
            <p:nvPr/>
          </p:nvGrpSpPr>
          <p:grpSpPr bwMode="auto">
            <a:xfrm>
              <a:off x="6227763" y="4076701"/>
              <a:ext cx="2266950" cy="277812"/>
              <a:chOff x="2736167" y="5841268"/>
              <a:chExt cx="2266727" cy="277813"/>
            </a:xfrm>
          </p:grpSpPr>
          <p:sp>
            <p:nvSpPr>
              <p:cNvPr id="10306" name="TextBox 98"/>
              <p:cNvSpPr txBox="1">
                <a:spLocks noChangeArrowheads="1"/>
              </p:cNvSpPr>
              <p:nvPr>
                <p:custDataLst>
                  <p:tags r:id="rId40"/>
                </p:custDataLst>
              </p:nvPr>
            </p:nvSpPr>
            <p:spPr bwMode="auto">
              <a:xfrm>
                <a:off x="3059794" y="5841268"/>
                <a:ext cx="1943100" cy="277813"/>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Amateur radio spectrum</a:t>
                </a:r>
              </a:p>
            </p:txBody>
          </p:sp>
          <p:sp>
            <p:nvSpPr>
              <p:cNvPr id="213" name="Rectangle 212"/>
              <p:cNvSpPr/>
              <p:nvPr>
                <p:custDataLst>
                  <p:tags r:id="rId41"/>
                </p:custDataLst>
              </p:nvPr>
            </p:nvSpPr>
            <p:spPr bwMode="auto">
              <a:xfrm>
                <a:off x="2736167" y="5911117"/>
                <a:ext cx="287309" cy="14446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a:lstStyle/>
              <a:p>
                <a:pPr>
                  <a:spcBef>
                    <a:spcPct val="0"/>
                  </a:spcBef>
                  <a:defRPr/>
                </a:pPr>
                <a:endParaRPr lang="en-US" sz="1200">
                  <a:solidFill>
                    <a:srgbClr val="000000"/>
                  </a:solidFill>
                </a:endParaRPr>
              </a:p>
            </p:txBody>
          </p:sp>
        </p:grpSp>
        <p:sp>
          <p:nvSpPr>
            <p:cNvPr id="10252" name="TextBox 82"/>
            <p:cNvSpPr txBox="1">
              <a:spLocks noChangeArrowheads="1"/>
            </p:cNvSpPr>
            <p:nvPr>
              <p:custDataLst>
                <p:tags r:id="rId1"/>
              </p:custDataLst>
            </p:nvPr>
          </p:nvSpPr>
          <p:spPr bwMode="auto">
            <a:xfrm>
              <a:off x="250825" y="1844675"/>
              <a:ext cx="738187" cy="576262"/>
            </a:xfrm>
            <a:prstGeom prst="rect">
              <a:avLst/>
            </a:prstGeom>
            <a:noFill/>
            <a:ln w="9525">
              <a:noFill/>
              <a:miter lim="800000"/>
              <a:headEnd/>
              <a:tailEnd/>
            </a:ln>
          </p:spPr>
          <p:txBody>
            <a:bodyPr vert="eaVert">
              <a:spAutoFit/>
            </a:bodyPr>
            <a:lstStyle/>
            <a:p>
              <a:pPr>
                <a:spcBef>
                  <a:spcPct val="0"/>
                </a:spcBef>
              </a:pPr>
              <a:r>
                <a:rPr lang="en-US" sz="1200">
                  <a:solidFill>
                    <a:srgbClr val="000000"/>
                  </a:solidFill>
                  <a:latin typeface="Times New Roman" pitchFamily="18" charset="0"/>
                </a:rPr>
                <a:t>2360.5</a:t>
              </a:r>
            </a:p>
            <a:p>
              <a:pPr>
                <a:spcBef>
                  <a:spcPct val="0"/>
                </a:spcBef>
              </a:pPr>
              <a:r>
                <a:rPr lang="en-US" sz="1200">
                  <a:solidFill>
                    <a:srgbClr val="000000"/>
                  </a:solidFill>
                  <a:latin typeface="Times New Roman" pitchFamily="18" charset="0"/>
                </a:rPr>
                <a:t>2360 MHz</a:t>
              </a:r>
            </a:p>
          </p:txBody>
        </p:sp>
        <p:sp>
          <p:nvSpPr>
            <p:cNvPr id="10253" name="TextBox 88"/>
            <p:cNvSpPr txBox="1">
              <a:spLocks noChangeArrowheads="1"/>
            </p:cNvSpPr>
            <p:nvPr>
              <p:custDataLst>
                <p:tags r:id="rId2"/>
              </p:custDataLst>
            </p:nvPr>
          </p:nvSpPr>
          <p:spPr bwMode="auto">
            <a:xfrm>
              <a:off x="7883526" y="1844675"/>
              <a:ext cx="738187" cy="576262"/>
            </a:xfrm>
            <a:prstGeom prst="rect">
              <a:avLst/>
            </a:prstGeom>
            <a:noFill/>
            <a:ln w="9525">
              <a:noFill/>
              <a:miter lim="800000"/>
              <a:headEnd/>
              <a:tailEnd/>
            </a:ln>
          </p:spPr>
          <p:txBody>
            <a:bodyPr vert="eaVert">
              <a:spAutoFit/>
            </a:bodyPr>
            <a:lstStyle/>
            <a:p>
              <a:pPr>
                <a:spcBef>
                  <a:spcPct val="0"/>
                </a:spcBef>
              </a:pPr>
              <a:r>
                <a:rPr lang="en-US" sz="1200">
                  <a:solidFill>
                    <a:srgbClr val="000000"/>
                  </a:solidFill>
                  <a:latin typeface="Times New Roman" pitchFamily="18" charset="0"/>
                </a:rPr>
                <a:t>2400</a:t>
              </a:r>
            </a:p>
            <a:p>
              <a:pPr>
                <a:spcBef>
                  <a:spcPct val="0"/>
                </a:spcBef>
              </a:pPr>
              <a:r>
                <a:rPr lang="en-US" sz="1200">
                  <a:solidFill>
                    <a:srgbClr val="000000"/>
                  </a:solidFill>
                  <a:latin typeface="Times New Roman" pitchFamily="18" charset="0"/>
                </a:rPr>
                <a:t>2399.5 MHz</a:t>
              </a:r>
            </a:p>
          </p:txBody>
        </p:sp>
        <p:sp>
          <p:nvSpPr>
            <p:cNvPr id="10254" name="TextBox 103"/>
            <p:cNvSpPr txBox="1">
              <a:spLocks noChangeArrowheads="1"/>
            </p:cNvSpPr>
            <p:nvPr>
              <p:custDataLst>
                <p:tags r:id="rId3"/>
              </p:custDataLst>
            </p:nvPr>
          </p:nvSpPr>
          <p:spPr bwMode="auto">
            <a:xfrm>
              <a:off x="287337" y="3716338"/>
              <a:ext cx="935038" cy="276225"/>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2360 MHz</a:t>
              </a:r>
            </a:p>
          </p:txBody>
        </p:sp>
        <p:sp>
          <p:nvSpPr>
            <p:cNvPr id="10255" name="TextBox 104"/>
            <p:cNvSpPr txBox="1">
              <a:spLocks noChangeArrowheads="1"/>
            </p:cNvSpPr>
            <p:nvPr>
              <p:custDataLst>
                <p:tags r:id="rId4"/>
              </p:custDataLst>
            </p:nvPr>
          </p:nvSpPr>
          <p:spPr bwMode="auto">
            <a:xfrm>
              <a:off x="6046788" y="3716338"/>
              <a:ext cx="936625" cy="276225"/>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2390 MHz</a:t>
              </a:r>
            </a:p>
          </p:txBody>
        </p:sp>
        <p:sp>
          <p:nvSpPr>
            <p:cNvPr id="10256" name="TextBox 105"/>
            <p:cNvSpPr txBox="1">
              <a:spLocks noChangeArrowheads="1"/>
            </p:cNvSpPr>
            <p:nvPr>
              <p:custDataLst>
                <p:tags r:id="rId5"/>
              </p:custDataLst>
            </p:nvPr>
          </p:nvSpPr>
          <p:spPr bwMode="auto">
            <a:xfrm>
              <a:off x="7991476" y="3716338"/>
              <a:ext cx="900112" cy="277813"/>
            </a:xfrm>
            <a:prstGeom prst="rect">
              <a:avLst/>
            </a:prstGeom>
            <a:noFill/>
            <a:ln w="9525">
              <a:noFill/>
              <a:miter lim="800000"/>
              <a:headEnd/>
              <a:tailEnd/>
            </a:ln>
          </p:spPr>
          <p:txBody>
            <a:bodyPr>
              <a:spAutoFit/>
            </a:bodyPr>
            <a:lstStyle/>
            <a:p>
              <a:pPr>
                <a:spcBef>
                  <a:spcPct val="0"/>
                </a:spcBef>
              </a:pPr>
              <a:r>
                <a:rPr lang="en-US" sz="1200">
                  <a:solidFill>
                    <a:srgbClr val="000000"/>
                  </a:solidFill>
                  <a:latin typeface="Times New Roman" pitchFamily="18" charset="0"/>
                </a:rPr>
                <a:t>2400 MHz</a:t>
              </a:r>
            </a:p>
          </p:txBody>
        </p:sp>
        <p:sp>
          <p:nvSpPr>
            <p:cNvPr id="145" name="Rectangle 144"/>
            <p:cNvSpPr/>
            <p:nvPr>
              <p:custDataLst>
                <p:tags r:id="rId6"/>
              </p:custDataLst>
            </p:nvPr>
          </p:nvSpPr>
          <p:spPr bwMode="auto">
            <a:xfrm>
              <a:off x="8286750" y="2389188"/>
              <a:ext cx="134938" cy="1106487"/>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spcBef>
                  <a:spcPct val="0"/>
                </a:spcBef>
                <a:defRPr/>
              </a:pPr>
              <a:endParaRPr lang="en-US" sz="1200">
                <a:solidFill>
                  <a:srgbClr val="000000"/>
                </a:solidFill>
              </a:endParaRPr>
            </a:p>
          </p:txBody>
        </p:sp>
        <p:sp>
          <p:nvSpPr>
            <p:cNvPr id="146" name="Rectangle 145"/>
            <p:cNvSpPr/>
            <p:nvPr>
              <p:custDataLst>
                <p:tags r:id="rId7"/>
              </p:custDataLst>
            </p:nvPr>
          </p:nvSpPr>
          <p:spPr bwMode="auto">
            <a:xfrm>
              <a:off x="646113" y="2389188"/>
              <a:ext cx="134937" cy="1125537"/>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spcBef>
                  <a:spcPct val="0"/>
                </a:spcBef>
                <a:defRPr/>
              </a:pPr>
              <a:endParaRPr lang="en-US" sz="1200">
                <a:solidFill>
                  <a:srgbClr val="000000"/>
                </a:solidFill>
              </a:endParaRPr>
            </a:p>
          </p:txBody>
        </p:sp>
        <p:grpSp>
          <p:nvGrpSpPr>
            <p:cNvPr id="10259" name="Group 91"/>
            <p:cNvGrpSpPr>
              <a:grpSpLocks/>
            </p:cNvGrpSpPr>
            <p:nvPr/>
          </p:nvGrpSpPr>
          <p:grpSpPr bwMode="auto">
            <a:xfrm>
              <a:off x="782637" y="3259138"/>
              <a:ext cx="1014413" cy="246063"/>
              <a:chOff x="971602" y="5589240"/>
              <a:chExt cx="1080118" cy="246221"/>
            </a:xfrm>
          </p:grpSpPr>
          <p:sp>
            <p:nvSpPr>
              <p:cNvPr id="10304" name="Rectangle 92"/>
              <p:cNvSpPr>
                <a:spLocks noChangeArrowheads="1"/>
              </p:cNvSpPr>
              <p:nvPr>
                <p:custDataLst>
                  <p:tags r:id="rId38"/>
                </p:custDataLst>
              </p:nvPr>
            </p:nvSpPr>
            <p:spPr bwMode="auto">
              <a:xfrm>
                <a:off x="971602" y="5589240"/>
                <a:ext cx="1080118"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305" name="TextBox 93"/>
              <p:cNvSpPr txBox="1">
                <a:spLocks noChangeArrowheads="1"/>
              </p:cNvSpPr>
              <p:nvPr>
                <p:custDataLst>
                  <p:tags r:id="rId39"/>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0 (2363)</a:t>
                </a:r>
              </a:p>
            </p:txBody>
          </p:sp>
        </p:grpSp>
        <p:sp>
          <p:nvSpPr>
            <p:cNvPr id="148" name="Rectangle 147"/>
            <p:cNvSpPr/>
            <p:nvPr>
              <p:custDataLst>
                <p:tags r:id="rId8"/>
              </p:custDataLst>
            </p:nvPr>
          </p:nvSpPr>
          <p:spPr bwMode="auto">
            <a:xfrm>
              <a:off x="646113" y="3505200"/>
              <a:ext cx="5815012" cy="217488"/>
            </a:xfrm>
            <a:prstGeom prst="rect">
              <a:avLst/>
            </a:prstGeom>
            <a:solidFill>
              <a:srgbClr val="FFC000"/>
            </a:solidFill>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spcBef>
                  <a:spcPct val="0"/>
                </a:spcBef>
                <a:defRPr/>
              </a:pPr>
              <a:endParaRPr lang="en-US" sz="1200">
                <a:solidFill>
                  <a:srgbClr val="000000"/>
                </a:solidFill>
              </a:endParaRPr>
            </a:p>
          </p:txBody>
        </p:sp>
        <p:sp>
          <p:nvSpPr>
            <p:cNvPr id="149" name="Rectangle 148"/>
            <p:cNvSpPr/>
            <p:nvPr>
              <p:custDataLst>
                <p:tags r:id="rId9"/>
              </p:custDataLst>
            </p:nvPr>
          </p:nvSpPr>
          <p:spPr bwMode="auto">
            <a:xfrm>
              <a:off x="6461125" y="3505200"/>
              <a:ext cx="1960563" cy="21748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a:lstStyle/>
            <a:p>
              <a:pPr>
                <a:spcBef>
                  <a:spcPct val="0"/>
                </a:spcBef>
                <a:defRPr/>
              </a:pPr>
              <a:endParaRPr lang="en-US" sz="1200">
                <a:solidFill>
                  <a:srgbClr val="000000"/>
                </a:solidFill>
              </a:endParaRPr>
            </a:p>
          </p:txBody>
        </p:sp>
        <p:grpSp>
          <p:nvGrpSpPr>
            <p:cNvPr id="10262" name="Group 107"/>
            <p:cNvGrpSpPr>
              <a:grpSpLocks/>
            </p:cNvGrpSpPr>
            <p:nvPr/>
          </p:nvGrpSpPr>
          <p:grpSpPr bwMode="auto">
            <a:xfrm>
              <a:off x="1797050" y="3259138"/>
              <a:ext cx="1012825" cy="246063"/>
              <a:chOff x="1043608" y="5589240"/>
              <a:chExt cx="1080120" cy="246221"/>
            </a:xfrm>
          </p:grpSpPr>
          <p:sp>
            <p:nvSpPr>
              <p:cNvPr id="10302" name="Rectangle 108"/>
              <p:cNvSpPr>
                <a:spLocks noChangeArrowheads="1"/>
              </p:cNvSpPr>
              <p:nvPr>
                <p:custDataLst>
                  <p:tags r:id="rId36"/>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303" name="TextBox 109"/>
              <p:cNvSpPr txBox="1">
                <a:spLocks noChangeArrowheads="1"/>
              </p:cNvSpPr>
              <p:nvPr>
                <p:custDataLst>
                  <p:tags r:id="rId37"/>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 (2368)</a:t>
                </a:r>
              </a:p>
            </p:txBody>
          </p:sp>
        </p:grpSp>
        <p:grpSp>
          <p:nvGrpSpPr>
            <p:cNvPr id="10263" name="Group 112"/>
            <p:cNvGrpSpPr>
              <a:grpSpLocks/>
            </p:cNvGrpSpPr>
            <p:nvPr/>
          </p:nvGrpSpPr>
          <p:grpSpPr bwMode="auto">
            <a:xfrm>
              <a:off x="2743200" y="3259138"/>
              <a:ext cx="946150" cy="246063"/>
              <a:chOff x="1043608" y="5589240"/>
              <a:chExt cx="1008112" cy="246221"/>
            </a:xfrm>
          </p:grpSpPr>
          <p:sp>
            <p:nvSpPr>
              <p:cNvPr id="10300" name="Rectangle 113"/>
              <p:cNvSpPr>
                <a:spLocks noChangeArrowheads="1"/>
              </p:cNvSpPr>
              <p:nvPr>
                <p:custDataLst>
                  <p:tags r:id="rId34"/>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301" name="TextBox 114"/>
              <p:cNvSpPr txBox="1">
                <a:spLocks noChangeArrowheads="1"/>
              </p:cNvSpPr>
              <p:nvPr>
                <p:custDataLst>
                  <p:tags r:id="rId35"/>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2 (2373)</a:t>
                </a:r>
              </a:p>
            </p:txBody>
          </p:sp>
        </p:grpSp>
        <p:grpSp>
          <p:nvGrpSpPr>
            <p:cNvPr id="10264" name="Group 115"/>
            <p:cNvGrpSpPr>
              <a:grpSpLocks/>
            </p:cNvGrpSpPr>
            <p:nvPr/>
          </p:nvGrpSpPr>
          <p:grpSpPr bwMode="auto">
            <a:xfrm>
              <a:off x="3689350" y="3259138"/>
              <a:ext cx="1012825" cy="246063"/>
              <a:chOff x="1043608" y="5589240"/>
              <a:chExt cx="1080120" cy="246221"/>
            </a:xfrm>
          </p:grpSpPr>
          <p:sp>
            <p:nvSpPr>
              <p:cNvPr id="10298" name="Rectangle 116"/>
              <p:cNvSpPr>
                <a:spLocks noChangeArrowheads="1"/>
              </p:cNvSpPr>
              <p:nvPr>
                <p:custDataLst>
                  <p:tags r:id="rId32"/>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99" name="TextBox 117"/>
              <p:cNvSpPr txBox="1">
                <a:spLocks noChangeArrowheads="1"/>
              </p:cNvSpPr>
              <p:nvPr>
                <p:custDataLst>
                  <p:tags r:id="rId33"/>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3 (2378)</a:t>
                </a:r>
              </a:p>
            </p:txBody>
          </p:sp>
        </p:grpSp>
        <p:grpSp>
          <p:nvGrpSpPr>
            <p:cNvPr id="10265" name="Group 118"/>
            <p:cNvGrpSpPr>
              <a:grpSpLocks/>
            </p:cNvGrpSpPr>
            <p:nvPr/>
          </p:nvGrpSpPr>
          <p:grpSpPr bwMode="auto">
            <a:xfrm>
              <a:off x="4635501" y="3259138"/>
              <a:ext cx="946150" cy="246063"/>
              <a:chOff x="1043608" y="5589240"/>
              <a:chExt cx="1008112" cy="246221"/>
            </a:xfrm>
          </p:grpSpPr>
          <p:sp>
            <p:nvSpPr>
              <p:cNvPr id="10296" name="Rectangle 119"/>
              <p:cNvSpPr>
                <a:spLocks noChangeArrowheads="1"/>
              </p:cNvSpPr>
              <p:nvPr>
                <p:custDataLst>
                  <p:tags r:id="rId30"/>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97" name="TextBox 120"/>
              <p:cNvSpPr txBox="1">
                <a:spLocks noChangeArrowheads="1"/>
              </p:cNvSpPr>
              <p:nvPr>
                <p:custDataLst>
                  <p:tags r:id="rId31"/>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4 (2383)</a:t>
                </a:r>
              </a:p>
            </p:txBody>
          </p:sp>
        </p:grpSp>
        <p:grpSp>
          <p:nvGrpSpPr>
            <p:cNvPr id="10266" name="Group 121"/>
            <p:cNvGrpSpPr>
              <a:grpSpLocks/>
            </p:cNvGrpSpPr>
            <p:nvPr/>
          </p:nvGrpSpPr>
          <p:grpSpPr bwMode="auto">
            <a:xfrm>
              <a:off x="5581651" y="3259138"/>
              <a:ext cx="1014413" cy="246063"/>
              <a:chOff x="1043608" y="5589240"/>
              <a:chExt cx="1080120" cy="246221"/>
            </a:xfrm>
          </p:grpSpPr>
          <p:sp>
            <p:nvSpPr>
              <p:cNvPr id="10294" name="Rectangle 122"/>
              <p:cNvSpPr>
                <a:spLocks noChangeArrowheads="1"/>
              </p:cNvSpPr>
              <p:nvPr>
                <p:custDataLst>
                  <p:tags r:id="rId28"/>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95" name="TextBox 123"/>
              <p:cNvSpPr txBox="1">
                <a:spLocks noChangeArrowheads="1"/>
              </p:cNvSpPr>
              <p:nvPr>
                <p:custDataLst>
                  <p:tags r:id="rId29"/>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5 (2388)</a:t>
                </a:r>
              </a:p>
            </p:txBody>
          </p:sp>
        </p:grpSp>
        <p:grpSp>
          <p:nvGrpSpPr>
            <p:cNvPr id="10267" name="Group 124"/>
            <p:cNvGrpSpPr>
              <a:grpSpLocks/>
            </p:cNvGrpSpPr>
            <p:nvPr/>
          </p:nvGrpSpPr>
          <p:grpSpPr bwMode="auto">
            <a:xfrm>
              <a:off x="6529388" y="3259138"/>
              <a:ext cx="946150" cy="246063"/>
              <a:chOff x="1043608" y="5589240"/>
              <a:chExt cx="1008112" cy="246221"/>
            </a:xfrm>
          </p:grpSpPr>
          <p:sp>
            <p:nvSpPr>
              <p:cNvPr id="10292" name="Rectangle 125"/>
              <p:cNvSpPr>
                <a:spLocks noChangeArrowheads="1"/>
              </p:cNvSpPr>
              <p:nvPr>
                <p:custDataLst>
                  <p:tags r:id="rId26"/>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93" name="TextBox 126"/>
              <p:cNvSpPr txBox="1">
                <a:spLocks noChangeArrowheads="1"/>
              </p:cNvSpPr>
              <p:nvPr>
                <p:custDataLst>
                  <p:tags r:id="rId27"/>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6 (2393)</a:t>
                </a:r>
              </a:p>
            </p:txBody>
          </p:sp>
        </p:grpSp>
        <p:grpSp>
          <p:nvGrpSpPr>
            <p:cNvPr id="10268" name="Group 170"/>
            <p:cNvGrpSpPr>
              <a:grpSpLocks/>
            </p:cNvGrpSpPr>
            <p:nvPr/>
          </p:nvGrpSpPr>
          <p:grpSpPr bwMode="auto">
            <a:xfrm>
              <a:off x="6934201" y="2827337"/>
              <a:ext cx="946150" cy="246063"/>
              <a:chOff x="1043608" y="5589240"/>
              <a:chExt cx="1008112" cy="246221"/>
            </a:xfrm>
          </p:grpSpPr>
          <p:sp>
            <p:nvSpPr>
              <p:cNvPr id="10290" name="Rectangle 171"/>
              <p:cNvSpPr>
                <a:spLocks noChangeArrowheads="1"/>
              </p:cNvSpPr>
              <p:nvPr>
                <p:custDataLst>
                  <p:tags r:id="rId24"/>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91" name="TextBox 172"/>
              <p:cNvSpPr txBox="1">
                <a:spLocks noChangeArrowheads="1"/>
              </p:cNvSpPr>
              <p:nvPr>
                <p:custDataLst>
                  <p:tags r:id="rId25"/>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14 (2395)</a:t>
                </a:r>
              </a:p>
            </p:txBody>
          </p:sp>
        </p:grpSp>
        <p:grpSp>
          <p:nvGrpSpPr>
            <p:cNvPr id="10269" name="Group 196"/>
            <p:cNvGrpSpPr>
              <a:grpSpLocks/>
            </p:cNvGrpSpPr>
            <p:nvPr/>
          </p:nvGrpSpPr>
          <p:grpSpPr bwMode="auto">
            <a:xfrm>
              <a:off x="1660525" y="2384448"/>
              <a:ext cx="946150" cy="246063"/>
              <a:chOff x="1043608" y="5589240"/>
              <a:chExt cx="1008112" cy="246221"/>
            </a:xfrm>
          </p:grpSpPr>
          <p:sp>
            <p:nvSpPr>
              <p:cNvPr id="10288" name="Rectangle 197"/>
              <p:cNvSpPr>
                <a:spLocks noChangeArrowheads="1"/>
              </p:cNvSpPr>
              <p:nvPr>
                <p:custDataLst>
                  <p:tags r:id="rId22"/>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89" name="TextBox 198"/>
              <p:cNvSpPr txBox="1">
                <a:spLocks noChangeArrowheads="1"/>
              </p:cNvSpPr>
              <p:nvPr>
                <p:custDataLst>
                  <p:tags r:id="rId23"/>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7 (2367)</a:t>
                </a:r>
              </a:p>
            </p:txBody>
          </p:sp>
        </p:grpSp>
        <p:grpSp>
          <p:nvGrpSpPr>
            <p:cNvPr id="10270" name="Group 199"/>
            <p:cNvGrpSpPr>
              <a:grpSpLocks/>
            </p:cNvGrpSpPr>
            <p:nvPr/>
          </p:nvGrpSpPr>
          <p:grpSpPr bwMode="auto">
            <a:xfrm>
              <a:off x="2606674" y="2384402"/>
              <a:ext cx="1015999" cy="246061"/>
              <a:chOff x="1043609" y="5589240"/>
              <a:chExt cx="1080119" cy="246221"/>
            </a:xfrm>
          </p:grpSpPr>
          <p:sp>
            <p:nvSpPr>
              <p:cNvPr id="10286" name="Rectangle 200"/>
              <p:cNvSpPr>
                <a:spLocks noChangeArrowheads="1"/>
              </p:cNvSpPr>
              <p:nvPr>
                <p:custDataLst>
                  <p:tags r:id="rId20"/>
                </p:custDataLst>
              </p:nvPr>
            </p:nvSpPr>
            <p:spPr bwMode="auto">
              <a:xfrm>
                <a:off x="1043609" y="5589247"/>
                <a:ext cx="1008113" cy="216025"/>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87" name="TextBox 201"/>
              <p:cNvSpPr txBox="1">
                <a:spLocks noChangeArrowheads="1"/>
              </p:cNvSpPr>
              <p:nvPr>
                <p:custDataLst>
                  <p:tags r:id="rId21"/>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8(2372)</a:t>
                </a:r>
              </a:p>
            </p:txBody>
          </p:sp>
        </p:grpSp>
        <p:grpSp>
          <p:nvGrpSpPr>
            <p:cNvPr id="10271" name="Group 202"/>
            <p:cNvGrpSpPr>
              <a:grpSpLocks/>
            </p:cNvGrpSpPr>
            <p:nvPr/>
          </p:nvGrpSpPr>
          <p:grpSpPr bwMode="auto">
            <a:xfrm>
              <a:off x="3554412" y="2384448"/>
              <a:ext cx="946150" cy="246063"/>
              <a:chOff x="1043608" y="5589240"/>
              <a:chExt cx="1008112" cy="246221"/>
            </a:xfrm>
          </p:grpSpPr>
          <p:sp>
            <p:nvSpPr>
              <p:cNvPr id="10284" name="Rectangle 203"/>
              <p:cNvSpPr>
                <a:spLocks noChangeArrowheads="1"/>
              </p:cNvSpPr>
              <p:nvPr>
                <p:custDataLst>
                  <p:tags r:id="rId18"/>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85" name="TextBox 204"/>
              <p:cNvSpPr txBox="1">
                <a:spLocks noChangeArrowheads="1"/>
              </p:cNvSpPr>
              <p:nvPr>
                <p:custDataLst>
                  <p:tags r:id="rId19"/>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9 (2377)</a:t>
                </a:r>
              </a:p>
            </p:txBody>
          </p:sp>
        </p:grpSp>
        <p:grpSp>
          <p:nvGrpSpPr>
            <p:cNvPr id="10272" name="Group 205"/>
            <p:cNvGrpSpPr>
              <a:grpSpLocks/>
            </p:cNvGrpSpPr>
            <p:nvPr/>
          </p:nvGrpSpPr>
          <p:grpSpPr bwMode="auto">
            <a:xfrm>
              <a:off x="4500562" y="2384448"/>
              <a:ext cx="1014413" cy="246063"/>
              <a:chOff x="1043608" y="5589240"/>
              <a:chExt cx="1080120" cy="246221"/>
            </a:xfrm>
          </p:grpSpPr>
          <p:sp>
            <p:nvSpPr>
              <p:cNvPr id="10282" name="Rectangle 206"/>
              <p:cNvSpPr>
                <a:spLocks noChangeArrowheads="1"/>
              </p:cNvSpPr>
              <p:nvPr>
                <p:custDataLst>
                  <p:tags r:id="rId16"/>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83" name="TextBox 207"/>
              <p:cNvSpPr txBox="1">
                <a:spLocks noChangeArrowheads="1"/>
              </p:cNvSpPr>
              <p:nvPr>
                <p:custDataLst>
                  <p:tags r:id="rId17"/>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10 (2382)</a:t>
                </a:r>
              </a:p>
            </p:txBody>
          </p:sp>
        </p:grpSp>
        <p:grpSp>
          <p:nvGrpSpPr>
            <p:cNvPr id="10273" name="Group 208"/>
            <p:cNvGrpSpPr>
              <a:grpSpLocks/>
            </p:cNvGrpSpPr>
            <p:nvPr/>
          </p:nvGrpSpPr>
          <p:grpSpPr bwMode="auto">
            <a:xfrm>
              <a:off x="5446713" y="2384448"/>
              <a:ext cx="946150" cy="246063"/>
              <a:chOff x="1043608" y="5589240"/>
              <a:chExt cx="1008112" cy="246221"/>
            </a:xfrm>
          </p:grpSpPr>
          <p:sp>
            <p:nvSpPr>
              <p:cNvPr id="10280" name="Rectangle 209"/>
              <p:cNvSpPr>
                <a:spLocks noChangeArrowheads="1"/>
              </p:cNvSpPr>
              <p:nvPr>
                <p:custDataLst>
                  <p:tags r:id="rId14"/>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81" name="TextBox 210"/>
              <p:cNvSpPr txBox="1">
                <a:spLocks noChangeArrowheads="1"/>
              </p:cNvSpPr>
              <p:nvPr>
                <p:custDataLst>
                  <p:tags r:id="rId15"/>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11 (2387)</a:t>
                </a:r>
              </a:p>
            </p:txBody>
          </p:sp>
        </p:grpSp>
        <p:grpSp>
          <p:nvGrpSpPr>
            <p:cNvPr id="10274" name="Group 211"/>
            <p:cNvGrpSpPr>
              <a:grpSpLocks/>
            </p:cNvGrpSpPr>
            <p:nvPr/>
          </p:nvGrpSpPr>
          <p:grpSpPr bwMode="auto">
            <a:xfrm>
              <a:off x="6392863" y="2384448"/>
              <a:ext cx="1016000" cy="246063"/>
              <a:chOff x="1043608" y="5589240"/>
              <a:chExt cx="1080120" cy="246221"/>
            </a:xfrm>
          </p:grpSpPr>
          <p:sp>
            <p:nvSpPr>
              <p:cNvPr id="10278" name="Rectangle 212"/>
              <p:cNvSpPr>
                <a:spLocks noChangeArrowheads="1"/>
              </p:cNvSpPr>
              <p:nvPr>
                <p:custDataLst>
                  <p:tags r:id="rId12"/>
                </p:custDataLst>
              </p:nvPr>
            </p:nvSpPr>
            <p:spPr bwMode="auto">
              <a:xfrm>
                <a:off x="1043608"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79" name="TextBox 213"/>
              <p:cNvSpPr txBox="1">
                <a:spLocks noChangeArrowheads="1"/>
              </p:cNvSpPr>
              <p:nvPr>
                <p:custDataLst>
                  <p:tags r:id="rId13"/>
                </p:custDataLst>
              </p:nvPr>
            </p:nvSpPr>
            <p:spPr bwMode="auto">
              <a:xfrm>
                <a:off x="1115616" y="5589240"/>
                <a:ext cx="1008112"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12 (2392)</a:t>
                </a:r>
              </a:p>
            </p:txBody>
          </p:sp>
        </p:grpSp>
        <p:grpSp>
          <p:nvGrpSpPr>
            <p:cNvPr id="10275" name="Group 214"/>
            <p:cNvGrpSpPr>
              <a:grpSpLocks/>
            </p:cNvGrpSpPr>
            <p:nvPr/>
          </p:nvGrpSpPr>
          <p:grpSpPr bwMode="auto">
            <a:xfrm>
              <a:off x="7348538" y="2384448"/>
              <a:ext cx="947738" cy="246063"/>
              <a:chOff x="1053753" y="5589240"/>
              <a:chExt cx="1008112" cy="246221"/>
            </a:xfrm>
          </p:grpSpPr>
          <p:sp>
            <p:nvSpPr>
              <p:cNvPr id="10276" name="Rectangle 215"/>
              <p:cNvSpPr>
                <a:spLocks noChangeArrowheads="1"/>
              </p:cNvSpPr>
              <p:nvPr>
                <p:custDataLst>
                  <p:tags r:id="rId10"/>
                </p:custDataLst>
              </p:nvPr>
            </p:nvSpPr>
            <p:spPr bwMode="auto">
              <a:xfrm>
                <a:off x="1053753" y="5589240"/>
                <a:ext cx="1008112" cy="216024"/>
              </a:xfrm>
              <a:prstGeom prst="rect">
                <a:avLst/>
              </a:prstGeom>
              <a:solidFill>
                <a:schemeClr val="accent1"/>
              </a:solidFill>
              <a:ln w="9525" algn="ctr">
                <a:solidFill>
                  <a:schemeClr val="tx1"/>
                </a:solidFill>
                <a:round/>
                <a:headEnd/>
                <a:tailEnd/>
              </a:ln>
            </p:spPr>
            <p:txBody>
              <a:bodyPr/>
              <a:lstStyle/>
              <a:p>
                <a:pPr>
                  <a:spcBef>
                    <a:spcPct val="0"/>
                  </a:spcBef>
                </a:pPr>
                <a:endParaRPr lang="en-US" sz="1200">
                  <a:solidFill>
                    <a:srgbClr val="000000"/>
                  </a:solidFill>
                  <a:latin typeface="Times New Roman" pitchFamily="18" charset="0"/>
                </a:endParaRPr>
              </a:p>
            </p:txBody>
          </p:sp>
          <p:sp>
            <p:nvSpPr>
              <p:cNvPr id="10277" name="TextBox 216"/>
              <p:cNvSpPr txBox="1">
                <a:spLocks noChangeArrowheads="1"/>
              </p:cNvSpPr>
              <p:nvPr>
                <p:custDataLst>
                  <p:tags r:id="rId11"/>
                </p:custDataLst>
              </p:nvPr>
            </p:nvSpPr>
            <p:spPr bwMode="auto">
              <a:xfrm>
                <a:off x="1187624" y="5589240"/>
                <a:ext cx="864096" cy="246221"/>
              </a:xfrm>
              <a:prstGeom prst="rect">
                <a:avLst/>
              </a:prstGeom>
              <a:noFill/>
              <a:ln w="9525">
                <a:noFill/>
                <a:miter lim="800000"/>
                <a:headEnd/>
                <a:tailEnd/>
              </a:ln>
            </p:spPr>
            <p:txBody>
              <a:bodyPr>
                <a:spAutoFit/>
              </a:bodyPr>
              <a:lstStyle/>
              <a:p>
                <a:pPr>
                  <a:spcBef>
                    <a:spcPct val="0"/>
                  </a:spcBef>
                </a:pPr>
                <a:r>
                  <a:rPr lang="en-US" sz="1000">
                    <a:solidFill>
                      <a:srgbClr val="000000"/>
                    </a:solidFill>
                    <a:latin typeface="Times New Roman" pitchFamily="18" charset="0"/>
                  </a:rPr>
                  <a:t>13 (2397)</a:t>
                </a: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idx="4294967295"/>
          </p:nvPr>
        </p:nvSpPr>
        <p:spPr/>
        <p:txBody>
          <a:bodyPr lIns="91440" tIns="45720" rIns="91440" bIns="45720"/>
          <a:lstStyle/>
          <a:p>
            <a:r>
              <a:rPr lang="en-US" altLang="zh-CN" smtClean="0">
                <a:ea typeface="宋体" charset="-122"/>
              </a:rPr>
              <a:t>Adjacent channel Inference</a:t>
            </a:r>
            <a:endParaRPr lang="zh-CN" altLang="en-US" smtClean="0">
              <a:ea typeface="宋体" charset="-122"/>
            </a:endParaRPr>
          </a:p>
        </p:txBody>
      </p:sp>
      <p:sp>
        <p:nvSpPr>
          <p:cNvPr id="11267" name="内容占位符 2"/>
          <p:cNvSpPr>
            <a:spLocks noGrp="1"/>
          </p:cNvSpPr>
          <p:nvPr>
            <p:ph idx="4294967295"/>
          </p:nvPr>
        </p:nvSpPr>
        <p:spPr/>
        <p:txBody>
          <a:bodyPr lIns="91440" tIns="45720" rIns="91440" bIns="45720"/>
          <a:lstStyle/>
          <a:p>
            <a:r>
              <a:rPr lang="en-US" altLang="zh-CN" sz="2000" smtClean="0">
                <a:ea typeface="宋体" charset="-122"/>
              </a:rPr>
              <a:t>For home (or out-of-hospital) deployment, since only 10MHz (2390-2400 MHz) spectrum is available and some guard band is needed at band edge. Since there is 1 MHz overlap between Channel 14 and 12,and 3 MHz overlap between 13, 6 and 14. There might be some performance loss due to such overlap.</a:t>
            </a:r>
            <a:r>
              <a:rPr lang="en-US" altLang="zh-CN" smtClean="0">
                <a:ea typeface="宋体" charset="-122"/>
              </a:rPr>
              <a:t> </a:t>
            </a:r>
            <a:endParaRPr lang="zh-CN" altLang="en-US" smtClean="0">
              <a:ea typeface="宋体"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idx="4294967295"/>
          </p:nvPr>
        </p:nvSpPr>
        <p:spPr>
          <a:xfrm>
            <a:off x="457200" y="273050"/>
            <a:ext cx="8186738" cy="1162050"/>
          </a:xfrm>
        </p:spPr>
        <p:txBody>
          <a:bodyPr lIns="91440" tIns="45720" rIns="91440" bIns="45720" anchor="b"/>
          <a:lstStyle/>
          <a:p>
            <a:pPr algn="l"/>
            <a:r>
              <a:rPr lang="en-US" altLang="zh-CN" sz="3200" smtClean="0">
                <a:ea typeface="宋体" charset="-122"/>
              </a:rPr>
              <a:t>SIR according to overlapping channels</a:t>
            </a:r>
            <a:endParaRPr lang="zh-CN" altLang="en-US" sz="3200" smtClean="0">
              <a:ea typeface="宋体" charset="-122"/>
            </a:endParaRPr>
          </a:p>
        </p:txBody>
      </p:sp>
      <p:sp>
        <p:nvSpPr>
          <p:cNvPr id="12291" name="文本占位符 5"/>
          <p:cNvSpPr>
            <a:spLocks noGrp="1"/>
          </p:cNvSpPr>
          <p:nvPr>
            <p:ph type="body" sz="half" idx="4294967295"/>
          </p:nvPr>
        </p:nvSpPr>
        <p:spPr>
          <a:xfrm>
            <a:off x="723900" y="1897063"/>
            <a:ext cx="2841625" cy="4075112"/>
          </a:xfrm>
        </p:spPr>
        <p:txBody>
          <a:bodyPr lIns="91440" tIns="45720" rIns="91440" bIns="45720"/>
          <a:lstStyle/>
          <a:p>
            <a:pPr marL="0" indent="0">
              <a:buFontTx/>
              <a:buNone/>
            </a:pPr>
            <a:r>
              <a:rPr lang="en-US" altLang="zh-CN" sz="2000" dirty="0" smtClean="0">
                <a:ea typeface="宋体" charset="-122"/>
              </a:rPr>
              <a:t>On both of channel transceivers transmit on same power level. </a:t>
            </a:r>
          </a:p>
          <a:p>
            <a:pPr marL="0" indent="0">
              <a:buFontTx/>
              <a:buNone/>
            </a:pPr>
            <a:endParaRPr lang="en-US" altLang="zh-CN" sz="2000" dirty="0" smtClean="0">
              <a:ea typeface="宋体" charset="-122"/>
            </a:endParaRPr>
          </a:p>
          <a:p>
            <a:pPr marL="0" indent="0">
              <a:buFontTx/>
              <a:buNone/>
            </a:pPr>
            <a:r>
              <a:rPr lang="en-US" altLang="zh-CN" sz="2000" dirty="0" smtClean="0">
                <a:ea typeface="宋体" charset="-122"/>
              </a:rPr>
              <a:t>Adjacent channel </a:t>
            </a:r>
            <a:r>
              <a:rPr lang="zh-CN" altLang="en-US" sz="2000" dirty="0" smtClean="0">
                <a:ea typeface="宋体" charset="-122"/>
              </a:rPr>
              <a:t>：</a:t>
            </a:r>
            <a:r>
              <a:rPr lang="en-US" altLang="zh-CN" sz="2000" dirty="0" smtClean="0">
                <a:ea typeface="宋体" charset="-122"/>
              </a:rPr>
              <a:t>channel 6, or 13 (left)</a:t>
            </a:r>
          </a:p>
          <a:p>
            <a:pPr marL="0" indent="0">
              <a:buFontTx/>
              <a:buNone/>
            </a:pPr>
            <a:r>
              <a:rPr lang="en-US" altLang="zh-CN" sz="2000" dirty="0" smtClean="0">
                <a:ea typeface="宋体" charset="-122"/>
              </a:rPr>
              <a:t>       Interference </a:t>
            </a:r>
          </a:p>
          <a:p>
            <a:pPr marL="0" indent="0">
              <a:buFontTx/>
              <a:buNone/>
            </a:pPr>
            <a:r>
              <a:rPr lang="en-US" altLang="zh-CN" sz="2000" dirty="0" smtClean="0">
                <a:ea typeface="宋体" charset="-122"/>
              </a:rPr>
              <a:t>Channel 14 (right)</a:t>
            </a:r>
          </a:p>
          <a:p>
            <a:pPr marL="0" indent="0">
              <a:buFontTx/>
              <a:buNone/>
            </a:pPr>
            <a:r>
              <a:rPr lang="en-US" altLang="zh-CN" sz="2000" dirty="0" smtClean="0">
                <a:ea typeface="宋体" charset="-122"/>
              </a:rPr>
              <a:t>       Desired Signal</a:t>
            </a:r>
          </a:p>
          <a:p>
            <a:pPr marL="0" indent="0">
              <a:buFontTx/>
              <a:buNone/>
            </a:pPr>
            <a:r>
              <a:rPr lang="en-US" altLang="zh-CN" sz="2000" dirty="0" smtClean="0">
                <a:ea typeface="宋体" charset="-122"/>
              </a:rPr>
              <a:t>SIR(dB)= P</a:t>
            </a:r>
            <a:r>
              <a:rPr lang="en-US" altLang="zh-CN" sz="2000" baseline="-25000" dirty="0" smtClean="0">
                <a:ea typeface="宋体" charset="-122"/>
              </a:rPr>
              <a:t>s</a:t>
            </a:r>
            <a:r>
              <a:rPr lang="en-US" altLang="zh-CN" sz="2000" dirty="0" smtClean="0">
                <a:ea typeface="宋体" charset="-122"/>
              </a:rPr>
              <a:t>/P</a:t>
            </a:r>
            <a:r>
              <a:rPr lang="en-US" altLang="zh-CN" sz="2000" baseline="-25000" dirty="0" smtClean="0">
                <a:ea typeface="宋体" charset="-122"/>
              </a:rPr>
              <a:t>i</a:t>
            </a:r>
            <a:r>
              <a:rPr lang="en-US" altLang="zh-CN" sz="2000" dirty="0" smtClean="0">
                <a:ea typeface="宋体" charset="-122"/>
              </a:rPr>
              <a:t>(dB)</a:t>
            </a:r>
          </a:p>
          <a:p>
            <a:pPr marL="0" indent="0">
              <a:buFontTx/>
              <a:buNone/>
            </a:pPr>
            <a:r>
              <a:rPr lang="en-US" altLang="zh-CN" sz="2000" dirty="0" smtClean="0">
                <a:ea typeface="宋体" charset="-122"/>
              </a:rPr>
              <a:t>             =~0.022(dB)</a:t>
            </a:r>
            <a:endParaRPr lang="en-US" altLang="zh-CN" sz="2000" baseline="-25000" dirty="0" smtClean="0">
              <a:ea typeface="宋体" charset="-122"/>
            </a:endParaRPr>
          </a:p>
        </p:txBody>
      </p:sp>
      <p:pic>
        <p:nvPicPr>
          <p:cNvPr id="12292" name="图片 6" descr="1M1.bmp"/>
          <p:cNvPicPr>
            <a:picLocks noChangeAspect="1"/>
          </p:cNvPicPr>
          <p:nvPr/>
        </p:nvPicPr>
        <p:blipFill>
          <a:blip r:embed="rId2" cstate="print"/>
          <a:srcRect/>
          <a:stretch>
            <a:fillRect/>
          </a:stretch>
        </p:blipFill>
        <p:spPr bwMode="auto">
          <a:xfrm>
            <a:off x="3429000" y="1785938"/>
            <a:ext cx="5529263" cy="4000500"/>
          </a:xfrm>
          <a:prstGeom prst="rect">
            <a:avLst/>
          </a:prstGeom>
          <a:noFill/>
          <a:ln w="9525">
            <a:noFill/>
            <a:miter lim="800000"/>
            <a:headEnd/>
            <a:tailEnd/>
          </a:ln>
        </p:spPr>
      </p:pic>
      <p:sp>
        <p:nvSpPr>
          <p:cNvPr id="10" name="左大括号 9"/>
          <p:cNvSpPr/>
          <p:nvPr/>
        </p:nvSpPr>
        <p:spPr>
          <a:xfrm rot="16200000">
            <a:off x="5500688" y="4714875"/>
            <a:ext cx="428625" cy="3000375"/>
          </a:xfrm>
          <a:prstGeom prst="leftBrace">
            <a:avLst>
              <a:gd name="adj1" fmla="val 67941"/>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eaLnBrk="1" hangingPunct="1">
              <a:spcBef>
                <a:spcPct val="0"/>
              </a:spcBef>
              <a:defRPr/>
            </a:pPr>
            <a:endParaRPr lang="zh-CN" altLang="en-US" sz="1800" b="0">
              <a:latin typeface="Arial" charset="0"/>
              <a:ea typeface="宋体" charset="-122"/>
            </a:endParaRPr>
          </a:p>
        </p:txBody>
      </p:sp>
      <p:sp>
        <p:nvSpPr>
          <p:cNvPr id="11" name="左大括号 10"/>
          <p:cNvSpPr/>
          <p:nvPr/>
        </p:nvSpPr>
        <p:spPr>
          <a:xfrm rot="16200000">
            <a:off x="6107906" y="4679157"/>
            <a:ext cx="428625" cy="1785938"/>
          </a:xfrm>
          <a:prstGeom prst="leftBrace">
            <a:avLst>
              <a:gd name="adj1" fmla="val 61666"/>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eaLnBrk="1" hangingPunct="1">
              <a:spcBef>
                <a:spcPct val="0"/>
              </a:spcBef>
              <a:defRPr/>
            </a:pPr>
            <a:endParaRPr lang="zh-CN" altLang="en-US" sz="1800" b="0">
              <a:latin typeface="Arial" charset="0"/>
              <a:ea typeface="宋体" charset="-122"/>
            </a:endParaRPr>
          </a:p>
        </p:txBody>
      </p:sp>
      <p:sp>
        <p:nvSpPr>
          <p:cNvPr id="12295" name="TextBox 13"/>
          <p:cNvSpPr txBox="1">
            <a:spLocks noChangeArrowheads="1"/>
          </p:cNvSpPr>
          <p:nvPr/>
        </p:nvSpPr>
        <p:spPr bwMode="auto">
          <a:xfrm>
            <a:off x="5572125" y="6357938"/>
            <a:ext cx="785813" cy="369887"/>
          </a:xfrm>
          <a:prstGeom prst="rect">
            <a:avLst/>
          </a:prstGeom>
          <a:noFill/>
          <a:ln w="9525">
            <a:noFill/>
            <a:miter lim="800000"/>
            <a:headEnd/>
            <a:tailEnd/>
          </a:ln>
        </p:spPr>
        <p:txBody>
          <a:bodyPr>
            <a:spAutoFit/>
          </a:bodyPr>
          <a:lstStyle/>
          <a:p>
            <a:pPr algn="l" eaLnBrk="1" hangingPunct="1">
              <a:spcBef>
                <a:spcPct val="0"/>
              </a:spcBef>
            </a:pPr>
            <a:r>
              <a:rPr lang="en-US" altLang="zh-CN" sz="1800" b="0">
                <a:latin typeface="Calibri" pitchFamily="34" charset="0"/>
                <a:ea typeface="宋体" charset="-122"/>
              </a:rPr>
              <a:t>P</a:t>
            </a:r>
            <a:r>
              <a:rPr lang="en-US" altLang="zh-CN" sz="1800" b="0" baseline="-25000">
                <a:latin typeface="Calibri" pitchFamily="34" charset="0"/>
                <a:ea typeface="宋体" charset="-122"/>
              </a:rPr>
              <a:t>s</a:t>
            </a:r>
            <a:endParaRPr lang="zh-CN" altLang="en-US" sz="1800" b="0">
              <a:latin typeface="Calibri" pitchFamily="34" charset="0"/>
              <a:ea typeface="宋体" charset="-122"/>
            </a:endParaRPr>
          </a:p>
        </p:txBody>
      </p:sp>
      <p:sp>
        <p:nvSpPr>
          <p:cNvPr id="12296" name="TextBox 14"/>
          <p:cNvSpPr txBox="1">
            <a:spLocks noChangeArrowheads="1"/>
          </p:cNvSpPr>
          <p:nvPr/>
        </p:nvSpPr>
        <p:spPr bwMode="auto">
          <a:xfrm>
            <a:off x="6215063" y="5715000"/>
            <a:ext cx="571500" cy="369888"/>
          </a:xfrm>
          <a:prstGeom prst="rect">
            <a:avLst/>
          </a:prstGeom>
          <a:noFill/>
          <a:ln w="9525">
            <a:noFill/>
            <a:miter lim="800000"/>
            <a:headEnd/>
            <a:tailEnd/>
          </a:ln>
        </p:spPr>
        <p:txBody>
          <a:bodyPr>
            <a:spAutoFit/>
          </a:bodyPr>
          <a:lstStyle/>
          <a:p>
            <a:pPr algn="l" eaLnBrk="1" hangingPunct="1">
              <a:spcBef>
                <a:spcPct val="0"/>
              </a:spcBef>
            </a:pPr>
            <a:r>
              <a:rPr lang="en-US" altLang="zh-CN" sz="1800" b="0">
                <a:latin typeface="Calibri" pitchFamily="34" charset="0"/>
                <a:ea typeface="宋体" charset="-122"/>
              </a:rPr>
              <a:t>P</a:t>
            </a:r>
            <a:r>
              <a:rPr lang="en-US" altLang="zh-CN" sz="1800" b="0" baseline="-25000">
                <a:latin typeface="Calibri" pitchFamily="34" charset="0"/>
                <a:ea typeface="宋体" charset="-122"/>
              </a:rPr>
              <a:t>i</a:t>
            </a:r>
            <a:endParaRPr lang="zh-CN" altLang="en-US" sz="1800" b="0">
              <a:latin typeface="Calibri" pitchFamily="34" charset="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idx="4294967295"/>
          </p:nvPr>
        </p:nvSpPr>
        <p:spPr>
          <a:xfrm>
            <a:off x="457200" y="273050"/>
            <a:ext cx="8186738" cy="1162050"/>
          </a:xfrm>
        </p:spPr>
        <p:txBody>
          <a:bodyPr lIns="91440" tIns="45720" rIns="91440" bIns="45720" anchor="b"/>
          <a:lstStyle/>
          <a:p>
            <a:pPr algn="l"/>
            <a:r>
              <a:rPr lang="en-US" altLang="zh-CN" sz="3200" smtClean="0">
                <a:ea typeface="宋体" charset="-122"/>
              </a:rPr>
              <a:t>SIR according to overlapping channels</a:t>
            </a:r>
            <a:endParaRPr lang="zh-CN" altLang="en-US" sz="3200" smtClean="0">
              <a:ea typeface="宋体" charset="-122"/>
            </a:endParaRPr>
          </a:p>
        </p:txBody>
      </p:sp>
      <p:sp>
        <p:nvSpPr>
          <p:cNvPr id="13315" name="文本占位符 5"/>
          <p:cNvSpPr>
            <a:spLocks noGrp="1"/>
          </p:cNvSpPr>
          <p:nvPr>
            <p:ph type="body" sz="half" idx="4294967295"/>
          </p:nvPr>
        </p:nvSpPr>
        <p:spPr>
          <a:xfrm>
            <a:off x="685800" y="2051050"/>
            <a:ext cx="2806700" cy="4017963"/>
          </a:xfrm>
        </p:spPr>
        <p:txBody>
          <a:bodyPr lIns="91440" tIns="45720" rIns="91440" bIns="45720"/>
          <a:lstStyle/>
          <a:p>
            <a:pPr marL="0" indent="0">
              <a:buFontTx/>
              <a:buNone/>
            </a:pPr>
            <a:r>
              <a:rPr lang="en-US" altLang="zh-CN" sz="2000" dirty="0" smtClean="0">
                <a:ea typeface="宋体" charset="-122"/>
              </a:rPr>
              <a:t>On both of channel transceivers transmit on same power level. </a:t>
            </a:r>
          </a:p>
          <a:p>
            <a:pPr marL="0" indent="0">
              <a:buFontTx/>
              <a:buNone/>
            </a:pPr>
            <a:endParaRPr lang="en-US" altLang="zh-CN" sz="2000" dirty="0" smtClean="0">
              <a:ea typeface="宋体" charset="-122"/>
            </a:endParaRPr>
          </a:p>
          <a:p>
            <a:pPr marL="0" indent="0">
              <a:buFontTx/>
              <a:buNone/>
            </a:pPr>
            <a:r>
              <a:rPr lang="en-US" altLang="zh-CN" sz="2000" dirty="0" smtClean="0">
                <a:ea typeface="宋体" charset="-122"/>
              </a:rPr>
              <a:t>Adjacent channel </a:t>
            </a:r>
            <a:r>
              <a:rPr lang="zh-CN" altLang="en-US" sz="2000" dirty="0" smtClean="0">
                <a:ea typeface="宋体" charset="-122"/>
              </a:rPr>
              <a:t>：</a:t>
            </a:r>
            <a:r>
              <a:rPr lang="en-US" altLang="zh-CN" sz="2000" dirty="0" smtClean="0">
                <a:ea typeface="宋体" charset="-122"/>
              </a:rPr>
              <a:t>channel 12 (left)</a:t>
            </a:r>
          </a:p>
          <a:p>
            <a:pPr marL="0" indent="0">
              <a:buFontTx/>
              <a:buNone/>
            </a:pPr>
            <a:r>
              <a:rPr lang="en-US" altLang="zh-CN" sz="2000" dirty="0" smtClean="0">
                <a:ea typeface="宋体" charset="-122"/>
              </a:rPr>
              <a:t>       Interference</a:t>
            </a:r>
          </a:p>
          <a:p>
            <a:pPr marL="0" indent="0">
              <a:buFontTx/>
              <a:buNone/>
            </a:pPr>
            <a:r>
              <a:rPr lang="en-US" altLang="zh-CN" sz="2000" dirty="0" smtClean="0">
                <a:ea typeface="宋体" charset="-122"/>
              </a:rPr>
              <a:t>Channel 14 (right)</a:t>
            </a:r>
          </a:p>
          <a:p>
            <a:pPr marL="0" indent="0">
              <a:buFontTx/>
              <a:buNone/>
            </a:pPr>
            <a:r>
              <a:rPr lang="en-US" altLang="zh-CN" sz="2000" dirty="0" smtClean="0">
                <a:ea typeface="宋体" charset="-122"/>
              </a:rPr>
              <a:t>       Desired Signal</a:t>
            </a:r>
          </a:p>
          <a:p>
            <a:pPr marL="0" indent="0">
              <a:buFontTx/>
              <a:buNone/>
            </a:pPr>
            <a:r>
              <a:rPr lang="en-US" altLang="zh-CN" sz="2000" dirty="0" smtClean="0">
                <a:ea typeface="宋体" charset="-122"/>
              </a:rPr>
              <a:t>SIR(dB)=P</a:t>
            </a:r>
            <a:r>
              <a:rPr lang="en-US" altLang="zh-CN" sz="2000" baseline="-25000" dirty="0" smtClean="0">
                <a:ea typeface="宋体" charset="-122"/>
              </a:rPr>
              <a:t>s</a:t>
            </a:r>
            <a:r>
              <a:rPr lang="en-US" altLang="zh-CN" sz="2000" dirty="0" smtClean="0">
                <a:ea typeface="宋体" charset="-122"/>
              </a:rPr>
              <a:t>/P</a:t>
            </a:r>
            <a:r>
              <a:rPr lang="en-US" altLang="zh-CN" sz="2000" baseline="-25000" dirty="0" smtClean="0">
                <a:ea typeface="宋体" charset="-122"/>
              </a:rPr>
              <a:t>i</a:t>
            </a:r>
            <a:r>
              <a:rPr lang="en-US" altLang="zh-CN" sz="2000" dirty="0" smtClean="0">
                <a:ea typeface="宋体" charset="-122"/>
              </a:rPr>
              <a:t>(dB)</a:t>
            </a:r>
          </a:p>
          <a:p>
            <a:pPr marL="0" indent="0">
              <a:buFontTx/>
              <a:buNone/>
            </a:pPr>
            <a:r>
              <a:rPr lang="en-US" altLang="zh-CN" sz="2000" dirty="0" smtClean="0">
                <a:ea typeface="宋体" charset="-122"/>
              </a:rPr>
              <a:t>             =~28.539(dB)</a:t>
            </a:r>
          </a:p>
          <a:p>
            <a:pPr marL="0" indent="0">
              <a:buFontTx/>
              <a:buNone/>
            </a:pPr>
            <a:endParaRPr lang="en-US" altLang="zh-CN" sz="2000" dirty="0" smtClean="0">
              <a:ea typeface="宋体" charset="-122"/>
            </a:endParaRPr>
          </a:p>
          <a:p>
            <a:pPr marL="0" indent="0">
              <a:buFontTx/>
              <a:buNone/>
            </a:pPr>
            <a:endParaRPr lang="en-US" altLang="zh-CN" sz="2000" baseline="-25000" dirty="0" smtClean="0">
              <a:ea typeface="宋体" charset="-122"/>
            </a:endParaRPr>
          </a:p>
        </p:txBody>
      </p:sp>
      <p:sp>
        <p:nvSpPr>
          <p:cNvPr id="10" name="左大括号 9"/>
          <p:cNvSpPr/>
          <p:nvPr/>
        </p:nvSpPr>
        <p:spPr>
          <a:xfrm rot="16200000">
            <a:off x="5179219" y="4952207"/>
            <a:ext cx="428625" cy="2357437"/>
          </a:xfrm>
          <a:prstGeom prst="leftBrace">
            <a:avLst>
              <a:gd name="adj1" fmla="val 49117"/>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eaLnBrk="1" hangingPunct="1">
              <a:spcBef>
                <a:spcPct val="0"/>
              </a:spcBef>
              <a:defRPr/>
            </a:pPr>
            <a:endParaRPr lang="zh-CN" altLang="en-US" sz="1800" b="0">
              <a:latin typeface="Arial" charset="0"/>
              <a:ea typeface="宋体" charset="-122"/>
            </a:endParaRPr>
          </a:p>
        </p:txBody>
      </p:sp>
      <p:sp>
        <p:nvSpPr>
          <p:cNvPr id="13317" name="TextBox 13"/>
          <p:cNvSpPr txBox="1">
            <a:spLocks noChangeArrowheads="1"/>
          </p:cNvSpPr>
          <p:nvPr/>
        </p:nvSpPr>
        <p:spPr bwMode="auto">
          <a:xfrm>
            <a:off x="5286375" y="6345238"/>
            <a:ext cx="785813" cy="369887"/>
          </a:xfrm>
          <a:prstGeom prst="rect">
            <a:avLst/>
          </a:prstGeom>
          <a:noFill/>
          <a:ln w="9525">
            <a:noFill/>
            <a:miter lim="800000"/>
            <a:headEnd/>
            <a:tailEnd/>
          </a:ln>
        </p:spPr>
        <p:txBody>
          <a:bodyPr>
            <a:spAutoFit/>
          </a:bodyPr>
          <a:lstStyle/>
          <a:p>
            <a:pPr algn="l" eaLnBrk="1" hangingPunct="1">
              <a:spcBef>
                <a:spcPct val="0"/>
              </a:spcBef>
            </a:pPr>
            <a:r>
              <a:rPr lang="en-US" altLang="zh-CN" sz="1800" b="0">
                <a:latin typeface="Calibri" pitchFamily="34" charset="0"/>
                <a:ea typeface="宋体" charset="-122"/>
              </a:rPr>
              <a:t>P</a:t>
            </a:r>
            <a:r>
              <a:rPr lang="en-US" altLang="zh-CN" sz="1800" b="0" baseline="-25000">
                <a:latin typeface="Calibri" pitchFamily="34" charset="0"/>
                <a:ea typeface="宋体" charset="-122"/>
              </a:rPr>
              <a:t>s</a:t>
            </a:r>
            <a:endParaRPr lang="zh-CN" altLang="en-US" sz="1800" b="0">
              <a:latin typeface="Calibri" pitchFamily="34" charset="0"/>
              <a:ea typeface="宋体" charset="-122"/>
            </a:endParaRPr>
          </a:p>
        </p:txBody>
      </p:sp>
      <p:sp>
        <p:nvSpPr>
          <p:cNvPr id="13318" name="TextBox 14"/>
          <p:cNvSpPr txBox="1">
            <a:spLocks noChangeArrowheads="1"/>
          </p:cNvSpPr>
          <p:nvPr/>
        </p:nvSpPr>
        <p:spPr bwMode="auto">
          <a:xfrm>
            <a:off x="6143625" y="5702300"/>
            <a:ext cx="571500" cy="369888"/>
          </a:xfrm>
          <a:prstGeom prst="rect">
            <a:avLst/>
          </a:prstGeom>
          <a:noFill/>
          <a:ln w="9525">
            <a:noFill/>
            <a:miter lim="800000"/>
            <a:headEnd/>
            <a:tailEnd/>
          </a:ln>
        </p:spPr>
        <p:txBody>
          <a:bodyPr>
            <a:spAutoFit/>
          </a:bodyPr>
          <a:lstStyle/>
          <a:p>
            <a:pPr algn="l" eaLnBrk="1" hangingPunct="1">
              <a:spcBef>
                <a:spcPct val="0"/>
              </a:spcBef>
            </a:pPr>
            <a:r>
              <a:rPr lang="en-US" altLang="zh-CN" sz="1800" b="0">
                <a:latin typeface="Calibri" pitchFamily="34" charset="0"/>
                <a:ea typeface="宋体" charset="-122"/>
              </a:rPr>
              <a:t>P</a:t>
            </a:r>
            <a:r>
              <a:rPr lang="en-US" altLang="zh-CN" sz="1800" b="0" baseline="-25000">
                <a:latin typeface="Calibri" pitchFamily="34" charset="0"/>
                <a:ea typeface="宋体" charset="-122"/>
              </a:rPr>
              <a:t>i</a:t>
            </a:r>
            <a:endParaRPr lang="zh-CN" altLang="en-US" sz="1800" b="0">
              <a:latin typeface="Calibri" pitchFamily="34" charset="0"/>
              <a:ea typeface="宋体" charset="-122"/>
            </a:endParaRPr>
          </a:p>
        </p:txBody>
      </p:sp>
      <p:pic>
        <p:nvPicPr>
          <p:cNvPr id="13319" name="图片 8" descr="3.bmp"/>
          <p:cNvPicPr>
            <a:picLocks noChangeAspect="1"/>
          </p:cNvPicPr>
          <p:nvPr/>
        </p:nvPicPr>
        <p:blipFill>
          <a:blip r:embed="rId2" cstate="print"/>
          <a:srcRect/>
          <a:stretch>
            <a:fillRect/>
          </a:stretch>
        </p:blipFill>
        <p:spPr bwMode="auto">
          <a:xfrm>
            <a:off x="3429000" y="1785938"/>
            <a:ext cx="5500688" cy="4000500"/>
          </a:xfrm>
          <a:prstGeom prst="rect">
            <a:avLst/>
          </a:prstGeom>
          <a:noFill/>
          <a:ln w="9525">
            <a:noFill/>
            <a:miter lim="800000"/>
            <a:headEnd/>
            <a:tailEnd/>
          </a:ln>
        </p:spPr>
      </p:pic>
      <p:sp>
        <p:nvSpPr>
          <p:cNvPr id="11" name="左大括号 10"/>
          <p:cNvSpPr/>
          <p:nvPr/>
        </p:nvSpPr>
        <p:spPr>
          <a:xfrm rot="16200000">
            <a:off x="6107907" y="5322094"/>
            <a:ext cx="357187" cy="428625"/>
          </a:xfrm>
          <a:prstGeom prst="leftBrace">
            <a:avLst>
              <a:gd name="adj1" fmla="val 29167"/>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eaLnBrk="1" hangingPunct="1">
              <a:spcBef>
                <a:spcPct val="0"/>
              </a:spcBef>
              <a:defRPr/>
            </a:pPr>
            <a:endParaRPr lang="zh-CN" altLang="en-US" sz="1800" b="0">
              <a:latin typeface="Arial" charset="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idx="4294967295"/>
          </p:nvPr>
        </p:nvSpPr>
        <p:spPr>
          <a:xfrm>
            <a:off x="657225" y="904875"/>
            <a:ext cx="7772400" cy="790575"/>
          </a:xfrm>
        </p:spPr>
        <p:txBody>
          <a:bodyPr lIns="91440" tIns="45720" rIns="91440" bIns="45720"/>
          <a:lstStyle/>
          <a:p>
            <a:r>
              <a:rPr lang="en-US" altLang="zh-CN" sz="2400" smtClean="0">
                <a:ea typeface="宋体" charset="-122"/>
              </a:rPr>
              <a:t>Communication Analysis of Desired Channel (PER) with the Adjacent Inferences</a:t>
            </a:r>
            <a:br>
              <a:rPr lang="en-US" altLang="zh-CN" sz="2400" smtClean="0">
                <a:ea typeface="宋体" charset="-122"/>
              </a:rPr>
            </a:br>
            <a:endParaRPr lang="zh-CN" altLang="en-US" sz="2400" smtClean="0">
              <a:ea typeface="宋体" charset="-122"/>
            </a:endParaRPr>
          </a:p>
        </p:txBody>
      </p:sp>
      <p:sp>
        <p:nvSpPr>
          <p:cNvPr id="14339" name="内容占位符 2"/>
          <p:cNvSpPr>
            <a:spLocks noGrp="1"/>
          </p:cNvSpPr>
          <p:nvPr>
            <p:ph idx="4294967295"/>
          </p:nvPr>
        </p:nvSpPr>
        <p:spPr>
          <a:xfrm>
            <a:off x="685800" y="1590675"/>
            <a:ext cx="7772400" cy="4505325"/>
          </a:xfrm>
        </p:spPr>
        <p:txBody>
          <a:bodyPr lIns="91440" tIns="45720" rIns="91440" bIns="45720"/>
          <a:lstStyle/>
          <a:p>
            <a:r>
              <a:rPr lang="en-US" altLang="zh-CN" sz="2000" dirty="0" smtClean="0">
                <a:ea typeface="宋体" charset="-122"/>
              </a:rPr>
              <a:t>Simulation :</a:t>
            </a:r>
          </a:p>
          <a:p>
            <a:pPr lvl="2"/>
            <a:r>
              <a:rPr lang="en-US" altLang="zh-CN" sz="2000" dirty="0" smtClean="0">
                <a:ea typeface="宋体" charset="-122"/>
              </a:rPr>
              <a:t>On Channel 14, one desired signal is transmitted, and the PER is counted and analyzed on receiver. </a:t>
            </a:r>
          </a:p>
          <a:p>
            <a:pPr lvl="2"/>
            <a:r>
              <a:rPr lang="en-US" altLang="zh-CN" sz="2000" dirty="0" smtClean="0">
                <a:ea typeface="宋体" charset="-122"/>
              </a:rPr>
              <a:t>The individual transmitter operates on Channel 6,13 and 12. All of transmitters keep the same power levels. </a:t>
            </a:r>
          </a:p>
          <a:p>
            <a:pPr lvl="2"/>
            <a:endParaRPr lang="en-US" altLang="zh-CN" sz="2000" dirty="0" smtClean="0">
              <a:ea typeface="宋体" charset="-122"/>
            </a:endParaRPr>
          </a:p>
          <a:p>
            <a:endParaRPr lang="en-US" altLang="zh-CN" sz="2000" dirty="0" smtClean="0">
              <a:ea typeface="宋体" charset="-122"/>
            </a:endParaRPr>
          </a:p>
        </p:txBody>
      </p:sp>
      <p:pic>
        <p:nvPicPr>
          <p:cNvPr id="4" name="Picture 4"/>
          <p:cNvPicPr>
            <a:picLocks noChangeAspect="1" noChangeArrowheads="1"/>
          </p:cNvPicPr>
          <p:nvPr/>
        </p:nvPicPr>
        <p:blipFill>
          <a:blip r:embed="rId2" cstate="print"/>
          <a:srcRect/>
          <a:stretch>
            <a:fillRect/>
          </a:stretch>
        </p:blipFill>
        <p:spPr bwMode="auto">
          <a:xfrm>
            <a:off x="2362200" y="3535632"/>
            <a:ext cx="4533900" cy="2655618"/>
          </a:xfrm>
          <a:prstGeom prst="rect">
            <a:avLst/>
          </a:prstGeom>
          <a:noFill/>
          <a:ln w="12700" algn="ctr">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idx="4294967295"/>
          </p:nvPr>
        </p:nvSpPr>
        <p:spPr>
          <a:xfrm>
            <a:off x="657225" y="904875"/>
            <a:ext cx="7772400" cy="790575"/>
          </a:xfrm>
        </p:spPr>
        <p:txBody>
          <a:bodyPr lIns="91440" tIns="45720" rIns="91440" bIns="45720"/>
          <a:lstStyle/>
          <a:p>
            <a:r>
              <a:rPr lang="en-US" altLang="zh-CN" sz="2400" dirty="0" smtClean="0">
                <a:ea typeface="宋体" charset="-122"/>
              </a:rPr>
              <a:t>ACI Simulation Model</a:t>
            </a:r>
            <a:br>
              <a:rPr lang="en-US" altLang="zh-CN" sz="2400" dirty="0" smtClean="0">
                <a:ea typeface="宋体" charset="-122"/>
              </a:rPr>
            </a:br>
            <a:endParaRPr lang="zh-CN" altLang="en-US" sz="2400" dirty="0" smtClean="0">
              <a:ea typeface="宋体" charset="-122"/>
            </a:endParaRPr>
          </a:p>
        </p:txBody>
      </p:sp>
      <p:graphicFrame>
        <p:nvGraphicFramePr>
          <p:cNvPr id="1027" name="Object 3"/>
          <p:cNvGraphicFramePr>
            <a:graphicFrameLocks noChangeAspect="1"/>
          </p:cNvGraphicFramePr>
          <p:nvPr/>
        </p:nvGraphicFramePr>
        <p:xfrm>
          <a:off x="950026" y="1533257"/>
          <a:ext cx="7006442" cy="1514475"/>
        </p:xfrm>
        <a:graphic>
          <a:graphicData uri="http://schemas.openxmlformats.org/presentationml/2006/ole">
            <p:oleObj spid="_x0000_s1027" name="Visio" r:id="rId3" imgW="8186982" imgH="3105826" progId="Visio.Drawing.11">
              <p:embed/>
            </p:oleObj>
          </a:graphicData>
        </a:graphic>
      </p:graphicFrame>
      <p:pic>
        <p:nvPicPr>
          <p:cNvPr id="1028" name="Picture 4" descr="ACI滤波器频响图"/>
          <p:cNvPicPr>
            <a:picLocks noChangeAspect="1" noChangeArrowheads="1"/>
          </p:cNvPicPr>
          <p:nvPr/>
        </p:nvPicPr>
        <p:blipFill>
          <a:blip r:embed="rId4" cstate="print"/>
          <a:srcRect/>
          <a:stretch>
            <a:fillRect/>
          </a:stretch>
        </p:blipFill>
        <p:spPr bwMode="auto">
          <a:xfrm>
            <a:off x="503217" y="3582287"/>
            <a:ext cx="3543300" cy="2647950"/>
          </a:xfrm>
          <a:prstGeom prst="rect">
            <a:avLst/>
          </a:prstGeom>
          <a:noFill/>
          <a:ln w="9525">
            <a:noFill/>
            <a:miter lim="800000"/>
            <a:headEnd/>
            <a:tailEnd/>
          </a:ln>
        </p:spPr>
      </p:pic>
      <p:sp>
        <p:nvSpPr>
          <p:cNvPr id="12" name="Rectangle 11"/>
          <p:cNvSpPr/>
          <p:nvPr/>
        </p:nvSpPr>
        <p:spPr>
          <a:xfrm>
            <a:off x="3906982" y="4093589"/>
            <a:ext cx="4791694" cy="1323439"/>
          </a:xfrm>
          <a:prstGeom prst="rect">
            <a:avLst/>
          </a:prstGeom>
        </p:spPr>
        <p:txBody>
          <a:bodyPr wrap="square">
            <a:spAutoFit/>
          </a:bodyPr>
          <a:lstStyle/>
          <a:p>
            <a:pPr lvl="2" algn="l"/>
            <a:r>
              <a:rPr lang="en-US" altLang="zh-CN" sz="2000" dirty="0" smtClean="0">
                <a:ea typeface="宋体" charset="-122"/>
              </a:rPr>
              <a:t>One 44-tap FIR filter moves out  the parts of </a:t>
            </a:r>
            <a:r>
              <a:rPr lang="en-US" altLang="zh-CN" sz="2000" dirty="0" err="1" smtClean="0">
                <a:ea typeface="宋体" charset="-122"/>
              </a:rPr>
              <a:t>Tx</a:t>
            </a:r>
            <a:r>
              <a:rPr lang="en-US" altLang="zh-CN" sz="2000" dirty="0" smtClean="0">
                <a:ea typeface="宋体" charset="-122"/>
              </a:rPr>
              <a:t> ( from </a:t>
            </a:r>
            <a:r>
              <a:rPr lang="en-US" altLang="zh-CN" sz="2000" dirty="0" err="1" smtClean="0">
                <a:ea typeface="宋体" charset="-122"/>
              </a:rPr>
              <a:t>Adj</a:t>
            </a:r>
            <a:r>
              <a:rPr lang="en-US" altLang="zh-CN" sz="2000" dirty="0" smtClean="0">
                <a:ea typeface="宋体" charset="-122"/>
              </a:rPr>
              <a:t> Channel) beyond major Channel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idx="4294967295"/>
          </p:nvPr>
        </p:nvSpPr>
        <p:spPr/>
        <p:txBody>
          <a:bodyPr lIns="91440" tIns="45720" rIns="91440" bIns="45720"/>
          <a:lstStyle/>
          <a:p>
            <a:r>
              <a:rPr lang="en-US" altLang="zh-CN" dirty="0" smtClean="0">
                <a:ea typeface="宋体" charset="-122"/>
              </a:rPr>
              <a:t>Simulation Results</a:t>
            </a:r>
            <a:endParaRPr lang="zh-CN" altLang="en-US" dirty="0" smtClean="0">
              <a:ea typeface="宋体" charset="-122"/>
            </a:endParaRPr>
          </a:p>
        </p:txBody>
      </p:sp>
      <p:sp>
        <p:nvSpPr>
          <p:cNvPr id="17411" name="内容占位符 2"/>
          <p:cNvSpPr>
            <a:spLocks noGrp="1"/>
          </p:cNvSpPr>
          <p:nvPr>
            <p:ph idx="4294967295"/>
          </p:nvPr>
        </p:nvSpPr>
        <p:spPr>
          <a:xfrm>
            <a:off x="628650" y="1571625"/>
            <a:ext cx="7772400" cy="4114800"/>
          </a:xfrm>
        </p:spPr>
        <p:txBody>
          <a:bodyPr lIns="91440" tIns="45720" rIns="91440" bIns="45720"/>
          <a:lstStyle/>
          <a:p>
            <a:r>
              <a:rPr lang="en-US" altLang="zh-CN" dirty="0" smtClean="0">
                <a:ea typeface="굴림" charset="-127"/>
              </a:rPr>
              <a:t>Without Channel Inference. </a:t>
            </a:r>
          </a:p>
          <a:p>
            <a:pPr>
              <a:buFontTx/>
              <a:buNone/>
            </a:pPr>
            <a:endParaRPr lang="en-US" altLang="zh-CN" dirty="0" smtClean="0">
              <a:ea typeface="굴림" charset="-127"/>
            </a:endParaRPr>
          </a:p>
          <a:p>
            <a:pPr>
              <a:buFontTx/>
              <a:buNone/>
            </a:pPr>
            <a:endParaRPr lang="en-US" altLang="zh-CN" dirty="0" smtClean="0">
              <a:ea typeface="굴림" charset="-127"/>
            </a:endParaRPr>
          </a:p>
          <a:p>
            <a:endParaRPr lang="en-US" altLang="zh-CN" dirty="0" smtClean="0">
              <a:ea typeface="宋体" charset="-122"/>
            </a:endParaRPr>
          </a:p>
          <a:p>
            <a:endParaRPr lang="en-US" altLang="zh-CN" dirty="0" smtClean="0">
              <a:ea typeface="굴림" charset="-127"/>
            </a:endParaRPr>
          </a:p>
        </p:txBody>
      </p:sp>
      <p:pic>
        <p:nvPicPr>
          <p:cNvPr id="66562" name="Picture 2" descr="Theoretical vs"/>
          <p:cNvPicPr>
            <a:picLocks noChangeAspect="1" noChangeArrowheads="1"/>
          </p:cNvPicPr>
          <p:nvPr/>
        </p:nvPicPr>
        <p:blipFill>
          <a:blip r:embed="rId2" cstate="print"/>
          <a:srcRect/>
          <a:stretch>
            <a:fillRect/>
          </a:stretch>
        </p:blipFill>
        <p:spPr bwMode="auto">
          <a:xfrm>
            <a:off x="2090057" y="2268187"/>
            <a:ext cx="4214813" cy="31400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idx="4294967295"/>
          </p:nvPr>
        </p:nvSpPr>
        <p:spPr/>
        <p:txBody>
          <a:bodyPr lIns="91440" tIns="45720" rIns="91440" bIns="45720"/>
          <a:lstStyle/>
          <a:p>
            <a:r>
              <a:rPr lang="en-US" altLang="zh-CN" dirty="0" smtClean="0">
                <a:ea typeface="宋体" charset="-122"/>
              </a:rPr>
              <a:t>Simulation Results</a:t>
            </a:r>
            <a:endParaRPr lang="zh-CN" altLang="en-US" dirty="0" smtClean="0">
              <a:ea typeface="宋体" charset="-122"/>
            </a:endParaRPr>
          </a:p>
        </p:txBody>
      </p:sp>
      <p:sp>
        <p:nvSpPr>
          <p:cNvPr id="17411" name="内容占位符 2"/>
          <p:cNvSpPr>
            <a:spLocks noGrp="1"/>
          </p:cNvSpPr>
          <p:nvPr>
            <p:ph idx="4294967295"/>
          </p:nvPr>
        </p:nvSpPr>
        <p:spPr>
          <a:xfrm>
            <a:off x="628650" y="1571625"/>
            <a:ext cx="7772400" cy="4114800"/>
          </a:xfrm>
        </p:spPr>
        <p:txBody>
          <a:bodyPr lIns="91440" tIns="45720" rIns="91440" bIns="45720"/>
          <a:lstStyle/>
          <a:p>
            <a:r>
              <a:rPr lang="en-US" altLang="zh-CN" sz="1600" dirty="0" smtClean="0">
                <a:ea typeface="宋体" charset="-122"/>
              </a:rPr>
              <a:t> </a:t>
            </a:r>
            <a:r>
              <a:rPr lang="en-US" altLang="zh-CN" sz="1600" dirty="0" smtClean="0">
                <a:ea typeface="굴림" charset="-127"/>
              </a:rPr>
              <a:t>Add the interference from </a:t>
            </a:r>
            <a:r>
              <a:rPr lang="en-US" altLang="zh-CN" sz="1600" dirty="0" smtClean="0">
                <a:ea typeface="宋体" charset="-122"/>
              </a:rPr>
              <a:t>Adjacent</a:t>
            </a:r>
            <a:r>
              <a:rPr lang="en-US" altLang="zh-CN" sz="1600" dirty="0" smtClean="0">
                <a:ea typeface="굴림" charset="-127"/>
              </a:rPr>
              <a:t> Channel (such as on </a:t>
            </a:r>
            <a:r>
              <a:rPr lang="en-US" altLang="zh-CN" sz="1600" dirty="0" err="1" smtClean="0">
                <a:ea typeface="굴림" charset="-127"/>
              </a:rPr>
              <a:t>Chn</a:t>
            </a:r>
            <a:r>
              <a:rPr lang="en-US" altLang="zh-CN" sz="1600" dirty="0" smtClean="0">
                <a:ea typeface="굴림" charset="-127"/>
              </a:rPr>
              <a:t> 6, 13)</a:t>
            </a:r>
          </a:p>
          <a:p>
            <a:r>
              <a:rPr lang="en-US" altLang="zh-CN" sz="1600" dirty="0" smtClean="0">
                <a:ea typeface="굴림" charset="-127"/>
              </a:rPr>
              <a:t>Suppose the receiver on Channel </a:t>
            </a:r>
            <a:r>
              <a:rPr lang="en-US" altLang="zh-CN" sz="1600" dirty="0" smtClean="0">
                <a:ea typeface="굴림" charset="-127"/>
              </a:rPr>
              <a:t>14, </a:t>
            </a:r>
            <a:r>
              <a:rPr lang="en-US" altLang="zh-CN" sz="1600" dirty="0" smtClean="0">
                <a:ea typeface="굴림" charset="-127"/>
              </a:rPr>
              <a:t>as SIR=0dB, the PER </a:t>
            </a:r>
            <a:r>
              <a:rPr lang="en-US" altLang="zh-CN" sz="1600" dirty="0" err="1" smtClean="0">
                <a:ea typeface="굴림" charset="-127"/>
              </a:rPr>
              <a:t>vs</a:t>
            </a:r>
            <a:r>
              <a:rPr lang="en-US" altLang="zh-CN" sz="1600" dirty="0" smtClean="0">
                <a:ea typeface="굴림" charset="-127"/>
              </a:rPr>
              <a:t> SNR is on left Figure. As </a:t>
            </a:r>
            <a:r>
              <a:rPr lang="en-US" altLang="zh-CN" sz="1600" dirty="0" smtClean="0">
                <a:ea typeface="굴림" charset="-127"/>
              </a:rPr>
              <a:t>SNR=2.5dB</a:t>
            </a:r>
            <a:r>
              <a:rPr lang="en-US" altLang="zh-CN" sz="1600" dirty="0" smtClean="0">
                <a:ea typeface="굴림" charset="-127"/>
              </a:rPr>
              <a:t>, the Per = 10^-2. </a:t>
            </a:r>
          </a:p>
          <a:p>
            <a:r>
              <a:rPr lang="en-US" altLang="zh-CN" sz="1600" dirty="0" smtClean="0">
                <a:ea typeface="굴림" charset="-127"/>
              </a:rPr>
              <a:t>Set </a:t>
            </a:r>
            <a:r>
              <a:rPr lang="en-US" altLang="zh-CN" sz="1600" dirty="0" smtClean="0">
                <a:ea typeface="굴림" charset="-127"/>
              </a:rPr>
              <a:t>SNR=2.5dB</a:t>
            </a:r>
            <a:r>
              <a:rPr lang="en-US" altLang="zh-CN" sz="1600" dirty="0" smtClean="0">
                <a:ea typeface="굴림" charset="-127"/>
              </a:rPr>
              <a:t>, the right picture is the PER </a:t>
            </a:r>
            <a:r>
              <a:rPr lang="en-US" altLang="zh-CN" sz="1600" dirty="0" err="1" smtClean="0">
                <a:ea typeface="굴림" charset="-127"/>
              </a:rPr>
              <a:t>vs</a:t>
            </a:r>
            <a:r>
              <a:rPr lang="en-US" altLang="zh-CN" sz="1600" dirty="0" smtClean="0">
                <a:ea typeface="굴림" charset="-127"/>
              </a:rPr>
              <a:t> SIR.</a:t>
            </a:r>
            <a:endParaRPr lang="en-US" altLang="zh-CN" sz="1600" dirty="0" smtClean="0">
              <a:ea typeface="宋体" charset="-122"/>
            </a:endParaRPr>
          </a:p>
          <a:p>
            <a:endParaRPr lang="en-US" altLang="zh-CN" sz="2000" dirty="0" smtClean="0">
              <a:ea typeface="굴림" charset="-127"/>
            </a:endParaRPr>
          </a:p>
          <a:p>
            <a:endParaRPr lang="en-US" altLang="zh-CN" dirty="0" smtClean="0">
              <a:ea typeface="宋体" charset="-122"/>
            </a:endParaRPr>
          </a:p>
          <a:p>
            <a:endParaRPr lang="en-US" altLang="zh-CN" dirty="0" smtClean="0">
              <a:ea typeface="굴림" charset="-127"/>
            </a:endParaRPr>
          </a:p>
        </p:txBody>
      </p:sp>
      <p:pic>
        <p:nvPicPr>
          <p:cNvPr id="65538" name="Picture 2" descr="PER~SNR(3M overlapping)"/>
          <p:cNvPicPr>
            <a:picLocks noChangeAspect="1" noChangeArrowheads="1"/>
          </p:cNvPicPr>
          <p:nvPr/>
        </p:nvPicPr>
        <p:blipFill>
          <a:blip r:embed="rId2" cstate="print"/>
          <a:srcRect/>
          <a:stretch>
            <a:fillRect/>
          </a:stretch>
        </p:blipFill>
        <p:spPr bwMode="auto">
          <a:xfrm>
            <a:off x="285008" y="2660074"/>
            <a:ext cx="4286250" cy="3203575"/>
          </a:xfrm>
          <a:prstGeom prst="rect">
            <a:avLst/>
          </a:prstGeom>
          <a:noFill/>
          <a:ln w="9525">
            <a:noFill/>
            <a:miter lim="800000"/>
            <a:headEnd/>
            <a:tailEnd/>
          </a:ln>
        </p:spPr>
      </p:pic>
      <p:pic>
        <p:nvPicPr>
          <p:cNvPr id="65539" name="Picture 3" descr="PER~SIR(3M overlapping)--修正"/>
          <p:cNvPicPr>
            <a:picLocks noChangeAspect="1" noChangeArrowheads="1"/>
          </p:cNvPicPr>
          <p:nvPr/>
        </p:nvPicPr>
        <p:blipFill>
          <a:blip r:embed="rId3" cstate="print"/>
          <a:srcRect/>
          <a:stretch>
            <a:fillRect/>
          </a:stretch>
        </p:blipFill>
        <p:spPr bwMode="auto">
          <a:xfrm>
            <a:off x="4334494" y="2743200"/>
            <a:ext cx="4197350" cy="3149600"/>
          </a:xfrm>
          <a:prstGeom prst="rect">
            <a:avLst/>
          </a:prstGeom>
          <a:noFill/>
          <a:ln w="9525">
            <a:noFill/>
            <a:miter lim="800000"/>
            <a:headEnd/>
            <a:tailEnd/>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2.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15.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1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8.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19.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2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2.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2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4.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25.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6.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2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8.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29.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0.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3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2.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3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4.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35.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6.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3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8.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Scheme2;Scheme1;-1;-2"/>
</p:tagLst>
</file>

<file path=ppt/tags/tag39.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0.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1.xml><?xml version="1.0" encoding="utf-8"?>
<p:tagLst xmlns:a="http://schemas.openxmlformats.org/drawingml/2006/main" xmlns:r="http://schemas.openxmlformats.org/officeDocument/2006/relationships" xmlns:p="http://schemas.openxmlformats.org/presentationml/2006/main">
  <p:tag name="COLORSETCLASSNAME" val="ColorSet1"/>
  <p:tag name="COLORS" val="Scheme6;Scheme1;-1;Scheme1;-1;-2"/>
</p:tagLst>
</file>

<file path=ppt/tags/tag42.xml><?xml version="1.0" encoding="utf-8"?>
<p:tagLst xmlns:a="http://schemas.openxmlformats.org/drawingml/2006/main" xmlns:r="http://schemas.openxmlformats.org/officeDocument/2006/relationships" xmlns:p="http://schemas.openxmlformats.org/presentationml/2006/main">
  <p:tag name="COLORSETCLASSNAME" val="ColorSet1"/>
  <p:tag name="COLORS" val="Scheme5;Scheme1;-1;Scheme1;-1;-2"/>
</p:tagLst>
</file>

<file path=ppt/tags/tag4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4.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45.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6.xml><?xml version="1.0" encoding="utf-8"?>
<p:tagLst xmlns:a="http://schemas.openxmlformats.org/drawingml/2006/main" xmlns:r="http://schemas.openxmlformats.org/officeDocument/2006/relationships" xmlns:p="http://schemas.openxmlformats.org/presentationml/2006/main">
  <p:tag name="COLORSETCLASSNAME" val="ColorSet1"/>
  <p:tag name="COLORS" val="Scheme7;Scheme1;-1;Scheme1;-1;-2"/>
</p:tagLst>
</file>

<file path=ppt/tags/tag4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5.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6.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7.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8.xml><?xml version="1.0" encoding="utf-8"?>
<p:tagLst xmlns:a="http://schemas.openxmlformats.org/drawingml/2006/main" xmlns:r="http://schemas.openxmlformats.org/officeDocument/2006/relationships" xmlns:p="http://schemas.openxmlformats.org/presentationml/2006/main">
  <p:tag name="COLORSETCLASSNAME" val="ColorSet1"/>
  <p:tag name="COLORS" val="Scheme7;Scheme1;-1;Scheme1;-1;-2"/>
</p:tagLst>
</file>

<file path=ppt/tags/tag9.xml><?xml version="1.0" encoding="utf-8"?>
<p:tagLst xmlns:a="http://schemas.openxmlformats.org/drawingml/2006/main" xmlns:r="http://schemas.openxmlformats.org/officeDocument/2006/relationships" xmlns:p="http://schemas.openxmlformats.org/presentationml/2006/main">
  <p:tag name="COLORSETCLASSNAME" val="ColorSet1"/>
  <p:tag name="COLORS" val="Scheme6;Scheme1;-1;Scheme1;-1;-2"/>
</p:tagLst>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IEEE-P802_15">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22195</TotalTime>
  <Words>562</Words>
  <Application>Microsoft Office PowerPoint</Application>
  <PresentationFormat>On-screen Show (4:3)</PresentationFormat>
  <Paragraphs>119</Paragraphs>
  <Slides>11</Slides>
  <Notes>2</Notes>
  <HiddenSlides>0</HiddenSlides>
  <MMClips>0</MMClips>
  <ScaleCrop>false</ScaleCrop>
  <HeadingPairs>
    <vt:vector size="6" baseType="variant">
      <vt:variant>
        <vt:lpstr>Theme</vt:lpstr>
      </vt:variant>
      <vt:variant>
        <vt:i4>5</vt:i4>
      </vt:variant>
      <vt:variant>
        <vt:lpstr>Embedded OLE Servers</vt:lpstr>
      </vt:variant>
      <vt:variant>
        <vt:i4>1</vt:i4>
      </vt:variant>
      <vt:variant>
        <vt:lpstr>Slide Titles</vt:lpstr>
      </vt:variant>
      <vt:variant>
        <vt:i4>11</vt:i4>
      </vt:variant>
    </vt:vector>
  </HeadingPairs>
  <TitlesOfParts>
    <vt:vector size="17" baseType="lpstr">
      <vt:lpstr>1_Custom Design</vt:lpstr>
      <vt:lpstr>2_Custom Design</vt:lpstr>
      <vt:lpstr>3_Custom Design</vt:lpstr>
      <vt:lpstr>Custom Design</vt:lpstr>
      <vt:lpstr>3_IEEE-P802_15</vt:lpstr>
      <vt:lpstr>Visio</vt:lpstr>
      <vt:lpstr>Slide 1</vt:lpstr>
      <vt:lpstr>Physical Layer Channelization Plan</vt:lpstr>
      <vt:lpstr>Adjacent channel Inference</vt:lpstr>
      <vt:lpstr>SIR according to overlapping channels</vt:lpstr>
      <vt:lpstr>SIR according to overlapping channels</vt:lpstr>
      <vt:lpstr>Communication Analysis of Desired Channel (PER) with the Adjacent Inferences </vt:lpstr>
      <vt:lpstr>ACI Simulation Model </vt:lpstr>
      <vt:lpstr>Simulation Results</vt:lpstr>
      <vt:lpstr>Simulation Results</vt:lpstr>
      <vt:lpstr>Simulation Results</vt:lpstr>
      <vt:lpstr>Questions</vt:lpstr>
    </vt:vector>
  </TitlesOfParts>
  <Company>Atmel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OQPSK Proposal for Chinese Band</dc:title>
  <dc:subject>Filtering Options for OQPSK to fulfill Chinese PSD requirements</dc:subject>
  <dc:creator>Michael Schmidt, Frank Poegel</dc:creator>
  <cp:lastModifiedBy>Liang</cp:lastModifiedBy>
  <cp:revision>415</cp:revision>
  <cp:lastPrinted>1998-02-10T13:28:06Z</cp:lastPrinted>
  <dcterms:created xsi:type="dcterms:W3CDTF">2005-04-24T20:54:04Z</dcterms:created>
  <dcterms:modified xsi:type="dcterms:W3CDTF">2011-11-07T00:37:54Z</dcterms:modified>
</cp:coreProperties>
</file>