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60" r:id="rId4"/>
    <p:sldId id="261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802.15/</a:t>
            </a:r>
            <a:r>
              <a:rPr lang="en-US" sz="1400" b="1" dirty="0" smtClean="0"/>
              <a:t>0429r0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NOTE: Update all </a:t>
            </a:r>
            <a:r>
              <a:rPr lang="en-US" sz="1400">
                <a:solidFill>
                  <a:srgbClr val="FF0000"/>
                </a:solidFill>
              </a:rPr>
              <a:t>red</a:t>
            </a:r>
            <a:r>
              <a:rPr lang="en-US" sz="1400">
                <a:solidFill>
                  <a:schemeClr val="accent2"/>
                </a:solidFill>
              </a:rPr>
              <a:t> fields replacing with your information; they are required. This is a manual update in appropriate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fields.  All Blue fields are informational and are to be deleted. </a:t>
            </a:r>
            <a:r>
              <a:rPr lang="en-US" sz="1400">
                <a:solidFill>
                  <a:schemeClr val="tx2"/>
                </a:solidFill>
              </a:rPr>
              <a:t>Black</a:t>
            </a:r>
            <a:r>
              <a:rPr lang="en-US" sz="1400">
                <a:solidFill>
                  <a:schemeClr val="accent2"/>
                </a:solidFill>
              </a:rPr>
              <a:t> stays. After updating delete this box/paragraph.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Liaison Report 802.18 to 802.15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12 May, </a:t>
            </a:r>
            <a:r>
              <a:rPr lang="en-US" sz="1600" dirty="0" smtClean="0">
                <a:solidFill>
                  <a:schemeClr val="tx2"/>
                </a:solidFill>
              </a:rPr>
              <a:t>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Summary of 802.18 actions at the</a:t>
            </a:r>
            <a:r>
              <a:rPr lang="en-US" sz="1600" dirty="0" smtClean="0">
                <a:solidFill>
                  <a:schemeClr val="tx2"/>
                </a:solidFill>
              </a:rPr>
              <a:t> May 2011 Wireless </a:t>
            </a:r>
            <a:r>
              <a:rPr lang="en-US" sz="1600" dirty="0" smtClean="0">
                <a:solidFill>
                  <a:schemeClr val="tx2"/>
                </a:solidFill>
              </a:rPr>
              <a:t>Interim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Meeting in Singapore.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of the actions taken by the RR-TAG at this session.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3200" dirty="0" smtClean="0"/>
              <a:t>Documents Approved by the RR-TAG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GB" sz="2400" dirty="0" smtClean="0"/>
              <a:t>802 TVWS standards development informational paper, 18-11/43r2</a:t>
            </a:r>
            <a:r>
              <a:rPr lang="en-US" sz="2400" dirty="0" smtClean="0"/>
              <a:t> </a:t>
            </a:r>
            <a:r>
              <a:rPr lang="en-GB" sz="2400" dirty="0" smtClean="0"/>
              <a:t>18</a:t>
            </a:r>
            <a:r>
              <a:rPr lang="en-GB" sz="2400" dirty="0" smtClean="0"/>
              <a:t>-11/</a:t>
            </a:r>
            <a:r>
              <a:rPr lang="en-GB" sz="2400" dirty="0" smtClean="0"/>
              <a:t>32r1</a:t>
            </a:r>
          </a:p>
          <a:p>
            <a:pPr lvl="1"/>
            <a:r>
              <a:rPr lang="en-GB" sz="2000" dirty="0" smtClean="0"/>
              <a:t>Target audience for the paper is the ITU-R</a:t>
            </a:r>
            <a:endParaRPr lang="en-GB" sz="2000" dirty="0" smtClean="0"/>
          </a:p>
          <a:p>
            <a:pPr lvl="1"/>
            <a:r>
              <a:rPr lang="en-GB" sz="2000" dirty="0" smtClean="0"/>
              <a:t>The Chair of 802.18 is authorized to submit the document to whichever ITU-R bodies the Chair chooses.</a:t>
            </a:r>
          </a:p>
          <a:p>
            <a:pPr lvl="1"/>
            <a:r>
              <a:rPr lang="en-GB" sz="2000" dirty="0" smtClean="0"/>
              <a:t>The Chair is authorized to edit the document as needed prior to submission within th</a:t>
            </a:r>
            <a:r>
              <a:rPr lang="en-GB" sz="2000" dirty="0" smtClean="0"/>
              <a:t>e ITU-R.</a:t>
            </a:r>
            <a:endParaRPr lang="en-GB" sz="2000" dirty="0" smtClean="0"/>
          </a:p>
          <a:p>
            <a:pPr lvl="1"/>
            <a:r>
              <a:rPr lang="en-GB" sz="2000" dirty="0" smtClean="0"/>
              <a:t>The current version on IEEE Mentor is 18-11/43r3, which reflects some additional editorial changes permitted by the approving motion.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teleconferences have been scheduled or are anticipated between now and the July 2011 802 Plenary in San Francisco.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RR-TAG </a:t>
            </a:r>
            <a:r>
              <a:rPr lang="en-US" sz="2400" dirty="0" smtClean="0"/>
              <a:t>briefly reviewed </a:t>
            </a:r>
            <a:r>
              <a:rPr lang="en-US" sz="2400" dirty="0" smtClean="0"/>
              <a:t>the Draft National Frequency Allocation</a:t>
            </a:r>
            <a:r>
              <a:rPr lang="en-US" sz="2400" dirty="0" smtClean="0"/>
              <a:t> – India, which has been uploaded as 18-11/42r0.</a:t>
            </a:r>
          </a:p>
          <a:p>
            <a:pPr lvl="1"/>
            <a:r>
              <a:rPr lang="en-US" sz="1600" dirty="0" smtClean="0"/>
              <a:t>This is a </a:t>
            </a:r>
            <a:r>
              <a:rPr lang="en-US" sz="1600" dirty="0" smtClean="0"/>
              <a:t>full description of the proposed allocations.</a:t>
            </a:r>
          </a:p>
          <a:p>
            <a:r>
              <a:rPr lang="en-US" sz="2400" dirty="0" smtClean="0"/>
              <a:t>Richard Kennedy </a:t>
            </a:r>
            <a:r>
              <a:rPr lang="en-US" sz="2000" dirty="0" smtClean="0"/>
              <a:t>reported that the draft revision of ETSI EN 300 328 was approved by ETSI TG11.</a:t>
            </a:r>
          </a:p>
          <a:p>
            <a:pPr lvl="1"/>
            <a:r>
              <a:rPr lang="en-GB" sz="1600" dirty="0" smtClean="0"/>
              <a:t>The draft moves to the ETSI </a:t>
            </a:r>
            <a:r>
              <a:rPr lang="en-GB" sz="1600" dirty="0" smtClean="0"/>
              <a:t>EMC and Radio Spectrum Matters (ERM) committee</a:t>
            </a:r>
            <a:r>
              <a:rPr lang="en-GB" sz="1600" dirty="0" smtClean="0"/>
              <a:t> for further review, approval.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56</TotalTime>
  <Words>510</Words>
  <Application>Microsoft Macintosh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</vt:lpstr>
      <vt:lpstr>Slide 1</vt:lpstr>
      <vt:lpstr>Documents Approved by the RR-TAG</vt:lpstr>
      <vt:lpstr>Teleconferences Scheduled</vt:lpstr>
      <vt:lpstr>Other Items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802.15</dc:title>
  <dc:subject>IEEE 802.15 &lt;subject&gt;</dc:subject>
  <dc:creator>John H Notor</dc:creator>
  <cp:keywords/>
  <dc:description>&lt;doc#&gt;</dc:description>
  <cp:lastModifiedBy>John H Notor</cp:lastModifiedBy>
  <cp:revision>22</cp:revision>
  <cp:lastPrinted>1998-02-10T13:28:06Z</cp:lastPrinted>
  <dcterms:created xsi:type="dcterms:W3CDTF">2011-05-12T19:07:38Z</dcterms:created>
  <dcterms:modified xsi:type="dcterms:W3CDTF">2011-05-12T19:32:25Z</dcterms:modified>
  <cp:category/>
</cp:coreProperties>
</file>