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1" r:id="rId3"/>
    <p:sldId id="278" r:id="rId4"/>
    <p:sldId id="279"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81" autoAdjust="0"/>
    <p:restoredTop sz="94660"/>
  </p:normalViewPr>
  <p:slideViewPr>
    <p:cSldViewPr>
      <p:cViewPr varScale="1">
        <p:scale>
          <a:sx n="67" d="100"/>
          <a:sy n="67" d="100"/>
        </p:scale>
        <p:origin x="-57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3410B02E-F26D-4E58-8487-70E12B854181}"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DAB6D411-359E-4E9E-BB51-4B47DE8524A7}"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May 11 , 2011</a:t>
            </a:r>
          </a:p>
        </p:txBody>
      </p:sp>
      <p:sp>
        <p:nvSpPr>
          <p:cNvPr id="5" name="Footer Placeholder 4"/>
          <p:cNvSpPr>
            <a:spLocks noGrp="1"/>
          </p:cNvSpPr>
          <p:nvPr>
            <p:ph type="ftr" sz="quarter" idx="11"/>
          </p:nvPr>
        </p:nvSpPr>
        <p:spPr/>
        <p:txBody>
          <a:bodyPr/>
          <a:lstStyle>
            <a:lvl1pPr>
              <a:defRPr/>
            </a:lvl1pPr>
          </a:lstStyle>
          <a:p>
            <a:r>
              <a:rPr lang="en-US"/>
              <a:t>Steve Jillings, Semtech</a:t>
            </a:r>
          </a:p>
        </p:txBody>
      </p:sp>
      <p:sp>
        <p:nvSpPr>
          <p:cNvPr id="6" name="Slide Number Placeholder 5"/>
          <p:cNvSpPr>
            <a:spLocks noGrp="1"/>
          </p:cNvSpPr>
          <p:nvPr>
            <p:ph type="sldNum" sz="quarter" idx="12"/>
          </p:nvPr>
        </p:nvSpPr>
        <p:spPr/>
        <p:txBody>
          <a:bodyPr/>
          <a:lstStyle>
            <a:lvl1pPr>
              <a:defRPr/>
            </a:lvl1pPr>
          </a:lstStyle>
          <a:p>
            <a:r>
              <a:rPr lang="en-US"/>
              <a:t>Slide </a:t>
            </a:r>
            <a:fld id="{C9852B82-B522-4919-B733-B67E2900D3A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May 11 , 2011</a:t>
            </a:r>
          </a:p>
        </p:txBody>
      </p:sp>
      <p:sp>
        <p:nvSpPr>
          <p:cNvPr id="5" name="Footer Placeholder 4"/>
          <p:cNvSpPr>
            <a:spLocks noGrp="1"/>
          </p:cNvSpPr>
          <p:nvPr>
            <p:ph type="ftr" sz="quarter" idx="11"/>
          </p:nvPr>
        </p:nvSpPr>
        <p:spPr/>
        <p:txBody>
          <a:bodyPr/>
          <a:lstStyle>
            <a:lvl1pPr>
              <a:defRPr/>
            </a:lvl1pPr>
          </a:lstStyle>
          <a:p>
            <a:r>
              <a:rPr lang="en-US"/>
              <a:t>Steve Jillings, Semtech</a:t>
            </a:r>
          </a:p>
        </p:txBody>
      </p:sp>
      <p:sp>
        <p:nvSpPr>
          <p:cNvPr id="6" name="Slide Number Placeholder 5"/>
          <p:cNvSpPr>
            <a:spLocks noGrp="1"/>
          </p:cNvSpPr>
          <p:nvPr>
            <p:ph type="sldNum" sz="quarter" idx="12"/>
          </p:nvPr>
        </p:nvSpPr>
        <p:spPr/>
        <p:txBody>
          <a:bodyPr/>
          <a:lstStyle>
            <a:lvl1pPr>
              <a:defRPr/>
            </a:lvl1pPr>
          </a:lstStyle>
          <a:p>
            <a:r>
              <a:rPr lang="en-US"/>
              <a:t>Slide </a:t>
            </a:r>
            <a:fld id="{CEB791D4-D15D-4390-ABD9-21F75320B82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685800"/>
            <a:ext cx="21336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685800"/>
            <a:ext cx="62484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May 11 , 2011</a:t>
            </a:r>
          </a:p>
        </p:txBody>
      </p:sp>
      <p:sp>
        <p:nvSpPr>
          <p:cNvPr id="5" name="Footer Placeholder 4"/>
          <p:cNvSpPr>
            <a:spLocks noGrp="1"/>
          </p:cNvSpPr>
          <p:nvPr>
            <p:ph type="ftr" sz="quarter" idx="11"/>
          </p:nvPr>
        </p:nvSpPr>
        <p:spPr/>
        <p:txBody>
          <a:bodyPr/>
          <a:lstStyle>
            <a:lvl1pPr>
              <a:defRPr/>
            </a:lvl1pPr>
          </a:lstStyle>
          <a:p>
            <a:r>
              <a:rPr lang="en-US"/>
              <a:t>Steve Jillings, Semtech</a:t>
            </a:r>
          </a:p>
        </p:txBody>
      </p:sp>
      <p:sp>
        <p:nvSpPr>
          <p:cNvPr id="6" name="Slide Number Placeholder 5"/>
          <p:cNvSpPr>
            <a:spLocks noGrp="1"/>
          </p:cNvSpPr>
          <p:nvPr>
            <p:ph type="sldNum" sz="quarter" idx="12"/>
          </p:nvPr>
        </p:nvSpPr>
        <p:spPr/>
        <p:txBody>
          <a:bodyPr/>
          <a:lstStyle>
            <a:lvl1pPr>
              <a:defRPr/>
            </a:lvl1pPr>
          </a:lstStyle>
          <a:p>
            <a:r>
              <a:rPr lang="en-US"/>
              <a:t>Slide </a:t>
            </a:r>
            <a:fld id="{7BC60646-D30F-414B-AE2D-A3F7C3685261}"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1752600"/>
            <a:ext cx="41910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41910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81000"/>
            <a:ext cx="1600200" cy="212725"/>
          </a:xfrm>
        </p:spPr>
        <p:txBody>
          <a:bodyPr/>
          <a:lstStyle>
            <a:lvl1pPr>
              <a:defRPr/>
            </a:lvl1pPr>
          </a:lstStyle>
          <a:p>
            <a:r>
              <a:rPr lang="en-US"/>
              <a:t>May 11 , 2011</a:t>
            </a:r>
          </a:p>
        </p:txBody>
      </p:sp>
      <p:sp>
        <p:nvSpPr>
          <p:cNvPr id="6" name="Footer Placeholder 5"/>
          <p:cNvSpPr>
            <a:spLocks noGrp="1"/>
          </p:cNvSpPr>
          <p:nvPr>
            <p:ph type="ftr" sz="quarter" idx="11"/>
          </p:nvPr>
        </p:nvSpPr>
        <p:spPr>
          <a:xfrm>
            <a:off x="5486400" y="6475413"/>
            <a:ext cx="3124200" cy="182562"/>
          </a:xfrm>
        </p:spPr>
        <p:txBody>
          <a:bodyPr/>
          <a:lstStyle>
            <a:lvl1pPr>
              <a:defRPr/>
            </a:lvl1pPr>
          </a:lstStyle>
          <a:p>
            <a:r>
              <a:rPr lang="en-US"/>
              <a:t>Steve Jillings, Semtech</a:t>
            </a: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FA1546A6-5422-4F72-A3EE-9A1447958D3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May 11 , 2011</a:t>
            </a:r>
          </a:p>
        </p:txBody>
      </p:sp>
      <p:sp>
        <p:nvSpPr>
          <p:cNvPr id="5" name="Footer Placeholder 4"/>
          <p:cNvSpPr>
            <a:spLocks noGrp="1"/>
          </p:cNvSpPr>
          <p:nvPr>
            <p:ph type="ftr" sz="quarter" idx="11"/>
          </p:nvPr>
        </p:nvSpPr>
        <p:spPr/>
        <p:txBody>
          <a:bodyPr/>
          <a:lstStyle>
            <a:lvl1pPr>
              <a:defRPr/>
            </a:lvl1pPr>
          </a:lstStyle>
          <a:p>
            <a:r>
              <a:rPr lang="en-US"/>
              <a:t>Steve Jillings, Semtech</a:t>
            </a:r>
          </a:p>
        </p:txBody>
      </p:sp>
      <p:sp>
        <p:nvSpPr>
          <p:cNvPr id="6" name="Slide Number Placeholder 5"/>
          <p:cNvSpPr>
            <a:spLocks noGrp="1"/>
          </p:cNvSpPr>
          <p:nvPr>
            <p:ph type="sldNum" sz="quarter" idx="12"/>
          </p:nvPr>
        </p:nvSpPr>
        <p:spPr/>
        <p:txBody>
          <a:bodyPr/>
          <a:lstStyle>
            <a:lvl1pPr>
              <a:defRPr/>
            </a:lvl1pPr>
          </a:lstStyle>
          <a:p>
            <a:r>
              <a:rPr lang="en-US"/>
              <a:t>Slide </a:t>
            </a:r>
            <a:fld id="{BC7CBB2F-872D-4B79-8B34-8AAD1C87B49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May 11 , 2011</a:t>
            </a:r>
          </a:p>
        </p:txBody>
      </p:sp>
      <p:sp>
        <p:nvSpPr>
          <p:cNvPr id="5" name="Footer Placeholder 4"/>
          <p:cNvSpPr>
            <a:spLocks noGrp="1"/>
          </p:cNvSpPr>
          <p:nvPr>
            <p:ph type="ftr" sz="quarter" idx="11"/>
          </p:nvPr>
        </p:nvSpPr>
        <p:spPr/>
        <p:txBody>
          <a:bodyPr/>
          <a:lstStyle>
            <a:lvl1pPr>
              <a:defRPr/>
            </a:lvl1pPr>
          </a:lstStyle>
          <a:p>
            <a:r>
              <a:rPr lang="en-US"/>
              <a:t>Steve Jillings, Semtech</a:t>
            </a:r>
          </a:p>
        </p:txBody>
      </p:sp>
      <p:sp>
        <p:nvSpPr>
          <p:cNvPr id="6" name="Slide Number Placeholder 5"/>
          <p:cNvSpPr>
            <a:spLocks noGrp="1"/>
          </p:cNvSpPr>
          <p:nvPr>
            <p:ph type="sldNum" sz="quarter" idx="12"/>
          </p:nvPr>
        </p:nvSpPr>
        <p:spPr/>
        <p:txBody>
          <a:bodyPr/>
          <a:lstStyle>
            <a:lvl1pPr>
              <a:defRPr/>
            </a:lvl1pPr>
          </a:lstStyle>
          <a:p>
            <a:r>
              <a:rPr lang="en-US"/>
              <a:t>Slide </a:t>
            </a:r>
            <a:fld id="{A410441B-17AF-4D27-B107-706005BECAF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752600"/>
            <a:ext cx="4191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4191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May 11 , 2011</a:t>
            </a:r>
          </a:p>
        </p:txBody>
      </p:sp>
      <p:sp>
        <p:nvSpPr>
          <p:cNvPr id="6" name="Footer Placeholder 5"/>
          <p:cNvSpPr>
            <a:spLocks noGrp="1"/>
          </p:cNvSpPr>
          <p:nvPr>
            <p:ph type="ftr" sz="quarter" idx="11"/>
          </p:nvPr>
        </p:nvSpPr>
        <p:spPr/>
        <p:txBody>
          <a:bodyPr/>
          <a:lstStyle>
            <a:lvl1pPr>
              <a:defRPr/>
            </a:lvl1pPr>
          </a:lstStyle>
          <a:p>
            <a:r>
              <a:rPr lang="en-US"/>
              <a:t>Steve Jillings, Semtech</a:t>
            </a:r>
          </a:p>
        </p:txBody>
      </p:sp>
      <p:sp>
        <p:nvSpPr>
          <p:cNvPr id="7" name="Slide Number Placeholder 6"/>
          <p:cNvSpPr>
            <a:spLocks noGrp="1"/>
          </p:cNvSpPr>
          <p:nvPr>
            <p:ph type="sldNum" sz="quarter" idx="12"/>
          </p:nvPr>
        </p:nvSpPr>
        <p:spPr/>
        <p:txBody>
          <a:bodyPr/>
          <a:lstStyle>
            <a:lvl1pPr>
              <a:defRPr/>
            </a:lvl1pPr>
          </a:lstStyle>
          <a:p>
            <a:r>
              <a:rPr lang="en-US"/>
              <a:t>Slide </a:t>
            </a:r>
            <a:fld id="{E981FB2C-4F70-4B4C-940A-77BC35684DC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May 11 , 2011</a:t>
            </a:r>
          </a:p>
        </p:txBody>
      </p:sp>
      <p:sp>
        <p:nvSpPr>
          <p:cNvPr id="8" name="Footer Placeholder 7"/>
          <p:cNvSpPr>
            <a:spLocks noGrp="1"/>
          </p:cNvSpPr>
          <p:nvPr>
            <p:ph type="ftr" sz="quarter" idx="11"/>
          </p:nvPr>
        </p:nvSpPr>
        <p:spPr/>
        <p:txBody>
          <a:bodyPr/>
          <a:lstStyle>
            <a:lvl1pPr>
              <a:defRPr/>
            </a:lvl1pPr>
          </a:lstStyle>
          <a:p>
            <a:r>
              <a:rPr lang="en-US"/>
              <a:t>Steve Jillings, Semtech</a:t>
            </a:r>
          </a:p>
        </p:txBody>
      </p:sp>
      <p:sp>
        <p:nvSpPr>
          <p:cNvPr id="9" name="Slide Number Placeholder 8"/>
          <p:cNvSpPr>
            <a:spLocks noGrp="1"/>
          </p:cNvSpPr>
          <p:nvPr>
            <p:ph type="sldNum" sz="quarter" idx="12"/>
          </p:nvPr>
        </p:nvSpPr>
        <p:spPr/>
        <p:txBody>
          <a:bodyPr/>
          <a:lstStyle>
            <a:lvl1pPr>
              <a:defRPr/>
            </a:lvl1pPr>
          </a:lstStyle>
          <a:p>
            <a:r>
              <a:rPr lang="en-US"/>
              <a:t>Slide </a:t>
            </a:r>
            <a:fld id="{1A180E64-D7E3-408A-AD86-FEC451ED61D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May 11 , 2011</a:t>
            </a:r>
          </a:p>
        </p:txBody>
      </p:sp>
      <p:sp>
        <p:nvSpPr>
          <p:cNvPr id="4" name="Footer Placeholder 3"/>
          <p:cNvSpPr>
            <a:spLocks noGrp="1"/>
          </p:cNvSpPr>
          <p:nvPr>
            <p:ph type="ftr" sz="quarter" idx="11"/>
          </p:nvPr>
        </p:nvSpPr>
        <p:spPr/>
        <p:txBody>
          <a:bodyPr/>
          <a:lstStyle>
            <a:lvl1pPr>
              <a:defRPr/>
            </a:lvl1pPr>
          </a:lstStyle>
          <a:p>
            <a:r>
              <a:rPr lang="en-US"/>
              <a:t>Steve Jillings, Semtech</a:t>
            </a:r>
          </a:p>
        </p:txBody>
      </p:sp>
      <p:sp>
        <p:nvSpPr>
          <p:cNvPr id="5" name="Slide Number Placeholder 4"/>
          <p:cNvSpPr>
            <a:spLocks noGrp="1"/>
          </p:cNvSpPr>
          <p:nvPr>
            <p:ph type="sldNum" sz="quarter" idx="12"/>
          </p:nvPr>
        </p:nvSpPr>
        <p:spPr/>
        <p:txBody>
          <a:bodyPr/>
          <a:lstStyle>
            <a:lvl1pPr>
              <a:defRPr/>
            </a:lvl1pPr>
          </a:lstStyle>
          <a:p>
            <a:r>
              <a:rPr lang="en-US"/>
              <a:t>Slide </a:t>
            </a:r>
            <a:fld id="{818260A4-4952-44D4-AC31-E8941038C50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dirty="0" smtClean="0"/>
              <a:t>May 12 , 2011</a:t>
            </a:r>
            <a:endParaRPr lang="en-US" dirty="0"/>
          </a:p>
        </p:txBody>
      </p:sp>
      <p:sp>
        <p:nvSpPr>
          <p:cNvPr id="3" name="Footer Placeholder 2"/>
          <p:cNvSpPr>
            <a:spLocks noGrp="1"/>
          </p:cNvSpPr>
          <p:nvPr>
            <p:ph type="ftr" sz="quarter" idx="11"/>
          </p:nvPr>
        </p:nvSpPr>
        <p:spPr/>
        <p:txBody>
          <a:bodyPr/>
          <a:lstStyle>
            <a:lvl1pPr>
              <a:defRPr/>
            </a:lvl1pPr>
          </a:lstStyle>
          <a:p>
            <a:r>
              <a:rPr lang="en-US"/>
              <a:t>Steve Jillings, Semtech</a:t>
            </a:r>
          </a:p>
        </p:txBody>
      </p:sp>
      <p:sp>
        <p:nvSpPr>
          <p:cNvPr id="4" name="Slide Number Placeholder 3"/>
          <p:cNvSpPr>
            <a:spLocks noGrp="1"/>
          </p:cNvSpPr>
          <p:nvPr>
            <p:ph type="sldNum" sz="quarter" idx="12"/>
          </p:nvPr>
        </p:nvSpPr>
        <p:spPr/>
        <p:txBody>
          <a:bodyPr/>
          <a:lstStyle>
            <a:lvl1pPr>
              <a:defRPr/>
            </a:lvl1pPr>
          </a:lstStyle>
          <a:p>
            <a:r>
              <a:rPr lang="en-US"/>
              <a:t>Slide </a:t>
            </a:r>
            <a:fld id="{A71F3169-8E46-4BCD-AA38-7EF9E1C96E1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85800" y="378281"/>
            <a:ext cx="1600200" cy="215444"/>
          </a:xfrm>
        </p:spPr>
        <p:txBody>
          <a:bodyPr/>
          <a:lstStyle>
            <a:lvl1pPr>
              <a:defRPr/>
            </a:lvl1pPr>
          </a:lstStyle>
          <a:p>
            <a:r>
              <a:rPr lang="en-US" dirty="0" smtClean="0"/>
              <a:t>May 12 , 2011</a:t>
            </a:r>
            <a:endParaRPr lang="en-US" dirty="0"/>
          </a:p>
        </p:txBody>
      </p:sp>
      <p:sp>
        <p:nvSpPr>
          <p:cNvPr id="6" name="Footer Placeholder 5"/>
          <p:cNvSpPr>
            <a:spLocks noGrp="1"/>
          </p:cNvSpPr>
          <p:nvPr>
            <p:ph type="ftr" sz="quarter" idx="11"/>
          </p:nvPr>
        </p:nvSpPr>
        <p:spPr>
          <a:xfrm>
            <a:off x="5486400" y="6475413"/>
            <a:ext cx="3124200" cy="184666"/>
          </a:xfrm>
        </p:spPr>
        <p:txBody>
          <a:bodyPr/>
          <a:lstStyle>
            <a:lvl1pPr>
              <a:defRPr/>
            </a:lvl1pPr>
          </a:lstStyle>
          <a:p>
            <a:r>
              <a:rPr lang="en-US" dirty="0" smtClean="0"/>
              <a:t>Liang Li,  </a:t>
            </a:r>
            <a:r>
              <a:rPr lang="en-US" dirty="0" err="1" smtClean="0"/>
              <a:t>Vinno</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EA42FEC4-EE67-4982-8FA4-0F0D4CABF7E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May 11 , 2011</a:t>
            </a:r>
          </a:p>
        </p:txBody>
      </p:sp>
      <p:sp>
        <p:nvSpPr>
          <p:cNvPr id="6" name="Footer Placeholder 5"/>
          <p:cNvSpPr>
            <a:spLocks noGrp="1"/>
          </p:cNvSpPr>
          <p:nvPr>
            <p:ph type="ftr" sz="quarter" idx="11"/>
          </p:nvPr>
        </p:nvSpPr>
        <p:spPr/>
        <p:txBody>
          <a:bodyPr/>
          <a:lstStyle>
            <a:lvl1pPr>
              <a:defRPr/>
            </a:lvl1pPr>
          </a:lstStyle>
          <a:p>
            <a:r>
              <a:rPr lang="en-US"/>
              <a:t>Steve Jillings, Semtech</a:t>
            </a:r>
          </a:p>
        </p:txBody>
      </p:sp>
      <p:sp>
        <p:nvSpPr>
          <p:cNvPr id="7" name="Slide Number Placeholder 6"/>
          <p:cNvSpPr>
            <a:spLocks noGrp="1"/>
          </p:cNvSpPr>
          <p:nvPr>
            <p:ph type="sldNum" sz="quarter" idx="12"/>
          </p:nvPr>
        </p:nvSpPr>
        <p:spPr/>
        <p:txBody>
          <a:bodyPr/>
          <a:lstStyle>
            <a:lvl1pPr>
              <a:defRPr/>
            </a:lvl1pPr>
          </a:lstStyle>
          <a:p>
            <a:r>
              <a:rPr lang="en-US"/>
              <a:t>Slide </a:t>
            </a:r>
            <a:fld id="{FBA1673C-BF94-4786-B003-25987D05F17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4800" y="685800"/>
            <a:ext cx="8534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752600"/>
            <a:ext cx="8534400" cy="47244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12 , 2011</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Liang Li, </a:t>
            </a:r>
            <a:r>
              <a:rPr lang="en-US" dirty="0" err="1" smtClean="0"/>
              <a:t>Vinno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3C0AB215-5F31-43B0-A954-B1F8DD0CCB9D}" type="slidenum">
              <a:rPr lang="en-US"/>
              <a:pPr/>
              <a:t>‹#›</a:t>
            </a:fld>
            <a:endParaRPr lang="en-US"/>
          </a:p>
        </p:txBody>
      </p:sp>
      <p:sp>
        <p:nvSpPr>
          <p:cNvPr id="1031" name="Rectangle 7"/>
          <p:cNvSpPr>
            <a:spLocks noChangeArrowheads="1"/>
          </p:cNvSpPr>
          <p:nvPr/>
        </p:nvSpPr>
        <p:spPr bwMode="auto">
          <a:xfrm>
            <a:off x="3733800" y="394156"/>
            <a:ext cx="4691063" cy="215444"/>
          </a:xfrm>
          <a:prstGeom prst="rect">
            <a:avLst/>
          </a:prstGeom>
          <a:noFill/>
          <a:ln w="9525">
            <a:noFill/>
            <a:miter lim="800000"/>
            <a:headEnd/>
            <a:tailEnd/>
          </a:ln>
          <a:effectLst/>
        </p:spPr>
        <p:txBody>
          <a:bodyPr lIns="0" tIns="0" rIns="0" bIns="0" anchor="b">
            <a:spAutoFit/>
          </a:bodyPr>
          <a:lstStyle/>
          <a:p>
            <a:pPr lvl="4"/>
            <a:r>
              <a:rPr lang="en-US" sz="1400" b="1" dirty="0"/>
              <a:t>doc.: IEEE 802. </a:t>
            </a:r>
            <a:r>
              <a:rPr lang="en-US" sz="1400" b="1" dirty="0" smtClean="0"/>
              <a:t>15-11-0418-00-004g </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400">
          <a:solidFill>
            <a:schemeClr val="tx1"/>
          </a:solidFill>
          <a:latin typeface="+mn-lt"/>
        </a:defRPr>
      </a:lvl6pPr>
      <a:lvl7pPr marL="2686050" indent="-228600" algn="l" rtl="0" eaLnBrk="0" fontAlgn="base" hangingPunct="0">
        <a:spcBef>
          <a:spcPct val="20000"/>
        </a:spcBef>
        <a:spcAft>
          <a:spcPct val="0"/>
        </a:spcAft>
        <a:buChar char="•"/>
        <a:defRPr sz="1400">
          <a:solidFill>
            <a:schemeClr val="tx1"/>
          </a:solidFill>
          <a:latin typeface="+mn-lt"/>
        </a:defRPr>
      </a:lvl7pPr>
      <a:lvl8pPr marL="3143250" indent="-228600" algn="l" rtl="0" eaLnBrk="0" fontAlgn="base" hangingPunct="0">
        <a:spcBef>
          <a:spcPct val="20000"/>
        </a:spcBef>
        <a:spcAft>
          <a:spcPct val="0"/>
        </a:spcAft>
        <a:buChar char="•"/>
        <a:defRPr sz="1400">
          <a:solidFill>
            <a:schemeClr val="tx1"/>
          </a:solidFill>
          <a:latin typeface="+mn-lt"/>
        </a:defRPr>
      </a:lvl8pPr>
      <a:lvl9pPr marL="3600450" indent="-228600" algn="l" rtl="0" eaLnBrk="0" fontAlgn="base" hangingPunct="0">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a:t>May 11 , 2011</a:t>
            </a:r>
          </a:p>
        </p:txBody>
      </p:sp>
      <p:sp>
        <p:nvSpPr>
          <p:cNvPr id="4" name="Footer Placeholder 2"/>
          <p:cNvSpPr>
            <a:spLocks noGrp="1"/>
          </p:cNvSpPr>
          <p:nvPr>
            <p:ph type="ftr" sz="quarter" idx="11"/>
          </p:nvPr>
        </p:nvSpPr>
        <p:spPr/>
        <p:txBody>
          <a:bodyPr/>
          <a:lstStyle/>
          <a:p>
            <a:r>
              <a:rPr lang="en-US"/>
              <a:t>Steve Jillings, Semtech</a:t>
            </a:r>
          </a:p>
        </p:txBody>
      </p:sp>
      <p:sp>
        <p:nvSpPr>
          <p:cNvPr id="5" name="Slide Number Placeholder 3"/>
          <p:cNvSpPr>
            <a:spLocks noGrp="1"/>
          </p:cNvSpPr>
          <p:nvPr>
            <p:ph type="sldNum" sz="quarter" idx="12"/>
          </p:nvPr>
        </p:nvSpPr>
        <p:spPr/>
        <p:txBody>
          <a:bodyPr/>
          <a:lstStyle/>
          <a:p>
            <a:r>
              <a:rPr lang="en-US"/>
              <a:t>Slide </a:t>
            </a:r>
            <a:fld id="{4CDABCFC-6FF0-414E-BB2F-0C932A44E4A2}" type="slidenum">
              <a:rPr lang="en-US"/>
              <a:pPr/>
              <a:t>1</a:t>
            </a:fld>
            <a:endParaRPr lang="en-US"/>
          </a:p>
        </p:txBody>
      </p:sp>
      <p:sp>
        <p:nvSpPr>
          <p:cNvPr id="27651" name="Rectangle 3"/>
          <p:cNvSpPr>
            <a:spLocks noChangeArrowheads="1"/>
          </p:cNvSpPr>
          <p:nvPr/>
        </p:nvSpPr>
        <p:spPr bwMode="auto">
          <a:xfrm>
            <a:off x="152400" y="609600"/>
            <a:ext cx="8991600" cy="4491038"/>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t>Modulations on Chinese 779Mhz and 470Mhz Bands]</a:t>
            </a:r>
            <a:endParaRPr lang="en-US" sz="1600" dirty="0"/>
          </a:p>
          <a:p>
            <a:r>
              <a:rPr lang="en-US" sz="1600" b="1" dirty="0"/>
              <a:t>Date Submitted: </a:t>
            </a:r>
            <a:r>
              <a:rPr lang="en-US" sz="1600" dirty="0" smtClean="0"/>
              <a:t>[12  May 2011</a:t>
            </a:r>
            <a:r>
              <a:rPr lang="en-US" sz="1600" dirty="0"/>
              <a:t>]	</a:t>
            </a:r>
          </a:p>
          <a:p>
            <a:r>
              <a:rPr lang="en-US" sz="1600" b="1" dirty="0"/>
              <a:t>Source:</a:t>
            </a:r>
            <a:r>
              <a:rPr lang="en-US" sz="1600" dirty="0"/>
              <a:t> 	</a:t>
            </a:r>
            <a:r>
              <a:rPr lang="en-US" sz="1600" dirty="0" smtClean="0"/>
              <a:t>[Liang Li, Betty Zhou] </a:t>
            </a:r>
            <a:endParaRPr lang="en-US" sz="1600" dirty="0"/>
          </a:p>
          <a:p>
            <a:r>
              <a:rPr lang="en-US" sz="1600" b="1" dirty="0"/>
              <a:t>Company: </a:t>
            </a:r>
            <a:r>
              <a:rPr lang="en-US" sz="1600" dirty="0" smtClean="0"/>
              <a:t>[</a:t>
            </a:r>
            <a:r>
              <a:rPr lang="en-US" sz="1600" dirty="0" err="1" smtClean="0"/>
              <a:t>Vinno</a:t>
            </a:r>
            <a:r>
              <a:rPr lang="en-US" sz="1600" dirty="0" smtClean="0"/>
              <a:t>, </a:t>
            </a:r>
            <a:r>
              <a:rPr lang="en-US" sz="1600" dirty="0" err="1" smtClean="0"/>
              <a:t>Huawei</a:t>
            </a:r>
            <a:r>
              <a:rPr lang="en-US" sz="1600" dirty="0" smtClean="0"/>
              <a:t>]</a:t>
            </a:r>
            <a:endParaRPr lang="en-US" sz="1600" dirty="0"/>
          </a:p>
          <a:p>
            <a:r>
              <a:rPr lang="en-US" sz="1600" b="1" dirty="0"/>
              <a:t>E-Mail:	</a:t>
            </a:r>
            <a:r>
              <a:rPr lang="en-US" sz="1600" dirty="0" smtClean="0"/>
              <a:t>[liangli@vinnotech.com</a:t>
            </a:r>
            <a:r>
              <a:rPr lang="en-US" sz="1600" dirty="0"/>
              <a:t>]	</a:t>
            </a:r>
          </a:p>
          <a:p>
            <a:pPr>
              <a:spcBef>
                <a:spcPts val="600"/>
              </a:spcBef>
              <a:spcAft>
                <a:spcPts val="600"/>
              </a:spcAft>
            </a:pPr>
            <a:r>
              <a:rPr lang="en-US" sz="1600" b="1" dirty="0">
                <a:solidFill>
                  <a:schemeClr val="tx2"/>
                </a:solidFill>
              </a:rPr>
              <a:t>Re:</a:t>
            </a:r>
            <a:r>
              <a:rPr lang="en-US" sz="1600" dirty="0">
                <a:solidFill>
                  <a:schemeClr val="tx2"/>
                </a:solidFill>
              </a:rPr>
              <a:t> []</a:t>
            </a:r>
            <a:r>
              <a:rPr lang="en-US" dirty="0">
                <a:solidFill>
                  <a:schemeClr val="accent2"/>
                </a:solidFill>
              </a:rPr>
              <a:t>	</a:t>
            </a:r>
          </a:p>
          <a:p>
            <a:pPr>
              <a:spcBef>
                <a:spcPts val="600"/>
              </a:spcBef>
              <a:spcAft>
                <a:spcPts val="600"/>
              </a:spcAft>
            </a:pPr>
            <a:r>
              <a:rPr lang="en-US" sz="1600" b="1" dirty="0">
                <a:solidFill>
                  <a:schemeClr val="tx2"/>
                </a:solidFill>
              </a:rPr>
              <a:t>Abstract:</a:t>
            </a:r>
            <a:r>
              <a:rPr lang="en-US" sz="1600" dirty="0">
                <a:solidFill>
                  <a:schemeClr val="tx2"/>
                </a:solidFill>
              </a:rPr>
              <a:t>	[]</a:t>
            </a: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 </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May 11 , 2011</a:t>
            </a:r>
          </a:p>
        </p:txBody>
      </p:sp>
      <p:sp>
        <p:nvSpPr>
          <p:cNvPr id="5" name="Footer Placeholder 4"/>
          <p:cNvSpPr>
            <a:spLocks noGrp="1"/>
          </p:cNvSpPr>
          <p:nvPr>
            <p:ph type="ftr" sz="quarter" idx="11"/>
          </p:nvPr>
        </p:nvSpPr>
        <p:spPr/>
        <p:txBody>
          <a:bodyPr/>
          <a:lstStyle/>
          <a:p>
            <a:r>
              <a:rPr lang="en-US"/>
              <a:t>Steve Jillings, Semtech</a:t>
            </a:r>
          </a:p>
        </p:txBody>
      </p:sp>
      <p:sp>
        <p:nvSpPr>
          <p:cNvPr id="6" name="Slide Number Placeholder 5"/>
          <p:cNvSpPr>
            <a:spLocks noGrp="1"/>
          </p:cNvSpPr>
          <p:nvPr>
            <p:ph type="sldNum" sz="quarter" idx="12"/>
          </p:nvPr>
        </p:nvSpPr>
        <p:spPr/>
        <p:txBody>
          <a:bodyPr/>
          <a:lstStyle/>
          <a:p>
            <a:r>
              <a:rPr lang="en-US"/>
              <a:t>Slide </a:t>
            </a:r>
            <a:fld id="{4619386D-E6C7-49B2-BD5E-F3EA1E4DB473}" type="slidenum">
              <a:rPr lang="en-US"/>
              <a:pPr/>
              <a:t>2</a:t>
            </a:fld>
            <a:endParaRPr lang="en-US"/>
          </a:p>
        </p:txBody>
      </p:sp>
      <p:sp>
        <p:nvSpPr>
          <p:cNvPr id="126978" name="Rectangle 2"/>
          <p:cNvSpPr>
            <a:spLocks noGrp="1" noChangeArrowheads="1"/>
          </p:cNvSpPr>
          <p:nvPr>
            <p:ph type="title"/>
          </p:nvPr>
        </p:nvSpPr>
        <p:spPr/>
        <p:txBody>
          <a:bodyPr/>
          <a:lstStyle/>
          <a:p>
            <a:r>
              <a:rPr lang="en-US" dirty="0" smtClean="0"/>
              <a:t>Modulation on 470MHz Band</a:t>
            </a:r>
            <a:endParaRPr lang="en-US" dirty="0"/>
          </a:p>
        </p:txBody>
      </p:sp>
      <p:sp>
        <p:nvSpPr>
          <p:cNvPr id="126979" name="Rectangle 3"/>
          <p:cNvSpPr>
            <a:spLocks noGrp="1" noChangeArrowheads="1"/>
          </p:cNvSpPr>
          <p:nvPr>
            <p:ph type="body" idx="1"/>
          </p:nvPr>
        </p:nvSpPr>
        <p:spPr>
          <a:xfrm>
            <a:off x="304800" y="1676400"/>
            <a:ext cx="8534400" cy="4800600"/>
          </a:xfrm>
        </p:spPr>
        <p:txBody>
          <a:bodyPr/>
          <a:lstStyle/>
          <a:p>
            <a:pPr>
              <a:buNone/>
            </a:pPr>
            <a:r>
              <a:rPr lang="en-US" dirty="0"/>
              <a:t> </a:t>
            </a:r>
            <a:r>
              <a:rPr lang="en-US" dirty="0" smtClean="0"/>
              <a:t>On 470- 510 </a:t>
            </a:r>
            <a:r>
              <a:rPr lang="en-US" dirty="0" err="1" smtClean="0"/>
              <a:t>Mhz</a:t>
            </a:r>
            <a:r>
              <a:rPr lang="en-US" dirty="0" smtClean="0"/>
              <a:t> Band,  one pending national (AMI) Std: GB/T19882-222</a:t>
            </a:r>
          </a:p>
          <a:p>
            <a:pPr>
              <a:buNone/>
            </a:pPr>
            <a:r>
              <a:rPr lang="en-US" dirty="0" smtClean="0"/>
              <a:t>“</a:t>
            </a:r>
            <a:endParaRPr lang="en-US" dirty="0"/>
          </a:p>
          <a:p>
            <a:pPr lvl="1">
              <a:buNone/>
            </a:pPr>
            <a:r>
              <a:rPr lang="en-US" dirty="0" smtClean="0">
                <a:solidFill>
                  <a:schemeClr val="tx1"/>
                </a:solidFill>
                <a:latin typeface="+mn-lt"/>
              </a:rPr>
              <a:t>          Automatic </a:t>
            </a:r>
            <a:r>
              <a:rPr lang="en-US" dirty="0">
                <a:solidFill>
                  <a:schemeClr val="tx1"/>
                </a:solidFill>
                <a:latin typeface="+mn-lt"/>
              </a:rPr>
              <a:t>Meter Reading System-                                     </a:t>
            </a:r>
            <a:endParaRPr lang="en-US" dirty="0" smtClean="0">
              <a:solidFill>
                <a:schemeClr val="tx1"/>
              </a:solidFill>
              <a:latin typeface="+mn-lt"/>
            </a:endParaRPr>
          </a:p>
          <a:p>
            <a:pPr lvl="1">
              <a:buNone/>
            </a:pPr>
            <a:r>
              <a:rPr lang="en-US" dirty="0" smtClean="0">
                <a:solidFill>
                  <a:schemeClr val="tx1"/>
                </a:solidFill>
                <a:latin typeface="+mn-lt"/>
              </a:rPr>
              <a:t> </a:t>
            </a:r>
            <a:r>
              <a:rPr lang="en-US" dirty="0">
                <a:solidFill>
                  <a:schemeClr val="tx1"/>
                </a:solidFill>
                <a:latin typeface="+mn-lt"/>
              </a:rPr>
              <a:t>Part 2-2-2</a:t>
            </a:r>
            <a:r>
              <a:rPr lang="zh-CN" dirty="0">
                <a:solidFill>
                  <a:schemeClr val="tx1"/>
                </a:solidFill>
                <a:latin typeface="+mn-lt"/>
              </a:rPr>
              <a:t>： </a:t>
            </a:r>
            <a:r>
              <a:rPr lang="en-US" dirty="0">
                <a:solidFill>
                  <a:schemeClr val="tx1"/>
                </a:solidFill>
                <a:latin typeface="+mn-lt"/>
              </a:rPr>
              <a:t>Wireless  meter reading system-                                   Wireless Ad hoc </a:t>
            </a:r>
            <a:r>
              <a:rPr lang="en-US" dirty="0" smtClean="0">
                <a:solidFill>
                  <a:schemeClr val="tx1"/>
                </a:solidFill>
                <a:latin typeface="+mn-lt"/>
              </a:rPr>
              <a:t>Network </a:t>
            </a:r>
            <a:r>
              <a:rPr lang="en-US" dirty="0">
                <a:solidFill>
                  <a:schemeClr val="tx1"/>
                </a:solidFill>
                <a:latin typeface="+mn-lt"/>
              </a:rPr>
              <a:t>Communication Protocol </a:t>
            </a:r>
            <a:r>
              <a:rPr lang="en-US" dirty="0" smtClean="0">
                <a:solidFill>
                  <a:schemeClr val="tx1"/>
                </a:solidFill>
                <a:latin typeface="+mn-lt"/>
              </a:rPr>
              <a:t> “</a:t>
            </a:r>
          </a:p>
          <a:p>
            <a:pPr lvl="1">
              <a:buNone/>
            </a:pPr>
            <a:endParaRPr lang="en-US" dirty="0"/>
          </a:p>
          <a:p>
            <a:pPr>
              <a:buFont typeface="SimHei"/>
              <a:buChar char="　"/>
            </a:pPr>
            <a:r>
              <a:rPr lang="en-US" altLang="zh-CN" sz="1400" dirty="0" smtClean="0">
                <a:latin typeface="SimHei"/>
                <a:ea typeface="SimHei"/>
              </a:rPr>
              <a:t>                       Band and Data Rate</a:t>
            </a:r>
            <a:endParaRPr lang="en-US" altLang="zh-CN" sz="1400" dirty="0" smtClean="0">
              <a:latin typeface="Times New Roman"/>
              <a:ea typeface="SimHei"/>
            </a:endParaRPr>
          </a:p>
          <a:p>
            <a:pPr>
              <a:buFont typeface="SimHei"/>
              <a:buChar char="　"/>
            </a:pPr>
            <a:r>
              <a:rPr lang="en-US" altLang="zh-CN" sz="1400" dirty="0" smtClean="0">
                <a:latin typeface="SimSun"/>
                <a:ea typeface="SimSun"/>
              </a:rPr>
              <a:t>Band</a:t>
            </a:r>
            <a:r>
              <a:rPr lang="en-US" altLang="zh-CN" sz="1400" baseline="0" dirty="0" smtClean="0">
                <a:latin typeface="SimSun"/>
                <a:ea typeface="SimSun"/>
              </a:rPr>
              <a:t>(</a:t>
            </a:r>
            <a:r>
              <a:rPr lang="en-US" sz="1400" baseline="0" dirty="0" smtClean="0">
                <a:latin typeface="SimSun"/>
                <a:ea typeface="SimSun"/>
              </a:rPr>
              <a:t>MHz)</a:t>
            </a:r>
            <a:r>
              <a:rPr lang="en-US" sz="1400" dirty="0">
                <a:latin typeface="Times New Roman"/>
                <a:ea typeface="SimSun"/>
              </a:rPr>
              <a:t> </a:t>
            </a:r>
            <a:r>
              <a:rPr lang="en-US" sz="1400" dirty="0" smtClean="0">
                <a:latin typeface="Times New Roman"/>
                <a:ea typeface="SimSun"/>
              </a:rPr>
              <a:t>           Modulation</a:t>
            </a:r>
            <a:r>
              <a:rPr lang="zh-CN" altLang="en-US" sz="1400" baseline="0" dirty="0" smtClean="0">
                <a:latin typeface="Times New Roman"/>
                <a:ea typeface="SimSun"/>
              </a:rPr>
              <a:t>	</a:t>
            </a:r>
            <a:r>
              <a:rPr lang="en-US" altLang="zh-CN" sz="1400" baseline="0" dirty="0" smtClean="0">
                <a:latin typeface="SimSun"/>
                <a:ea typeface="SimSun"/>
              </a:rPr>
              <a:t>(</a:t>
            </a:r>
            <a:r>
              <a:rPr lang="en-US" sz="1400" baseline="0" dirty="0" smtClean="0">
                <a:latin typeface="SimSun"/>
                <a:ea typeface="SimSun"/>
              </a:rPr>
              <a:t>b/s)</a:t>
            </a:r>
            <a:r>
              <a:rPr lang="en-US" sz="1400" dirty="0">
                <a:latin typeface="SimSun"/>
                <a:ea typeface="SimSun"/>
              </a:rPr>
              <a:t> </a:t>
            </a:r>
            <a:r>
              <a:rPr lang="en-US" sz="1400" dirty="0" smtClean="0">
                <a:latin typeface="SimSun"/>
                <a:ea typeface="SimSun"/>
              </a:rPr>
              <a:t>  </a:t>
            </a:r>
            <a:r>
              <a:rPr lang="en-US" sz="1400" dirty="0" smtClean="0">
                <a:latin typeface="Times New Roman"/>
                <a:ea typeface="SimSun"/>
              </a:rPr>
              <a:t>DF</a:t>
            </a:r>
            <a:r>
              <a:rPr lang="en-US" altLang="zh-CN" sz="1400" baseline="0" dirty="0" smtClean="0">
                <a:latin typeface="SimSun"/>
                <a:ea typeface="SimSun"/>
              </a:rPr>
              <a:t>(</a:t>
            </a:r>
            <a:r>
              <a:rPr lang="en-US" sz="1400" baseline="0" dirty="0" smtClean="0">
                <a:latin typeface="SimSun"/>
                <a:ea typeface="SimSun"/>
              </a:rPr>
              <a:t>KHz)</a:t>
            </a:r>
            <a:r>
              <a:rPr lang="en-US" sz="1400" baseline="0" dirty="0" smtClean="0">
                <a:latin typeface="Times New Roman"/>
                <a:ea typeface="SimSun"/>
              </a:rPr>
              <a:t>	</a:t>
            </a:r>
            <a:r>
              <a:rPr lang="en-US" sz="1400" dirty="0" smtClean="0">
                <a:latin typeface="SimSun"/>
                <a:ea typeface="SimSun"/>
              </a:rPr>
              <a:t>Power</a:t>
            </a:r>
            <a:endParaRPr lang="zh-CN" altLang="en-US" sz="1400" baseline="0" dirty="0" smtClean="0">
              <a:latin typeface="Times New Roman"/>
              <a:ea typeface="SimSun"/>
            </a:endParaRPr>
          </a:p>
          <a:p>
            <a:pPr>
              <a:buNone/>
            </a:pPr>
            <a:r>
              <a:rPr lang="en-US" sz="1400" baseline="0" dirty="0" smtClean="0">
                <a:latin typeface="SimSun"/>
                <a:ea typeface="SimSun"/>
              </a:rPr>
              <a:t>	</a:t>
            </a:r>
          </a:p>
          <a:p>
            <a:r>
              <a:rPr lang="da-DK" sz="1400" baseline="0" dirty="0" smtClean="0">
                <a:latin typeface="SimSun"/>
                <a:ea typeface="SimSun"/>
              </a:rPr>
              <a:t>430-432	FSK/GFSK	38400	19200	±50	10	</a:t>
            </a:r>
            <a:endParaRPr lang="zh-CN" altLang="en-US" sz="1400" kern="100" baseline="0" dirty="0" smtClean="0">
              <a:latin typeface="Times New Roman"/>
              <a:ea typeface="SimSun"/>
            </a:endParaRPr>
          </a:p>
          <a:p>
            <a:r>
              <a:rPr lang="da-DK" sz="1400" baseline="0" dirty="0" smtClean="0">
                <a:latin typeface="SimSun"/>
                <a:ea typeface="SimSun"/>
              </a:rPr>
              <a:t>433-434.79	FSK/GFSK	38400	19200	±50	10	</a:t>
            </a:r>
            <a:endParaRPr lang="zh-CN" altLang="en-US" sz="1400" kern="100" baseline="0" dirty="0" smtClean="0">
              <a:latin typeface="Times New Roman"/>
              <a:ea typeface="SimSun"/>
            </a:endParaRPr>
          </a:p>
          <a:p>
            <a:r>
              <a:rPr lang="da-DK" sz="1400" baseline="0" dirty="0" smtClean="0">
                <a:latin typeface="SimSun"/>
                <a:ea typeface="SimSun"/>
              </a:rPr>
              <a:t>470-510</a:t>
            </a:r>
            <a:r>
              <a:rPr lang="da-DK" sz="1400" baseline="0" dirty="0" smtClean="0">
                <a:latin typeface="Times New Roman"/>
                <a:ea typeface="SimSun"/>
              </a:rPr>
              <a:t>	FSK/</a:t>
            </a:r>
            <a:r>
              <a:rPr lang="da-DK" sz="1400" baseline="0" dirty="0" smtClean="0">
                <a:latin typeface="SimSun"/>
                <a:ea typeface="SimSun"/>
              </a:rPr>
              <a:t>GFSK</a:t>
            </a:r>
            <a:r>
              <a:rPr lang="da-DK" sz="1400" baseline="0" dirty="0" smtClean="0">
                <a:latin typeface="Times New Roman"/>
                <a:ea typeface="SimSun"/>
              </a:rPr>
              <a:t>	</a:t>
            </a:r>
            <a:r>
              <a:rPr lang="da-DK" sz="1400" baseline="0" dirty="0" smtClean="0">
                <a:latin typeface="SimSun"/>
                <a:ea typeface="SimSun"/>
              </a:rPr>
              <a:t>38400</a:t>
            </a:r>
            <a:r>
              <a:rPr lang="da-DK" sz="1400" baseline="0" dirty="0" smtClean="0">
                <a:latin typeface="Times New Roman"/>
                <a:ea typeface="SimSun"/>
              </a:rPr>
              <a:t>	</a:t>
            </a:r>
            <a:r>
              <a:rPr lang="da-DK" sz="1400" baseline="0" dirty="0" smtClean="0">
                <a:latin typeface="SimSun"/>
                <a:ea typeface="SimSun"/>
              </a:rPr>
              <a:t>19200</a:t>
            </a:r>
            <a:r>
              <a:rPr lang="da-DK" sz="1400" baseline="0" dirty="0" smtClean="0">
                <a:latin typeface="Times New Roman"/>
                <a:ea typeface="SimSun"/>
              </a:rPr>
              <a:t>	</a:t>
            </a:r>
            <a:r>
              <a:rPr lang="da-DK" sz="1400" baseline="0" dirty="0" smtClean="0">
                <a:latin typeface="SimSun"/>
                <a:ea typeface="SimSun"/>
              </a:rPr>
              <a:t>±50</a:t>
            </a:r>
            <a:r>
              <a:rPr lang="da-DK" sz="1400" baseline="0" dirty="0" smtClean="0">
                <a:latin typeface="Times New Roman"/>
                <a:ea typeface="SimSun"/>
              </a:rPr>
              <a:t>	</a:t>
            </a:r>
            <a:r>
              <a:rPr lang="da-DK" sz="1400" baseline="0" dirty="0" smtClean="0">
                <a:latin typeface="SimSun"/>
                <a:ea typeface="SimSun"/>
              </a:rPr>
              <a:t>50	</a:t>
            </a:r>
            <a:endParaRPr lang="en-US" sz="1400" dirty="0" smtClean="0">
              <a:solidFill>
                <a:schemeClr val="tx1"/>
              </a:solidFill>
              <a:latin typeface="+mn-lt"/>
            </a:endParaRPr>
          </a:p>
          <a:p>
            <a:pPr algn="ctr">
              <a:buFont typeface="SimHei"/>
              <a:buChar char="　"/>
            </a:pPr>
            <a:r>
              <a:rPr lang="zh-CN" altLang="en-US" baseline="0" dirty="0" smtClean="0">
                <a:latin typeface="SimHei"/>
                <a:ea typeface="SimHei"/>
              </a:rPr>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May 11 , 2011</a:t>
            </a:r>
          </a:p>
        </p:txBody>
      </p:sp>
      <p:sp>
        <p:nvSpPr>
          <p:cNvPr id="5" name="Footer Placeholder 4"/>
          <p:cNvSpPr>
            <a:spLocks noGrp="1"/>
          </p:cNvSpPr>
          <p:nvPr>
            <p:ph type="ftr" sz="quarter" idx="11"/>
          </p:nvPr>
        </p:nvSpPr>
        <p:spPr/>
        <p:txBody>
          <a:bodyPr/>
          <a:lstStyle/>
          <a:p>
            <a:r>
              <a:rPr lang="en-US"/>
              <a:t>Steve Jillings, Semtech</a:t>
            </a:r>
          </a:p>
        </p:txBody>
      </p:sp>
      <p:sp>
        <p:nvSpPr>
          <p:cNvPr id="6" name="Slide Number Placeholder 5"/>
          <p:cNvSpPr>
            <a:spLocks noGrp="1"/>
          </p:cNvSpPr>
          <p:nvPr>
            <p:ph type="sldNum" sz="quarter" idx="12"/>
          </p:nvPr>
        </p:nvSpPr>
        <p:spPr/>
        <p:txBody>
          <a:bodyPr/>
          <a:lstStyle/>
          <a:p>
            <a:r>
              <a:rPr lang="en-US"/>
              <a:t>Slide </a:t>
            </a:r>
            <a:fld id="{4619386D-E6C7-49B2-BD5E-F3EA1E4DB473}" type="slidenum">
              <a:rPr lang="en-US"/>
              <a:pPr/>
              <a:t>3</a:t>
            </a:fld>
            <a:endParaRPr lang="en-US"/>
          </a:p>
        </p:txBody>
      </p:sp>
      <p:sp>
        <p:nvSpPr>
          <p:cNvPr id="126978" name="Rectangle 2"/>
          <p:cNvSpPr>
            <a:spLocks noGrp="1" noChangeArrowheads="1"/>
          </p:cNvSpPr>
          <p:nvPr>
            <p:ph type="title"/>
          </p:nvPr>
        </p:nvSpPr>
        <p:spPr/>
        <p:txBody>
          <a:bodyPr/>
          <a:lstStyle/>
          <a:p>
            <a:r>
              <a:rPr lang="en-US" dirty="0" smtClean="0"/>
              <a:t>Modulation on 780M</a:t>
            </a:r>
            <a:endParaRPr lang="en-US" dirty="0"/>
          </a:p>
        </p:txBody>
      </p:sp>
      <p:sp>
        <p:nvSpPr>
          <p:cNvPr id="126979" name="Rectangle 3"/>
          <p:cNvSpPr>
            <a:spLocks noGrp="1" noChangeArrowheads="1"/>
          </p:cNvSpPr>
          <p:nvPr>
            <p:ph type="body" idx="1"/>
          </p:nvPr>
        </p:nvSpPr>
        <p:spPr>
          <a:xfrm>
            <a:off x="304800" y="1676400"/>
            <a:ext cx="8534400" cy="4800600"/>
          </a:xfrm>
        </p:spPr>
        <p:txBody>
          <a:bodyPr/>
          <a:lstStyle/>
          <a:p>
            <a:pPr>
              <a:buNone/>
            </a:pPr>
            <a:r>
              <a:rPr lang="en-US" dirty="0"/>
              <a:t> </a:t>
            </a:r>
            <a:r>
              <a:rPr lang="en-US" dirty="0" smtClean="0"/>
              <a:t>On 779-810Mhz Band,  one national  Std: </a:t>
            </a:r>
            <a:r>
              <a:rPr lang="en-US" dirty="0" smtClean="0">
                <a:solidFill>
                  <a:schemeClr val="tx1"/>
                </a:solidFill>
                <a:latin typeface="+mn-lt"/>
                <a:ea typeface="+mn-ea"/>
                <a:cs typeface="+mn-cs"/>
              </a:rPr>
              <a:t>GB/T15629-2010</a:t>
            </a:r>
            <a:r>
              <a:rPr lang="en-US" dirty="0" smtClean="0"/>
              <a:t>(</a:t>
            </a:r>
            <a:r>
              <a:rPr lang="en-US" dirty="0" smtClean="0">
                <a:solidFill>
                  <a:schemeClr val="tx1"/>
                </a:solidFill>
                <a:latin typeface="+mn-lt"/>
                <a:ea typeface="+mn-ea"/>
                <a:cs typeface="+mn-cs"/>
              </a:rPr>
              <a:t>IEEE802.15.4c)</a:t>
            </a:r>
            <a:endParaRPr lang="en-US" dirty="0"/>
          </a:p>
          <a:p>
            <a:pPr>
              <a:buNone/>
            </a:pPr>
            <a:endParaRPr lang="en-US" dirty="0" smtClean="0"/>
          </a:p>
          <a:p>
            <a:pPr>
              <a:buNone/>
            </a:pPr>
            <a:r>
              <a:rPr lang="en-US" dirty="0"/>
              <a:t> </a:t>
            </a:r>
            <a:r>
              <a:rPr lang="en-US" dirty="0" smtClean="0"/>
              <a:t>Modulation: OQPSK, and MPSK. </a:t>
            </a:r>
            <a:r>
              <a:rPr lang="da-DK" sz="1400" baseline="0" dirty="0" smtClean="0">
                <a:latin typeface="SimSun"/>
                <a:ea typeface="SimSun"/>
              </a:rPr>
              <a:t>	</a:t>
            </a:r>
            <a:endParaRPr lang="en-US" sz="1400" dirty="0" smtClean="0">
              <a:solidFill>
                <a:schemeClr val="tx1"/>
              </a:solidFill>
              <a:latin typeface="+mn-lt"/>
            </a:endParaRPr>
          </a:p>
          <a:p>
            <a:pPr algn="ctr">
              <a:buFont typeface="SimHei"/>
              <a:buChar char="　"/>
            </a:pPr>
            <a:r>
              <a:rPr lang="zh-CN" altLang="en-US" baseline="0" dirty="0" smtClean="0">
                <a:latin typeface="SimHei"/>
                <a:ea typeface="SimHei"/>
              </a:rPr>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May 11 , 2011</a:t>
            </a:r>
          </a:p>
        </p:txBody>
      </p:sp>
      <p:sp>
        <p:nvSpPr>
          <p:cNvPr id="5" name="Footer Placeholder 4"/>
          <p:cNvSpPr>
            <a:spLocks noGrp="1"/>
          </p:cNvSpPr>
          <p:nvPr>
            <p:ph type="ftr" sz="quarter" idx="11"/>
          </p:nvPr>
        </p:nvSpPr>
        <p:spPr/>
        <p:txBody>
          <a:bodyPr/>
          <a:lstStyle/>
          <a:p>
            <a:r>
              <a:rPr lang="en-US"/>
              <a:t>Steve Jillings, Semtech</a:t>
            </a:r>
          </a:p>
        </p:txBody>
      </p:sp>
      <p:sp>
        <p:nvSpPr>
          <p:cNvPr id="6" name="Slide Number Placeholder 5"/>
          <p:cNvSpPr>
            <a:spLocks noGrp="1"/>
          </p:cNvSpPr>
          <p:nvPr>
            <p:ph type="sldNum" sz="quarter" idx="12"/>
          </p:nvPr>
        </p:nvSpPr>
        <p:spPr/>
        <p:txBody>
          <a:bodyPr/>
          <a:lstStyle/>
          <a:p>
            <a:r>
              <a:rPr lang="en-US"/>
              <a:t>Slide </a:t>
            </a:r>
            <a:fld id="{4619386D-E6C7-49B2-BD5E-F3EA1E4DB473}" type="slidenum">
              <a:rPr lang="en-US"/>
              <a:pPr/>
              <a:t>4</a:t>
            </a:fld>
            <a:endParaRPr lang="en-US"/>
          </a:p>
        </p:txBody>
      </p:sp>
      <p:sp>
        <p:nvSpPr>
          <p:cNvPr id="126978" name="Rectangle 2"/>
          <p:cNvSpPr>
            <a:spLocks noGrp="1" noChangeArrowheads="1"/>
          </p:cNvSpPr>
          <p:nvPr>
            <p:ph type="title"/>
          </p:nvPr>
        </p:nvSpPr>
        <p:spPr/>
        <p:txBody>
          <a:bodyPr/>
          <a:lstStyle/>
          <a:p>
            <a:r>
              <a:rPr lang="en-US" dirty="0" smtClean="0"/>
              <a:t>Conclusion</a:t>
            </a:r>
            <a:endParaRPr lang="en-US" dirty="0"/>
          </a:p>
        </p:txBody>
      </p:sp>
      <p:sp>
        <p:nvSpPr>
          <p:cNvPr id="126979" name="Rectangle 3"/>
          <p:cNvSpPr>
            <a:spLocks noGrp="1" noChangeArrowheads="1"/>
          </p:cNvSpPr>
          <p:nvPr>
            <p:ph type="body" idx="1"/>
          </p:nvPr>
        </p:nvSpPr>
        <p:spPr>
          <a:xfrm>
            <a:off x="304800" y="1676400"/>
            <a:ext cx="8534400" cy="4800600"/>
          </a:xfrm>
        </p:spPr>
        <p:txBody>
          <a:bodyPr/>
          <a:lstStyle/>
          <a:p>
            <a:pPr>
              <a:buNone/>
            </a:pPr>
            <a:r>
              <a:rPr lang="en-US" dirty="0"/>
              <a:t> </a:t>
            </a:r>
            <a:r>
              <a:rPr lang="en-US" sz="2800" dirty="0" smtClean="0"/>
              <a:t>For IEEE802.15.4G being smoothly “merged” by Chinese std group/committee and products with 4G being manufactured and  accepted in China, CWPAN/CWSN agreed that it is an easy way </a:t>
            </a:r>
            <a:r>
              <a:rPr lang="en-US" sz="2800" dirty="0" smtClean="0"/>
              <a:t>to keep the current modulations on 470Mhz and 780MHz bands</a:t>
            </a:r>
          </a:p>
          <a:p>
            <a:pPr>
              <a:buNone/>
            </a:pPr>
            <a:endParaRPr lang="en-US" sz="2800" dirty="0" smtClean="0">
              <a:latin typeface="SimSun"/>
              <a:ea typeface="SimSun"/>
            </a:endParaRPr>
          </a:p>
          <a:p>
            <a:pPr>
              <a:buNone/>
            </a:pPr>
            <a:r>
              <a:rPr lang="da-DK" sz="2800" baseline="0" dirty="0" smtClean="0">
                <a:latin typeface="SimSun"/>
                <a:ea typeface="SimSun"/>
              </a:rPr>
              <a:t>	</a:t>
            </a:r>
            <a:endParaRPr lang="en-US" sz="2800" dirty="0" smtClean="0">
              <a:solidFill>
                <a:schemeClr val="tx1"/>
              </a:solidFill>
              <a:latin typeface="+mn-lt"/>
            </a:endParaRPr>
          </a:p>
          <a:p>
            <a:pPr algn="ctr">
              <a:buFont typeface="SimHei"/>
              <a:buChar char="　"/>
            </a:pPr>
            <a:r>
              <a:rPr lang="zh-CN" altLang="en-US" sz="2800" baseline="0" dirty="0" smtClean="0">
                <a:latin typeface="SimHei"/>
                <a:ea typeface="SimHei"/>
              </a:rPr>
              <a:t> </a:t>
            </a:r>
            <a:endParaRPr lang="en-US" sz="2800" dirty="0"/>
          </a:p>
        </p:txBody>
      </p:sp>
    </p:spTree>
  </p:cSld>
  <p:clrMapOvr>
    <a:masterClrMapping/>
  </p:clrMapOvr>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685</TotalTime>
  <Words>187</Words>
  <Application>Microsoft Office PowerPoint</Application>
  <PresentationFormat>On-screen Show (4:3)</PresentationFormat>
  <Paragraphs>47</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IEEE-P802_15</vt:lpstr>
      <vt:lpstr>Slide 1</vt:lpstr>
      <vt:lpstr>Modulation on 470MHz Band</vt:lpstr>
      <vt:lpstr>Modulation on 780M</vt:lpstr>
      <vt:lpstr>Conclusion</vt:lpstr>
    </vt:vector>
  </TitlesOfParts>
  <Company>Semtech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sjillings</dc:creator>
  <dc:description>&lt;doc#&gt;</dc:description>
  <cp:lastModifiedBy>Liang</cp:lastModifiedBy>
  <cp:revision>66</cp:revision>
  <cp:lastPrinted>1998-02-10T13:28:06Z</cp:lastPrinted>
  <dcterms:created xsi:type="dcterms:W3CDTF">2011-01-14T01:19:24Z</dcterms:created>
  <dcterms:modified xsi:type="dcterms:W3CDTF">2011-05-12T16:27:21Z</dcterms:modified>
</cp:coreProperties>
</file>