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2" r:id="rId3"/>
    <p:sldId id="256" r:id="rId4"/>
    <p:sldId id="25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896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D3859FEB-9C12-47C2-9CA0-1D20EECB54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E2409AF-EE84-4660-8644-2BFF1D7255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194A9AF-6C62-40E2-8F4B-BE7CD6468C9A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1032397-D9D1-4231-9CB3-05CBA310B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29DBEC-2F35-47B0-84F8-C8FAEE46F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1ACA11-D04F-4FFC-AD05-5D4D83953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E87B18-FABA-40C4-AB90-6CB943D364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98B2BFF-D9F5-4509-90EE-68C6485AF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DA88972-4F7C-48AA-AA3E-748E3DE2EB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56266E6-0BC9-4D72-AB97-0BBD287298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7586833-E17C-43EF-81A1-B70B99C89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DE0BA57-8C26-4C21-A519-541F18662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4B3DBEC-5226-4341-923F-6C8F77764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97C2B62-861D-475C-AD86-1BFEFFE06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&lt;May 2011&gt;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C5D9A71-5E6B-40AC-9CDA-3648C8D31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156"/>
            <a:ext cx="396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 smtClean="0"/>
              <a:t> 802.15&lt;15-11-0414-00-0ps&gt;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96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96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96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&lt;May 2011&gt;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&lt;Myung Lee&gt;, &lt;CUNY&gt;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3832EB-D400-401C-85A1-7D4B77963A4B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.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7346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SG-PSC Closing Report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Date Submitted: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chemeClr val="tx2"/>
                </a:solidFill>
              </a:rPr>
              <a:t>May 12, </a:t>
            </a:r>
            <a:r>
              <a:rPr lang="en-US" sz="1600" dirty="0" smtClean="0">
                <a:solidFill>
                  <a:schemeClr val="tx2"/>
                </a:solidFill>
              </a:rPr>
              <a:t>2011]</a:t>
            </a:r>
          </a:p>
          <a:p>
            <a:r>
              <a:rPr lang="en-US" sz="1600" b="1" dirty="0" smtClean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chemeClr val="tx2"/>
                </a:solidFill>
              </a:rPr>
              <a:t>Myung Lee</a:t>
            </a:r>
            <a:r>
              <a:rPr lang="en-US" sz="1600" dirty="0" smtClean="0">
                <a:solidFill>
                  <a:schemeClr val="tx2"/>
                </a:solidFill>
              </a:rPr>
              <a:t>] </a:t>
            </a:r>
            <a:r>
              <a:rPr lang="en-US" sz="1600" dirty="0">
                <a:solidFill>
                  <a:schemeClr val="tx2"/>
                </a:solidFill>
              </a:rPr>
              <a:t>Company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chemeClr val="tx2"/>
                </a:solidFill>
              </a:rPr>
              <a:t>CUNY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Address[ Dept of ECE, CUNY, NY, NY 10031]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:[+1-212-650-7260], </a:t>
            </a:r>
            <a:r>
              <a:rPr lang="en-US" sz="1600" dirty="0">
                <a:solidFill>
                  <a:schemeClr val="tx2"/>
                </a:solidFill>
              </a:rPr>
              <a:t>FAX</a:t>
            </a:r>
            <a:r>
              <a:rPr lang="en-US" sz="1600" dirty="0" smtClean="0">
                <a:solidFill>
                  <a:schemeClr val="tx2"/>
                </a:solidFill>
              </a:rPr>
              <a:t>:[+1-212-650-8249], </a:t>
            </a:r>
            <a:r>
              <a:rPr lang="en-US" sz="1600" dirty="0">
                <a:solidFill>
                  <a:schemeClr val="tx2"/>
                </a:solidFill>
              </a:rPr>
              <a:t>E-Mail</a:t>
            </a:r>
            <a:r>
              <a:rPr lang="en-US" sz="1600" dirty="0" smtClean="0">
                <a:solidFill>
                  <a:schemeClr val="tx2"/>
                </a:solidFill>
              </a:rPr>
              <a:t>:[lee@ccny.cuny.edu]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Closing report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[.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ko-KR" sz="3600" dirty="0" smtClean="0">
                <a:latin typeface="Times New Roman" charset="0"/>
                <a:ea typeface="굴림" pitchFamily="50" charset="-127"/>
              </a:rPr>
              <a:t>Review of comments and draft new PAR and 5C for WG approval.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2E87B18-FABA-40C4-AB90-6CB943D364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AE3837B-FF3B-4961-A2B3-AAF95271BD7E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000" dirty="0" smtClean="0"/>
              <a:t>Status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958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ko-KR" dirty="0" smtClean="0">
                <a:solidFill>
                  <a:schemeClr val="tx2"/>
                </a:solidFill>
                <a:latin typeface="+mj-lt"/>
                <a:ea typeface="굴림" pitchFamily="50" charset="-127"/>
              </a:rPr>
              <a:t>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 smtClean="0">
                <a:latin typeface="+mj-lt"/>
              </a:rPr>
              <a:t>Doc. 15-10-0635-07 &amp; 15-10-0636-05: 5C by Soo-Young Chang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 smtClean="0">
                <a:latin typeface="+mj-lt"/>
              </a:rPr>
              <a:t>Doc. 15-11-0406-00)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by </a:t>
            </a:r>
            <a:r>
              <a:rPr lang="en-US" sz="2400" dirty="0" err="1" smtClean="0">
                <a:latin typeface="+mj-lt"/>
              </a:rPr>
              <a:t>Sunggeun</a:t>
            </a:r>
            <a:r>
              <a:rPr lang="en-US" sz="2400" dirty="0" smtClean="0">
                <a:latin typeface="+mj-lt"/>
              </a:rPr>
              <a:t> Jin </a:t>
            </a:r>
            <a:endParaRPr lang="en-US" sz="2400" dirty="0" smtClean="0">
              <a:latin typeface="+mj-lt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+mj-lt"/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latin typeface="+mj-lt"/>
              </a:rPr>
              <a:t>Motion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800" dirty="0" smtClean="0">
                <a:latin typeface="+mj-lt"/>
              </a:rPr>
              <a:t>	</a:t>
            </a:r>
            <a:r>
              <a:rPr lang="en-US" sz="2400" dirty="0" smtClean="0">
                <a:latin typeface="+mj-lt"/>
              </a:rPr>
              <a:t>To delay the drafting PAR and 5C to July 2011 Plenary meeting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latin typeface="+mj-lt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latin typeface="+mj-lt"/>
              </a:rPr>
              <a:t>    Moved by </a:t>
            </a:r>
            <a:r>
              <a:rPr lang="en-US" sz="2400" dirty="0" err="1" smtClean="0">
                <a:latin typeface="+mj-lt"/>
              </a:rPr>
              <a:t>Jinkyeong</a:t>
            </a:r>
            <a:r>
              <a:rPr lang="en-US" sz="2400" dirty="0" smtClean="0">
                <a:latin typeface="+mj-lt"/>
              </a:rPr>
              <a:t> Kim, Seconded by </a:t>
            </a:r>
            <a:r>
              <a:rPr lang="en-US" sz="2400" dirty="0" err="1" smtClean="0">
                <a:latin typeface="+mj-lt"/>
              </a:rPr>
              <a:t>Seunggeun</a:t>
            </a:r>
            <a:r>
              <a:rPr lang="en-US" sz="2400" dirty="0" smtClean="0">
                <a:latin typeface="+mj-lt"/>
              </a:rPr>
              <a:t> Jin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latin typeface="+mj-lt"/>
              </a:rPr>
              <a:t>     Vote: Yes 11, No 0, Abs 3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2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&lt;May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&lt;Myung Lee&gt;, &lt;CUNY&gt;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1BFE21-2F3E-4214-9380-29AFC87A7FC7}" type="slidenum">
              <a:rPr lang="en-US"/>
              <a:pPr/>
              <a:t>4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pPr algn="l"/>
            <a:r>
              <a:rPr lang="en-US" dirty="0" smtClean="0">
                <a:latin typeface="+mj-lt"/>
              </a:rPr>
              <a:t>New members will join in developing new PAR and 5C until July 2011 Plenary meeting</a:t>
            </a:r>
          </a:p>
          <a:p>
            <a:pPr algn="l"/>
            <a:endParaRPr lang="en-US" altLang="ko-KR" sz="2000" dirty="0" smtClean="0">
              <a:latin typeface="Times New Roman" charset="0"/>
              <a:ea typeface="굴림" pitchFamily="50" charset="-127"/>
            </a:endParaRPr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-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IEEE-P802_15-1.pot</Template>
  <TotalTime>2035</TotalTime>
  <Words>194</Words>
  <Application>Microsoft Macintosh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IEEE-P802_15-1</vt:lpstr>
      <vt:lpstr>Slide 1</vt:lpstr>
      <vt:lpstr>Objective of this week</vt:lpstr>
      <vt:lpstr>Status </vt:lpstr>
      <vt:lpstr>Plan</vt:lpstr>
    </vt:vector>
  </TitlesOfParts>
  <Manager/>
  <Company>Peter Murray, Consultant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SG-PSC Closing report</dc:title>
  <dc:subject>IEEE 802.15 &lt;SG-PSC closing report&gt;</dc:subject>
  <dc:creator>Peter Murray</dc:creator>
  <cp:keywords/>
  <dc:description>&lt;doc#&gt;</dc:description>
  <cp:lastModifiedBy>mjlee999</cp:lastModifiedBy>
  <cp:revision>16</cp:revision>
  <cp:lastPrinted>1998-02-10T13:28:06Z</cp:lastPrinted>
  <dcterms:created xsi:type="dcterms:W3CDTF">2011-03-17T03:02:10Z</dcterms:created>
  <dcterms:modified xsi:type="dcterms:W3CDTF">2011-05-12T00:45:22Z</dcterms:modified>
  <cp:category/>
</cp:coreProperties>
</file>