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259" r:id="rId2"/>
    <p:sldId id="759" r:id="rId3"/>
    <p:sldId id="762" r:id="rId4"/>
    <p:sldId id="763" r:id="rId5"/>
    <p:sldId id="764" r:id="rId6"/>
    <p:sldId id="765" r:id="rId7"/>
    <p:sldId id="766" r:id="rId8"/>
  </p:sldIdLst>
  <p:sldSz cx="9144000" cy="6858000" type="screen4x3"/>
  <p:notesSz cx="7099300" cy="10234613"/>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0000"/>
    <a:srgbClr val="3333CC"/>
    <a:srgbClr val="FF9900"/>
    <a:srgbClr val="6666FF"/>
    <a:srgbClr val="FFCC00"/>
    <a:srgbClr val="D18F59"/>
    <a:srgbClr val="57E644"/>
    <a:srgbClr val="DDDDDD"/>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보통 스타일 4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보통 스타일 4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52" autoAdjust="0"/>
    <p:restoredTop sz="97821" autoAdjust="0"/>
  </p:normalViewPr>
  <p:slideViewPr>
    <p:cSldViewPr snapToGrid="0">
      <p:cViewPr>
        <p:scale>
          <a:sx n="75" d="100"/>
          <a:sy n="75" d="100"/>
        </p:scale>
        <p:origin x="-118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2184" y="-108"/>
      </p:cViewPr>
      <p:guideLst>
        <p:guide orient="horz" pos="3224"/>
        <p:guide pos="2237"/>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8197" y="210582"/>
            <a:ext cx="2759167" cy="23032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6426" eaLnBrk="0" latinLnBrk="0" hangingPunct="0">
              <a:defRPr kumimoji="0" sz="1500" b="1">
                <a:ea typeface="굴림" pitchFamily="50"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936" y="210582"/>
            <a:ext cx="2364763" cy="23032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6426" eaLnBrk="0" latinLnBrk="0" hangingPunct="0">
              <a:defRPr kumimoji="0" sz="1500" b="1">
                <a:ea typeface="굴림" pitchFamily="50"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915" y="9905579"/>
            <a:ext cx="2209340" cy="1743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6426" eaLnBrk="0" latinLnBrk="0" hangingPunct="0">
              <a:defRPr kumimoji="0" sz="1100">
                <a:ea typeface="굴림" pitchFamily="50"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2511" y="9905579"/>
            <a:ext cx="1417186" cy="1743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6426" eaLnBrk="0" latinLnBrk="0" hangingPunct="0">
              <a:defRPr kumimoji="0" sz="1100">
                <a:ea typeface="굴림" pitchFamily="50" charset="-127"/>
              </a:defRPr>
            </a:lvl1pPr>
          </a:lstStyle>
          <a:p>
            <a:pPr>
              <a:defRPr/>
            </a:pPr>
            <a:r>
              <a:rPr lang="en-US" altLang="ko-KR"/>
              <a:t>Page </a:t>
            </a:r>
            <a:fld id="{B89B0D83-3321-4087-8DB9-47D019AA0CA3}" type="slidenum">
              <a:rPr lang="en-US" altLang="ko-KR"/>
              <a:pPr>
                <a:defRPr/>
              </a:pPr>
              <a:t>‹#›</a:t>
            </a:fld>
            <a:endParaRPr lang="en-US" altLang="ko-KR"/>
          </a:p>
        </p:txBody>
      </p:sp>
      <p:sp>
        <p:nvSpPr>
          <p:cNvPr id="3078" name="Line 6"/>
          <p:cNvSpPr>
            <a:spLocks noChangeShapeType="1"/>
          </p:cNvSpPr>
          <p:nvPr/>
        </p:nvSpPr>
        <p:spPr bwMode="auto">
          <a:xfrm>
            <a:off x="710265" y="427745"/>
            <a:ext cx="5678772" cy="0"/>
          </a:xfrm>
          <a:prstGeom prst="line">
            <a:avLst/>
          </a:prstGeom>
          <a:noFill/>
          <a:ln w="12700">
            <a:solidFill>
              <a:schemeClr val="tx1"/>
            </a:solidFill>
            <a:round/>
            <a:headEnd type="none" w="sm" len="sm"/>
            <a:tailEnd type="none" w="sm" len="sm"/>
          </a:ln>
          <a:effectLst/>
        </p:spPr>
        <p:txBody>
          <a:bodyPr wrap="none" lIns="95339" tIns="47669" rIns="95339" bIns="47669" anchor="ctr"/>
          <a:lstStyle/>
          <a:p>
            <a:pPr eaLnBrk="0" latinLnBrk="0" hangingPunct="0">
              <a:defRPr/>
            </a:pPr>
            <a:endParaRPr kumimoji="0" lang="ko-KR" altLang="en-US">
              <a:ea typeface="+mn-ea"/>
            </a:endParaRPr>
          </a:p>
        </p:txBody>
      </p:sp>
      <p:sp>
        <p:nvSpPr>
          <p:cNvPr id="3079" name="Rectangle 7"/>
          <p:cNvSpPr>
            <a:spLocks noChangeArrowheads="1"/>
          </p:cNvSpPr>
          <p:nvPr/>
        </p:nvSpPr>
        <p:spPr bwMode="auto">
          <a:xfrm>
            <a:off x="710265" y="9905579"/>
            <a:ext cx="726976" cy="184666"/>
          </a:xfrm>
          <a:prstGeom prst="rect">
            <a:avLst/>
          </a:prstGeom>
          <a:noFill/>
          <a:ln w="9525">
            <a:noFill/>
            <a:miter lim="800000"/>
            <a:headEnd/>
            <a:tailEnd/>
          </a:ln>
          <a:effectLst/>
        </p:spPr>
        <p:txBody>
          <a:bodyPr lIns="0" tIns="0" rIns="0" bIns="0">
            <a:spAutoFit/>
          </a:bodyPr>
          <a:lstStyle/>
          <a:p>
            <a:pPr defTabSz="996426" eaLnBrk="0" latinLnBrk="0" hangingPunct="0">
              <a:defRPr/>
            </a:pPr>
            <a:r>
              <a:rPr kumimoji="0" lang="en-US" altLang="ko-KR" dirty="0">
                <a:ea typeface="굴림" pitchFamily="50" charset="-127"/>
              </a:rPr>
              <a:t>Submission</a:t>
            </a:r>
          </a:p>
        </p:txBody>
      </p:sp>
      <p:sp>
        <p:nvSpPr>
          <p:cNvPr id="3080" name="Line 8"/>
          <p:cNvSpPr>
            <a:spLocks noChangeShapeType="1"/>
          </p:cNvSpPr>
          <p:nvPr/>
        </p:nvSpPr>
        <p:spPr bwMode="auto">
          <a:xfrm>
            <a:off x="710265" y="9892417"/>
            <a:ext cx="5837536" cy="0"/>
          </a:xfrm>
          <a:prstGeom prst="line">
            <a:avLst/>
          </a:prstGeom>
          <a:noFill/>
          <a:ln w="12700">
            <a:solidFill>
              <a:schemeClr val="tx1"/>
            </a:solidFill>
            <a:round/>
            <a:headEnd type="none" w="sm" len="sm"/>
            <a:tailEnd type="none" w="sm" len="sm"/>
          </a:ln>
          <a:effectLst/>
        </p:spPr>
        <p:txBody>
          <a:bodyPr wrap="none" lIns="95339" tIns="47669" rIns="95339" bIns="47669" anchor="ctr"/>
          <a:lstStyle/>
          <a:p>
            <a:pPr eaLnBrk="0" latinLnBrk="0" hangingPunct="0">
              <a:defRPr/>
            </a:pPr>
            <a:endParaRPr kumimoji="0" lang="ko-KR" altLang="en-US">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1322" y="125033"/>
            <a:ext cx="2879494" cy="23032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6426" eaLnBrk="0" latinLnBrk="0" hangingPunct="0">
              <a:defRPr kumimoji="0" sz="1500" b="1">
                <a:ea typeface="굴림" pitchFamily="50"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70156" y="125033"/>
            <a:ext cx="2800948" cy="23032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6426" eaLnBrk="0" latinLnBrk="0" hangingPunct="0">
              <a:defRPr kumimoji="0" sz="1500" b="1">
                <a:ea typeface="굴림" pitchFamily="50" charset="-127"/>
              </a:defRPr>
            </a:lvl1pPr>
          </a:lstStyle>
          <a:p>
            <a:pPr>
              <a:defRPr/>
            </a:pPr>
            <a:r>
              <a:rPr lang="ko-KR" altLang="en-US"/>
              <a:t>&lt;month year&gt;</a:t>
            </a:r>
            <a:endParaRPr lang="en-US" altLang="ko-KR"/>
          </a:p>
        </p:txBody>
      </p:sp>
      <p:sp>
        <p:nvSpPr>
          <p:cNvPr id="8196" name="Rectangle 4"/>
          <p:cNvSpPr>
            <a:spLocks noGrp="1" noRot="1" noChangeAspect="1" noChangeArrowheads="1" noTextEdit="1"/>
          </p:cNvSpPr>
          <p:nvPr>
            <p:ph type="sldImg" idx="2"/>
          </p:nvPr>
        </p:nvSpPr>
        <p:spPr bwMode="auto">
          <a:xfrm>
            <a:off x="1001713" y="773113"/>
            <a:ext cx="5102225"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05" y="4859837"/>
            <a:ext cx="5207490" cy="4608126"/>
          </a:xfrm>
          <a:prstGeom prst="rect">
            <a:avLst/>
          </a:prstGeom>
          <a:noFill/>
          <a:ln w="9525">
            <a:noFill/>
            <a:miter lim="800000"/>
            <a:headEnd/>
            <a:tailEnd/>
          </a:ln>
          <a:effectLst/>
        </p:spPr>
        <p:txBody>
          <a:bodyPr vert="horz" wrap="square" lIns="99958" tIns="49133" rIns="99958" bIns="49133"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167" y="9908869"/>
            <a:ext cx="2568649" cy="19084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283" lvl="4" algn="r" defTabSz="996426" eaLnBrk="0" latinLnBrk="0" hangingPunct="0">
              <a:defRPr kumimoji="0">
                <a:ea typeface="굴림" pitchFamily="50"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165" y="9908869"/>
            <a:ext cx="822235" cy="19084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6426" eaLnBrk="0" latinLnBrk="0" hangingPunct="0">
              <a:defRPr kumimoji="0">
                <a:ea typeface="굴림" pitchFamily="50" charset="-127"/>
              </a:defRPr>
            </a:lvl1pPr>
          </a:lstStyle>
          <a:p>
            <a:pPr>
              <a:defRPr/>
            </a:pPr>
            <a:r>
              <a:rPr lang="en-US" altLang="ko-KR"/>
              <a:t>Page </a:t>
            </a:r>
            <a:fld id="{FDABAD9C-D430-4693-AC26-20CD7C610A1D}" type="slidenum">
              <a:rPr lang="en-US" altLang="ko-KR"/>
              <a:pPr>
                <a:defRPr/>
              </a:pPr>
              <a:t>‹#›</a:t>
            </a:fld>
            <a:endParaRPr lang="en-US" altLang="ko-KR"/>
          </a:p>
        </p:txBody>
      </p:sp>
      <p:sp>
        <p:nvSpPr>
          <p:cNvPr id="2056" name="Rectangle 8"/>
          <p:cNvSpPr>
            <a:spLocks noChangeArrowheads="1"/>
          </p:cNvSpPr>
          <p:nvPr/>
        </p:nvSpPr>
        <p:spPr bwMode="auto">
          <a:xfrm>
            <a:off x="740347" y="9908869"/>
            <a:ext cx="730318" cy="184666"/>
          </a:xfrm>
          <a:prstGeom prst="rect">
            <a:avLst/>
          </a:prstGeom>
          <a:noFill/>
          <a:ln w="9525">
            <a:noFill/>
            <a:miter lim="800000"/>
            <a:headEnd/>
            <a:tailEnd/>
          </a:ln>
          <a:effectLst/>
        </p:spPr>
        <p:txBody>
          <a:bodyPr lIns="0" tIns="0" rIns="0" bIns="0">
            <a:spAutoFit/>
          </a:bodyPr>
          <a:lstStyle/>
          <a:p>
            <a:pPr defTabSz="976563" eaLnBrk="0" latinLnBrk="0" hangingPunct="0">
              <a:defRPr/>
            </a:pPr>
            <a:r>
              <a:rPr kumimoji="0" lang="en-US" altLang="ko-KR" dirty="0">
                <a:ea typeface="굴림" pitchFamily="50" charset="-127"/>
              </a:rPr>
              <a:t>Submission</a:t>
            </a:r>
          </a:p>
        </p:txBody>
      </p:sp>
      <p:sp>
        <p:nvSpPr>
          <p:cNvPr id="2057" name="Line 9"/>
          <p:cNvSpPr>
            <a:spLocks noChangeShapeType="1"/>
          </p:cNvSpPr>
          <p:nvPr/>
        </p:nvSpPr>
        <p:spPr bwMode="auto">
          <a:xfrm>
            <a:off x="740347" y="9907223"/>
            <a:ext cx="5618608" cy="0"/>
          </a:xfrm>
          <a:prstGeom prst="line">
            <a:avLst/>
          </a:prstGeom>
          <a:noFill/>
          <a:ln w="12700">
            <a:solidFill>
              <a:schemeClr val="tx1"/>
            </a:solidFill>
            <a:round/>
            <a:headEnd type="none" w="sm" len="sm"/>
            <a:tailEnd type="none" w="sm" len="sm"/>
          </a:ln>
          <a:effectLst/>
        </p:spPr>
        <p:txBody>
          <a:bodyPr wrap="none" lIns="95339" tIns="47669" rIns="95339" bIns="47669" anchor="ctr"/>
          <a:lstStyle/>
          <a:p>
            <a:pPr eaLnBrk="0" latinLnBrk="0" hangingPunct="0">
              <a:defRPr/>
            </a:pPr>
            <a:endParaRPr kumimoji="0" lang="ko-KR" altLang="en-US">
              <a:ea typeface="+mn-ea"/>
            </a:endParaRPr>
          </a:p>
        </p:txBody>
      </p:sp>
      <p:sp>
        <p:nvSpPr>
          <p:cNvPr id="2058" name="Line 10"/>
          <p:cNvSpPr>
            <a:spLocks noChangeShapeType="1"/>
          </p:cNvSpPr>
          <p:nvPr/>
        </p:nvSpPr>
        <p:spPr bwMode="auto">
          <a:xfrm>
            <a:off x="665142" y="327390"/>
            <a:ext cx="5769017" cy="0"/>
          </a:xfrm>
          <a:prstGeom prst="line">
            <a:avLst/>
          </a:prstGeom>
          <a:noFill/>
          <a:ln w="12700">
            <a:solidFill>
              <a:schemeClr val="tx1"/>
            </a:solidFill>
            <a:round/>
            <a:headEnd type="none" w="sm" len="sm"/>
            <a:tailEnd type="none" w="sm" len="sm"/>
          </a:ln>
          <a:effectLst/>
        </p:spPr>
        <p:txBody>
          <a:bodyPr wrap="none" lIns="95339" tIns="47669" rIns="95339" bIns="47669" anchor="ctr"/>
          <a:lstStyle/>
          <a:p>
            <a:pPr eaLnBrk="0" latinLnBrk="0" hangingPunct="0">
              <a:defRPr/>
            </a:pPr>
            <a:endParaRPr kumimoji="0" lang="ko-KR" altLang="en-US">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pPr defTabSz="995018"/>
            <a:r>
              <a:rPr lang="ko-KR" altLang="en-US" dirty="0" smtClean="0">
                <a:ea typeface="굴림" charset="-127"/>
              </a:rPr>
              <a:t>doc.: IEEE 802.15-&lt;doc#&gt;</a:t>
            </a:r>
            <a:endParaRPr lang="en-US" altLang="ko-KR" dirty="0" smtClean="0">
              <a:ea typeface="굴림" charset="-127"/>
            </a:endParaRPr>
          </a:p>
        </p:txBody>
      </p:sp>
      <p:sp>
        <p:nvSpPr>
          <p:cNvPr id="9219" name="Rectangle 3"/>
          <p:cNvSpPr>
            <a:spLocks noGrp="1" noChangeArrowheads="1"/>
          </p:cNvSpPr>
          <p:nvPr>
            <p:ph type="dt" sz="quarter" idx="1"/>
          </p:nvPr>
        </p:nvSpPr>
        <p:spPr>
          <a:noFill/>
        </p:spPr>
        <p:txBody>
          <a:bodyPr/>
          <a:lstStyle/>
          <a:p>
            <a:pPr defTabSz="995018"/>
            <a:r>
              <a:rPr lang="ko-KR" altLang="en-US" dirty="0" smtClean="0">
                <a:ea typeface="굴림" charset="-127"/>
              </a:rPr>
              <a:t>&lt;month year&gt;</a:t>
            </a:r>
            <a:endParaRPr lang="en-US" altLang="ko-KR" dirty="0" smtClean="0">
              <a:ea typeface="굴림" charset="-127"/>
            </a:endParaRPr>
          </a:p>
        </p:txBody>
      </p:sp>
      <p:sp>
        <p:nvSpPr>
          <p:cNvPr id="9220" name="Rectangle 6"/>
          <p:cNvSpPr>
            <a:spLocks noGrp="1" noChangeArrowheads="1"/>
          </p:cNvSpPr>
          <p:nvPr>
            <p:ph type="ftr" sz="quarter" idx="4"/>
          </p:nvPr>
        </p:nvSpPr>
        <p:spPr>
          <a:noFill/>
        </p:spPr>
        <p:txBody>
          <a:bodyPr/>
          <a:lstStyle/>
          <a:p>
            <a:pPr marL="486748" lvl="4" defTabSz="995018"/>
            <a:r>
              <a:rPr lang="ko-KR" altLang="en-US" dirty="0" smtClean="0">
                <a:ea typeface="굴림" charset="-127"/>
              </a:rPr>
              <a:t>&lt;author&gt;, &lt;company&gt;</a:t>
            </a:r>
            <a:endParaRPr lang="en-US" altLang="ko-KR" dirty="0" smtClean="0">
              <a:ea typeface="굴림" charset="-127"/>
            </a:endParaRPr>
          </a:p>
        </p:txBody>
      </p:sp>
      <p:sp>
        <p:nvSpPr>
          <p:cNvPr id="9221" name="Rectangle 7"/>
          <p:cNvSpPr>
            <a:spLocks noGrp="1" noChangeArrowheads="1"/>
          </p:cNvSpPr>
          <p:nvPr>
            <p:ph type="sldNum" sz="quarter" idx="5"/>
          </p:nvPr>
        </p:nvSpPr>
        <p:spPr>
          <a:noFill/>
        </p:spPr>
        <p:txBody>
          <a:bodyPr/>
          <a:lstStyle/>
          <a:p>
            <a:pPr defTabSz="995018"/>
            <a:r>
              <a:rPr lang="en-US" altLang="ko-KR" dirty="0" smtClean="0">
                <a:ea typeface="굴림" charset="-127"/>
              </a:rPr>
              <a:t>Page </a:t>
            </a:r>
            <a:fld id="{B973C60D-7E81-4696-A732-E0A008124D16}" type="slidenum">
              <a:rPr lang="en-US" altLang="ko-KR" smtClean="0">
                <a:ea typeface="굴림" charset="-127"/>
              </a:rPr>
              <a:pPr defTabSz="995018"/>
              <a:t>1</a:t>
            </a:fld>
            <a:endParaRPr lang="en-US" altLang="ko-KR" dirty="0" smtClean="0">
              <a:ea typeface="굴림" charset="-127"/>
            </a:endParaRPr>
          </a:p>
        </p:txBody>
      </p:sp>
      <p:sp>
        <p:nvSpPr>
          <p:cNvPr id="9222" name="Rectangle 2"/>
          <p:cNvSpPr>
            <a:spLocks noGrp="1" noRot="1" noChangeAspect="1" noChangeArrowheads="1" noTextEdit="1"/>
          </p:cNvSpPr>
          <p:nvPr>
            <p:ph type="sldImg"/>
          </p:nvPr>
        </p:nvSpPr>
        <p:spPr>
          <a:xfrm>
            <a:off x="1001713" y="773113"/>
            <a:ext cx="5100637" cy="3825875"/>
          </a:xfrm>
          <a:ln/>
        </p:spPr>
      </p:sp>
      <p:sp>
        <p:nvSpPr>
          <p:cNvPr id="9223"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슬라이드 이미지 개체 틀 1"/>
          <p:cNvSpPr>
            <a:spLocks noGrp="1" noRot="1" noChangeAspect="1" noTextEdit="1"/>
          </p:cNvSpPr>
          <p:nvPr>
            <p:ph type="sldImg"/>
          </p:nvPr>
        </p:nvSpPr>
        <p:spPr>
          <a:ln/>
        </p:spPr>
      </p:sp>
      <p:sp>
        <p:nvSpPr>
          <p:cNvPr id="10243" name="슬라이드 노트 개체 틀 2"/>
          <p:cNvSpPr>
            <a:spLocks noGrp="1"/>
          </p:cNvSpPr>
          <p:nvPr>
            <p:ph type="body" idx="1"/>
          </p:nvPr>
        </p:nvSpPr>
        <p:spPr>
          <a:noFill/>
          <a:ln/>
        </p:spPr>
        <p:txBody>
          <a:bodyPr/>
          <a:lstStyle/>
          <a:p>
            <a:endParaRPr lang="ko-KR" altLang="en-US" b="1" smtClean="0"/>
          </a:p>
        </p:txBody>
      </p:sp>
      <p:sp>
        <p:nvSpPr>
          <p:cNvPr id="10244" name="머리글 개체 틀 3"/>
          <p:cNvSpPr>
            <a:spLocks noGrp="1"/>
          </p:cNvSpPr>
          <p:nvPr>
            <p:ph type="hdr" sz="quarter"/>
          </p:nvPr>
        </p:nvSpPr>
        <p:spPr>
          <a:noFill/>
        </p:spPr>
        <p:txBody>
          <a:bodyPr/>
          <a:lstStyle/>
          <a:p>
            <a:pPr defTabSz="995018"/>
            <a:r>
              <a:rPr lang="ko-KR" altLang="en-US" dirty="0" smtClean="0">
                <a:ea typeface="굴림" charset="-127"/>
              </a:rPr>
              <a:t>doc.: IEEE 802.15-&lt;doc#&gt;</a:t>
            </a:r>
            <a:endParaRPr lang="en-US" altLang="ko-KR" dirty="0" smtClean="0">
              <a:ea typeface="굴림" charset="-127"/>
            </a:endParaRPr>
          </a:p>
        </p:txBody>
      </p:sp>
      <p:sp>
        <p:nvSpPr>
          <p:cNvPr id="10245" name="날짜 개체 틀 4"/>
          <p:cNvSpPr>
            <a:spLocks noGrp="1"/>
          </p:cNvSpPr>
          <p:nvPr>
            <p:ph type="dt" sz="quarter" idx="1"/>
          </p:nvPr>
        </p:nvSpPr>
        <p:spPr>
          <a:noFill/>
        </p:spPr>
        <p:txBody>
          <a:bodyPr/>
          <a:lstStyle/>
          <a:p>
            <a:pPr defTabSz="995018"/>
            <a:r>
              <a:rPr lang="ko-KR" altLang="en-US" dirty="0" smtClean="0">
                <a:ea typeface="굴림" charset="-127"/>
              </a:rPr>
              <a:t>&lt;month year&gt;</a:t>
            </a:r>
            <a:endParaRPr lang="en-US" altLang="ko-KR" dirty="0" smtClean="0">
              <a:ea typeface="굴림" charset="-127"/>
            </a:endParaRPr>
          </a:p>
        </p:txBody>
      </p:sp>
      <p:sp>
        <p:nvSpPr>
          <p:cNvPr id="10246" name="바닥글 개체 틀 5"/>
          <p:cNvSpPr>
            <a:spLocks noGrp="1"/>
          </p:cNvSpPr>
          <p:nvPr>
            <p:ph type="ftr" sz="quarter" idx="4"/>
          </p:nvPr>
        </p:nvSpPr>
        <p:spPr>
          <a:noFill/>
        </p:spPr>
        <p:txBody>
          <a:bodyPr/>
          <a:lstStyle/>
          <a:p>
            <a:pPr marL="486748" lvl="4" defTabSz="995018"/>
            <a:r>
              <a:rPr lang="ko-KR" altLang="en-US" dirty="0" smtClean="0">
                <a:ea typeface="굴림" charset="-127"/>
              </a:rPr>
              <a:t>&lt;author&gt;, &lt;company&gt;</a:t>
            </a:r>
            <a:endParaRPr lang="en-US" altLang="ko-KR" dirty="0" smtClean="0">
              <a:ea typeface="굴림" charset="-127"/>
            </a:endParaRPr>
          </a:p>
        </p:txBody>
      </p:sp>
      <p:sp>
        <p:nvSpPr>
          <p:cNvPr id="10247" name="슬라이드 번호 개체 틀 6"/>
          <p:cNvSpPr>
            <a:spLocks noGrp="1"/>
          </p:cNvSpPr>
          <p:nvPr>
            <p:ph type="sldNum" sz="quarter" idx="5"/>
          </p:nvPr>
        </p:nvSpPr>
        <p:spPr>
          <a:noFill/>
        </p:spPr>
        <p:txBody>
          <a:bodyPr/>
          <a:lstStyle/>
          <a:p>
            <a:pPr defTabSz="995018"/>
            <a:r>
              <a:rPr lang="en-US" altLang="ko-KR" dirty="0" smtClean="0">
                <a:ea typeface="굴림" charset="-127"/>
              </a:rPr>
              <a:t>Page </a:t>
            </a:r>
            <a:fld id="{A9FBBF97-431F-44D1-942A-241BA262E023}" type="slidenum">
              <a:rPr lang="en-US" altLang="ko-KR" smtClean="0">
                <a:ea typeface="굴림" charset="-127"/>
              </a:rPr>
              <a:pPr defTabSz="995018"/>
              <a:t>2</a:t>
            </a:fld>
            <a:endParaRPr lang="en-US" altLang="ko-KR" dirty="0"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슬라이드 이미지 개체 틀 1"/>
          <p:cNvSpPr>
            <a:spLocks noGrp="1" noRot="1" noChangeAspect="1" noTextEdit="1"/>
          </p:cNvSpPr>
          <p:nvPr>
            <p:ph type="sldImg"/>
          </p:nvPr>
        </p:nvSpPr>
        <p:spPr>
          <a:ln/>
        </p:spPr>
      </p:sp>
      <p:sp>
        <p:nvSpPr>
          <p:cNvPr id="10243" name="슬라이드 노트 개체 틀 2"/>
          <p:cNvSpPr>
            <a:spLocks noGrp="1"/>
          </p:cNvSpPr>
          <p:nvPr>
            <p:ph type="body" idx="1"/>
          </p:nvPr>
        </p:nvSpPr>
        <p:spPr>
          <a:noFill/>
          <a:ln/>
        </p:spPr>
        <p:txBody>
          <a:bodyPr/>
          <a:lstStyle/>
          <a:p>
            <a:endParaRPr lang="ko-KR" altLang="en-US" b="1" smtClean="0"/>
          </a:p>
        </p:txBody>
      </p:sp>
      <p:sp>
        <p:nvSpPr>
          <p:cNvPr id="10244" name="머리글 개체 틀 3"/>
          <p:cNvSpPr>
            <a:spLocks noGrp="1"/>
          </p:cNvSpPr>
          <p:nvPr>
            <p:ph type="hdr" sz="quarter"/>
          </p:nvPr>
        </p:nvSpPr>
        <p:spPr>
          <a:noFill/>
        </p:spPr>
        <p:txBody>
          <a:bodyPr/>
          <a:lstStyle/>
          <a:p>
            <a:pPr defTabSz="995018"/>
            <a:r>
              <a:rPr lang="ko-KR" altLang="en-US" dirty="0" smtClean="0">
                <a:ea typeface="굴림" charset="-127"/>
              </a:rPr>
              <a:t>doc.: IEEE 802.15-&lt;doc#&gt;</a:t>
            </a:r>
            <a:endParaRPr lang="en-US" altLang="ko-KR" dirty="0" smtClean="0">
              <a:ea typeface="굴림" charset="-127"/>
            </a:endParaRPr>
          </a:p>
        </p:txBody>
      </p:sp>
      <p:sp>
        <p:nvSpPr>
          <p:cNvPr id="10245" name="날짜 개체 틀 4"/>
          <p:cNvSpPr>
            <a:spLocks noGrp="1"/>
          </p:cNvSpPr>
          <p:nvPr>
            <p:ph type="dt" sz="quarter" idx="1"/>
          </p:nvPr>
        </p:nvSpPr>
        <p:spPr>
          <a:noFill/>
        </p:spPr>
        <p:txBody>
          <a:bodyPr/>
          <a:lstStyle/>
          <a:p>
            <a:pPr defTabSz="995018"/>
            <a:r>
              <a:rPr lang="ko-KR" altLang="en-US" dirty="0" smtClean="0">
                <a:ea typeface="굴림" charset="-127"/>
              </a:rPr>
              <a:t>&lt;month year&gt;</a:t>
            </a:r>
            <a:endParaRPr lang="en-US" altLang="ko-KR" dirty="0" smtClean="0">
              <a:ea typeface="굴림" charset="-127"/>
            </a:endParaRPr>
          </a:p>
        </p:txBody>
      </p:sp>
      <p:sp>
        <p:nvSpPr>
          <p:cNvPr id="10246" name="바닥글 개체 틀 5"/>
          <p:cNvSpPr>
            <a:spLocks noGrp="1"/>
          </p:cNvSpPr>
          <p:nvPr>
            <p:ph type="ftr" sz="quarter" idx="4"/>
          </p:nvPr>
        </p:nvSpPr>
        <p:spPr>
          <a:noFill/>
        </p:spPr>
        <p:txBody>
          <a:bodyPr/>
          <a:lstStyle/>
          <a:p>
            <a:pPr marL="486748" lvl="4" defTabSz="995018"/>
            <a:r>
              <a:rPr lang="ko-KR" altLang="en-US" dirty="0" smtClean="0">
                <a:ea typeface="굴림" charset="-127"/>
              </a:rPr>
              <a:t>&lt;author&gt;, &lt;company&gt;</a:t>
            </a:r>
            <a:endParaRPr lang="en-US" altLang="ko-KR" dirty="0" smtClean="0">
              <a:ea typeface="굴림" charset="-127"/>
            </a:endParaRPr>
          </a:p>
        </p:txBody>
      </p:sp>
      <p:sp>
        <p:nvSpPr>
          <p:cNvPr id="10247" name="슬라이드 번호 개체 틀 6"/>
          <p:cNvSpPr>
            <a:spLocks noGrp="1"/>
          </p:cNvSpPr>
          <p:nvPr>
            <p:ph type="sldNum" sz="quarter" idx="5"/>
          </p:nvPr>
        </p:nvSpPr>
        <p:spPr>
          <a:noFill/>
        </p:spPr>
        <p:txBody>
          <a:bodyPr/>
          <a:lstStyle/>
          <a:p>
            <a:pPr defTabSz="995018"/>
            <a:r>
              <a:rPr lang="en-US" altLang="ko-KR" dirty="0" smtClean="0">
                <a:ea typeface="굴림" charset="-127"/>
              </a:rPr>
              <a:t>Page </a:t>
            </a:r>
            <a:fld id="{A9FBBF97-431F-44D1-942A-241BA262E023}" type="slidenum">
              <a:rPr lang="en-US" altLang="ko-KR" smtClean="0">
                <a:ea typeface="굴림" charset="-127"/>
              </a:rPr>
              <a:pPr defTabSz="995018"/>
              <a:t>6</a:t>
            </a:fld>
            <a:endParaRPr lang="en-US" altLang="ko-KR" dirty="0"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12" name="제목 11"/>
          <p:cNvSpPr>
            <a:spLocks noGrp="1"/>
          </p:cNvSpPr>
          <p:nvPr>
            <p:ph type="title"/>
          </p:nvPr>
        </p:nvSpPr>
        <p:spPr/>
        <p:txBody>
          <a:bodyPr/>
          <a:lstStyle>
            <a:lvl1pPr marL="0" marR="0" indent="0" algn="ctr" defTabSz="914400" rtl="0" eaLnBrk="1" fontAlgn="base" latinLnBrk="1" hangingPunct="1">
              <a:lnSpc>
                <a:spcPct val="100000"/>
              </a:lnSpc>
              <a:spcBef>
                <a:spcPct val="0"/>
              </a:spcBef>
              <a:spcAft>
                <a:spcPct val="0"/>
              </a:spcAft>
              <a:buClrTx/>
              <a:buSzTx/>
              <a:buFontTx/>
              <a:buNone/>
              <a:tabLst/>
              <a:defRPr lang="en-US" altLang="ko-KR" b="1" i="0" u="none" strike="noStrike" smtClean="0"/>
            </a:lvl1pPr>
          </a:lstStyle>
          <a:p>
            <a:r>
              <a:rPr lang="ko-KR" altLang="en-US" dirty="0" smtClean="0"/>
              <a:t>마스터 제목 스타일 편집</a:t>
            </a:r>
            <a:endParaRPr lang="ko-KR" altLang="en-US" dirty="0"/>
          </a:p>
        </p:txBody>
      </p:sp>
      <p:sp>
        <p:nvSpPr>
          <p:cNvPr id="5" name="슬라이드 번호 개체 틀 9"/>
          <p:cNvSpPr>
            <a:spLocks noGrp="1"/>
          </p:cNvSpPr>
          <p:nvPr>
            <p:ph type="sldNum" sz="quarter" idx="10"/>
          </p:nvPr>
        </p:nvSpPr>
        <p:spPr/>
        <p:txBody>
          <a:bodyPr/>
          <a:lstStyle>
            <a:lvl1pPr>
              <a:defRPr/>
            </a:lvl1pPr>
          </a:lstStyle>
          <a:p>
            <a:pPr>
              <a:defRPr/>
            </a:pPr>
            <a:r>
              <a:rPr lang="en-US" altLang="ko-KR"/>
              <a:t>Slide </a:t>
            </a:r>
            <a:fld id="{1FF3B546-8DB0-4F0E-A609-B080C893AF46}" type="slidenum">
              <a:rPr lang="en-US" altLang="ko-KR"/>
              <a:pPr>
                <a:defRPr/>
              </a:pPr>
              <a:t>‹#›</a:t>
            </a:fld>
            <a:endParaRPr lang="en-US" altLang="ko-KR"/>
          </a:p>
        </p:txBody>
      </p:sp>
      <p:sp>
        <p:nvSpPr>
          <p:cNvPr id="6" name="바닥글 개체 틀 10"/>
          <p:cNvSpPr>
            <a:spLocks noGrp="1"/>
          </p:cNvSpPr>
          <p:nvPr>
            <p:ph type="ftr" sz="quarter" idx="11"/>
          </p:nvPr>
        </p:nvSpPr>
        <p:spPr/>
        <p:txBody>
          <a:bodyPr/>
          <a:lstStyle>
            <a:lvl1pPr>
              <a:defRPr/>
            </a:lvl1pPr>
          </a:lstStyle>
          <a:p>
            <a:pPr>
              <a:defRPr/>
            </a:pPr>
            <a:r>
              <a:rPr lang="en-US" altLang="ko-KR"/>
              <a:t>Taehan Bae et al., Samsung</a:t>
            </a:r>
          </a:p>
        </p:txBody>
      </p:sp>
      <p:sp>
        <p:nvSpPr>
          <p:cNvPr id="7"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367406"/>
            <a:ext cx="7772400" cy="4728594"/>
          </a:xfrm>
        </p:spPr>
        <p:txBody>
          <a:bodyPr/>
          <a:lstStyle>
            <a:lvl1pPr>
              <a:defRPr b="1">
                <a:latin typeface="Arial" pitchFamily="34" charset="0"/>
                <a:ea typeface="Arial Unicode MS" pitchFamily="50" charset="-127"/>
                <a:cs typeface="Arial" pitchFamily="34" charset="0"/>
              </a:defRPr>
            </a:lvl1pPr>
            <a:lvl2pPr>
              <a:defRPr b="1">
                <a:latin typeface="Arial" pitchFamily="34" charset="0"/>
                <a:ea typeface="Arial Unicode MS" pitchFamily="50" charset="-127"/>
                <a:cs typeface="Arial" pitchFamily="34" charset="0"/>
              </a:defRPr>
            </a:lvl2pPr>
            <a:lvl3pPr>
              <a:defRPr b="1">
                <a:latin typeface="Arial" pitchFamily="34" charset="0"/>
                <a:ea typeface="Arial Unicode MS" pitchFamily="50" charset="-127"/>
                <a:cs typeface="Arial" pitchFamily="34" charset="0"/>
              </a:defRPr>
            </a:lvl3pPr>
            <a:lvl4pPr>
              <a:defRPr b="1">
                <a:latin typeface="Arial" pitchFamily="34" charset="0"/>
                <a:ea typeface="Arial Unicode MS" pitchFamily="50" charset="-127"/>
                <a:cs typeface="Arial" pitchFamily="34" charset="0"/>
              </a:defRPr>
            </a:lvl4pPr>
            <a:lvl5pPr>
              <a:defRPr b="1">
                <a:latin typeface="Arial" pitchFamily="34" charset="0"/>
                <a:ea typeface="Arial Unicode MS" pitchFamily="50" charset="-127"/>
                <a:cs typeface="Arial" pitchFamily="34" charset="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9" name="Rectangle 2"/>
          <p:cNvSpPr>
            <a:spLocks noGrp="1" noChangeArrowheads="1"/>
          </p:cNvSpPr>
          <p:nvPr>
            <p:ph type="title"/>
          </p:nvPr>
        </p:nvSpPr>
        <p:spPr bwMode="auto">
          <a:xfrm>
            <a:off x="702578" y="769690"/>
            <a:ext cx="7772400" cy="530604"/>
          </a:xfrm>
          <a:prstGeom prst="rect">
            <a:avLst/>
          </a:prstGeom>
          <a:noFill/>
          <a:ln w="9525">
            <a:noFill/>
            <a:miter lim="800000"/>
            <a:headEnd/>
            <a:tailEnd/>
          </a:ln>
          <a:effectLst/>
        </p:spPr>
        <p:txBody>
          <a:bodyPr/>
          <a:lstStyle>
            <a:lvl1pPr>
              <a:defRPr b="1" i="0" baseline="0">
                <a:latin typeface="HY헤드라인M" pitchFamily="18" charset="-127"/>
                <a:ea typeface="HY헤드라인M" pitchFamily="18" charset="-127"/>
              </a:defRPr>
            </a:lvl1pPr>
          </a:lstStyle>
          <a:p>
            <a:pPr lvl="0"/>
            <a:r>
              <a:rPr lang="ko-KR" altLang="en-US" dirty="0" smtClean="0"/>
              <a:t>마스터 제목 스타일 편집</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Taehan Bae et al., Samsung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E067111-FB9B-49BE-85A4-68413B042A7A}"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5" name="내용 개체 틀 2"/>
          <p:cNvSpPr>
            <a:spLocks noGrp="1"/>
          </p:cNvSpPr>
          <p:nvPr>
            <p:ph idx="1"/>
          </p:nvPr>
        </p:nvSpPr>
        <p:spPr>
          <a:xfrm>
            <a:off x="685800" y="1384183"/>
            <a:ext cx="7772400" cy="4711817"/>
          </a:xfrm>
        </p:spPr>
        <p:txBody>
          <a:bodyPr/>
          <a:lstStyle>
            <a:lvl1pPr>
              <a:defRPr b="1">
                <a:latin typeface="Arial Unicode MS" pitchFamily="50" charset="-127"/>
                <a:ea typeface="Arial Unicode MS" pitchFamily="50" charset="-127"/>
                <a:cs typeface="Arial Unicode MS" pitchFamily="50" charset="-127"/>
              </a:defRPr>
            </a:lvl1pPr>
            <a:lvl2pPr>
              <a:defRPr b="1">
                <a:latin typeface="Arial Unicode MS" pitchFamily="50" charset="-127"/>
                <a:ea typeface="Arial Unicode MS" pitchFamily="50" charset="-127"/>
                <a:cs typeface="Arial Unicode MS" pitchFamily="50" charset="-127"/>
              </a:defRPr>
            </a:lvl2pPr>
            <a:lvl3pPr>
              <a:defRPr b="1">
                <a:latin typeface="Arial Unicode MS" pitchFamily="50" charset="-127"/>
                <a:ea typeface="Arial Unicode MS" pitchFamily="50" charset="-127"/>
                <a:cs typeface="Arial Unicode MS" pitchFamily="50" charset="-127"/>
              </a:defRPr>
            </a:lvl3pPr>
            <a:lvl4pPr>
              <a:defRPr b="1">
                <a:latin typeface="Arial Unicode MS" pitchFamily="50" charset="-127"/>
                <a:ea typeface="Arial Unicode MS" pitchFamily="50" charset="-127"/>
                <a:cs typeface="Arial Unicode MS" pitchFamily="50" charset="-127"/>
              </a:defRPr>
            </a:lvl4pPr>
            <a:lvl5pPr>
              <a:defRPr b="1">
                <a:latin typeface="Arial Unicode MS" pitchFamily="50" charset="-127"/>
                <a:ea typeface="Arial Unicode MS" pitchFamily="50" charset="-127"/>
                <a:cs typeface="Arial Unicode MS" pitchFamily="50" charset="-127"/>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a:t>Taehan Bae et al., Samsung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E463A45-3F8F-4884-8688-5673056C5CE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91140"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
        <p:nvSpPr>
          <p:cNvPr id="9114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mn-ea"/>
              </a:defRPr>
            </a:lvl1pPr>
          </a:lstStyle>
          <a:p>
            <a:pPr>
              <a:defRPr/>
            </a:pPr>
            <a:r>
              <a:rPr lang="en-US" altLang="ko-KR"/>
              <a:t>Taehan Bae et al., Samsung</a:t>
            </a:r>
          </a:p>
        </p:txBody>
      </p:sp>
      <p:sp>
        <p:nvSpPr>
          <p:cNvPr id="9114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mn-ea"/>
              </a:defRPr>
            </a:lvl1pPr>
          </a:lstStyle>
          <a:p>
            <a:pPr>
              <a:defRPr/>
            </a:pPr>
            <a:r>
              <a:rPr lang="en-US" altLang="ko-KR"/>
              <a:t>Slide </a:t>
            </a:r>
            <a:fld id="{EF2B29FC-E694-42E1-B7B7-3DCFFE260924}" type="slidenum">
              <a:rPr lang="en-US" altLang="ko-KR"/>
              <a:pPr>
                <a:defRPr/>
              </a:pPr>
              <a:t>‹#›</a:t>
            </a:fld>
            <a:endParaRPr lang="en-US" altLang="ko-KR"/>
          </a:p>
        </p:txBody>
      </p:sp>
      <p:sp>
        <p:nvSpPr>
          <p:cNvPr id="91143" name="Rectangle 7"/>
          <p:cNvSpPr>
            <a:spLocks noChangeArrowheads="1"/>
          </p:cNvSpPr>
          <p:nvPr/>
        </p:nvSpPr>
        <p:spPr bwMode="auto">
          <a:xfrm>
            <a:off x="2781300" y="397331"/>
            <a:ext cx="5676900" cy="215444"/>
          </a:xfrm>
          <a:prstGeom prst="rect">
            <a:avLst/>
          </a:prstGeom>
          <a:noFill/>
          <a:ln w="9525">
            <a:noFill/>
            <a:miter lim="800000"/>
            <a:headEnd/>
            <a:tailEnd/>
          </a:ln>
          <a:effectLst/>
        </p:spPr>
        <p:txBody>
          <a:bodyPr lIns="0" tIns="0" rIns="0" bIns="0" anchor="b">
            <a:spAutoFit/>
          </a:bodyPr>
          <a:lstStyle/>
          <a:p>
            <a:pPr lvl="4" algn="r" eaLnBrk="0" latinLnBrk="0" hangingPunct="0">
              <a:defRPr/>
            </a:pPr>
            <a:r>
              <a:rPr kumimoji="0" lang="en-US" altLang="ko-KR" sz="1400" b="1" dirty="0">
                <a:ea typeface="굴림" pitchFamily="50" charset="-127"/>
              </a:rPr>
              <a:t>doc.: IEEE 802.15 </a:t>
            </a:r>
            <a:r>
              <a:rPr lang="en-US" altLang="ko-KR" sz="1400" b="1" dirty="0" smtClean="0"/>
              <a:t>15-11-0330-01-0007</a:t>
            </a:r>
            <a:endParaRPr kumimoji="0" lang="en-US" altLang="ko-KR" sz="1400" b="1" dirty="0">
              <a:ea typeface="굴림" pitchFamily="50" charset="-127"/>
            </a:endParaRPr>
          </a:p>
        </p:txBody>
      </p:sp>
      <p:sp>
        <p:nvSpPr>
          <p:cNvPr id="9114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latinLnBrk="0" hangingPunct="0">
              <a:defRPr/>
            </a:pPr>
            <a:endParaRPr kumimoji="0" lang="ko-KR" altLang="en-US">
              <a:ea typeface="+mn-ea"/>
            </a:endParaRPr>
          </a:p>
        </p:txBody>
      </p:sp>
      <p:sp>
        <p:nvSpPr>
          <p:cNvPr id="91145" name="Rectangle 9"/>
          <p:cNvSpPr>
            <a:spLocks noChangeArrowheads="1"/>
          </p:cNvSpPr>
          <p:nvPr/>
        </p:nvSpPr>
        <p:spPr bwMode="auto">
          <a:xfrm>
            <a:off x="685800" y="6475413"/>
            <a:ext cx="1597025" cy="184150"/>
          </a:xfrm>
          <a:prstGeom prst="rect">
            <a:avLst/>
          </a:prstGeom>
          <a:noFill/>
          <a:ln w="9525">
            <a:noFill/>
            <a:miter lim="800000"/>
            <a:headEnd/>
            <a:tailEnd/>
          </a:ln>
          <a:effectLst/>
        </p:spPr>
        <p:txBody>
          <a:bodyPr lIns="0" tIns="0" rIns="0" bIns="0">
            <a:spAutoFit/>
          </a:bodyPr>
          <a:lstStyle/>
          <a:p>
            <a:pPr eaLnBrk="0" latinLnBrk="0" hangingPunct="0">
              <a:defRPr/>
            </a:pPr>
            <a:r>
              <a:rPr kumimoji="0" lang="en-US" altLang="ko-KR" dirty="0">
                <a:ea typeface="굴림" pitchFamily="50" charset="-127"/>
              </a:rPr>
              <a:t>TG-VLC Submission</a:t>
            </a:r>
          </a:p>
        </p:txBody>
      </p:sp>
      <p:sp>
        <p:nvSpPr>
          <p:cNvPr id="9114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latinLnBrk="0" hangingPunct="0">
              <a:defRPr/>
            </a:pPr>
            <a:endParaRPr kumimoji="0" lang="ko-KR" altLang="en-US">
              <a:ea typeface="+mn-ea"/>
            </a:endParaRPr>
          </a:p>
        </p:txBody>
      </p:sp>
    </p:spTree>
  </p:cSld>
  <p:clrMap bg1="lt1" tx1="dk1" bg2="lt2" tx2="dk2" accent1="accent1" accent2="accent2" accent3="accent3" accent4="accent4" accent5="accent5" accent6="accent6" hlink="hlink" folHlink="folHlink"/>
  <p:sldLayoutIdLst>
    <p:sldLayoutId id="2147483711" r:id="rId1"/>
    <p:sldLayoutId id="2147483709" r:id="rId2"/>
    <p:sldLayoutId id="2147483710" r:id="rId3"/>
  </p:sldLayoutIdLst>
  <p:hf hdr="0"/>
  <p:txStyles>
    <p:titleStyle>
      <a:lvl1pPr algn="ctr" rtl="0" eaLnBrk="0" fontAlgn="base" latinLnBrk="1" hangingPunct="0">
        <a:spcBef>
          <a:spcPct val="0"/>
        </a:spcBef>
        <a:spcAft>
          <a:spcPct val="0"/>
        </a:spcAft>
        <a:defRPr kumimoji="1" sz="3600" b="1">
          <a:solidFill>
            <a:schemeClr val="tx2"/>
          </a:solidFill>
          <a:latin typeface="HY헤드라인M" pitchFamily="18" charset="-127"/>
          <a:ea typeface="HY헤드라인M" pitchFamily="18" charset="-127"/>
          <a:cs typeface="+mj-cs"/>
        </a:defRPr>
      </a:lvl1pPr>
      <a:lvl2pPr algn="ctr" rtl="0" eaLnBrk="0" fontAlgn="base" latinLnBrk="1" hangingPunct="0">
        <a:spcBef>
          <a:spcPct val="0"/>
        </a:spcBef>
        <a:spcAft>
          <a:spcPct val="0"/>
        </a:spcAft>
        <a:defRPr kumimoji="1" sz="3600" b="1">
          <a:solidFill>
            <a:schemeClr val="tx2"/>
          </a:solidFill>
          <a:latin typeface="HY헤드라인M" pitchFamily="18" charset="-127"/>
          <a:ea typeface="HY헤드라인M" pitchFamily="18" charset="-127"/>
        </a:defRPr>
      </a:lvl2pPr>
      <a:lvl3pPr algn="ctr" rtl="0" eaLnBrk="0" fontAlgn="base" latinLnBrk="1" hangingPunct="0">
        <a:spcBef>
          <a:spcPct val="0"/>
        </a:spcBef>
        <a:spcAft>
          <a:spcPct val="0"/>
        </a:spcAft>
        <a:defRPr kumimoji="1" sz="3600" b="1">
          <a:solidFill>
            <a:schemeClr val="tx2"/>
          </a:solidFill>
          <a:latin typeface="HY헤드라인M" pitchFamily="18" charset="-127"/>
          <a:ea typeface="HY헤드라인M" pitchFamily="18" charset="-127"/>
        </a:defRPr>
      </a:lvl3pPr>
      <a:lvl4pPr algn="ctr" rtl="0" eaLnBrk="0" fontAlgn="base" latinLnBrk="1" hangingPunct="0">
        <a:spcBef>
          <a:spcPct val="0"/>
        </a:spcBef>
        <a:spcAft>
          <a:spcPct val="0"/>
        </a:spcAft>
        <a:defRPr kumimoji="1" sz="3600" b="1">
          <a:solidFill>
            <a:schemeClr val="tx2"/>
          </a:solidFill>
          <a:latin typeface="HY헤드라인M" pitchFamily="18" charset="-127"/>
          <a:ea typeface="HY헤드라인M" pitchFamily="18" charset="-127"/>
        </a:defRPr>
      </a:lvl4pPr>
      <a:lvl5pPr algn="ctr" rtl="0" eaLnBrk="0" fontAlgn="base" latinLnBrk="1" hangingPunct="0">
        <a:spcBef>
          <a:spcPct val="0"/>
        </a:spcBef>
        <a:spcAft>
          <a:spcPct val="0"/>
        </a:spcAft>
        <a:defRPr kumimoji="1" sz="3600" b="1">
          <a:solidFill>
            <a:schemeClr val="tx2"/>
          </a:solidFill>
          <a:latin typeface="HY헤드라인M" pitchFamily="18" charset="-127"/>
          <a:ea typeface="HY헤드라인M" pitchFamily="18" charset="-127"/>
        </a:defRPr>
      </a:lvl5pPr>
      <a:lvl6pPr marL="457200" algn="ctr" rtl="0" fontAlgn="base" latinLnBrk="1">
        <a:spcBef>
          <a:spcPct val="0"/>
        </a:spcBef>
        <a:spcAft>
          <a:spcPct val="0"/>
        </a:spcAft>
        <a:defRPr kumimoji="1" sz="36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36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36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3600">
          <a:solidFill>
            <a:schemeClr val="tx2"/>
          </a:solidFill>
          <a:latin typeface="굴림" pitchFamily="50" charset="-127"/>
          <a:ea typeface="굴림" pitchFamily="50" charset="-127"/>
        </a:defRPr>
      </a:lvl9pPr>
    </p:titleStyle>
    <p:bodyStyle>
      <a:lvl1pPr marL="342900" indent="-342900" algn="l" rtl="0" eaLnBrk="0" fontAlgn="base" latinLnBrk="1" hangingPunct="0">
        <a:spcBef>
          <a:spcPct val="20000"/>
        </a:spcBef>
        <a:spcAft>
          <a:spcPct val="0"/>
        </a:spcAft>
        <a:buClr>
          <a:schemeClr val="accent2"/>
        </a:buClr>
        <a:buFont typeface="Wingdings" pitchFamily="2" charset="2"/>
        <a:buChar char="v"/>
        <a:defRPr kumimoji="1" sz="3200" b="1">
          <a:solidFill>
            <a:schemeClr val="tx1"/>
          </a:solidFill>
          <a:latin typeface="Arial" pitchFamily="34" charset="0"/>
          <a:ea typeface="Arial Unicode MS" pitchFamily="50" charset="-127"/>
          <a:cs typeface="Arial" pitchFamily="34" charset="0"/>
        </a:defRPr>
      </a:lvl1pPr>
      <a:lvl2pPr marL="742950" indent="-285750" algn="l" rtl="0" eaLnBrk="0" fontAlgn="base" latinLnBrk="1" hangingPunct="0">
        <a:spcBef>
          <a:spcPct val="20000"/>
        </a:spcBef>
        <a:spcAft>
          <a:spcPct val="0"/>
        </a:spcAft>
        <a:buBlip>
          <a:blip r:embed="rId5"/>
        </a:buBlip>
        <a:defRPr kumimoji="1" sz="2800" b="1">
          <a:solidFill>
            <a:schemeClr val="tx1"/>
          </a:solidFill>
          <a:latin typeface="Arial" pitchFamily="34" charset="0"/>
          <a:ea typeface="Arial Unicode MS" pitchFamily="50" charset="-127"/>
          <a:cs typeface="Arial" pitchFamily="34" charset="0"/>
        </a:defRPr>
      </a:lvl2pPr>
      <a:lvl3pPr marL="1085850" indent="-228600" algn="l" rtl="0" eaLnBrk="0" fontAlgn="base" latinLnBrk="1" hangingPunct="0">
        <a:spcBef>
          <a:spcPct val="20000"/>
        </a:spcBef>
        <a:spcAft>
          <a:spcPct val="0"/>
        </a:spcAft>
        <a:buClr>
          <a:srgbClr val="A69DEB"/>
        </a:buClr>
        <a:buFont typeface="Wingdings" pitchFamily="2" charset="2"/>
        <a:buChar char="u"/>
        <a:defRPr kumimoji="1" sz="2400" b="1">
          <a:solidFill>
            <a:schemeClr val="tx1"/>
          </a:solidFill>
          <a:latin typeface="Arial Unicode MS" pitchFamily="50" charset="-127"/>
          <a:ea typeface="Arial Unicode MS" pitchFamily="50" charset="-127"/>
          <a:cs typeface="Arial Unicode MS" pitchFamily="50" charset="-127"/>
        </a:defRPr>
      </a:lvl3pPr>
      <a:lvl4pPr marL="1428750" indent="-228600" algn="l" rtl="0" eaLnBrk="0" fontAlgn="base" latinLnBrk="1" hangingPunct="0">
        <a:spcBef>
          <a:spcPct val="20000"/>
        </a:spcBef>
        <a:spcAft>
          <a:spcPct val="0"/>
        </a:spcAft>
        <a:buClr>
          <a:srgbClr val="DDDDDD"/>
        </a:buClr>
        <a:buFont typeface="Wingdings" pitchFamily="2" charset="2"/>
        <a:buBlip>
          <a:blip r:embed="rId6"/>
        </a:buBlip>
        <a:defRPr kumimoji="1" sz="2000" b="1">
          <a:solidFill>
            <a:schemeClr val="tx1"/>
          </a:solidFill>
          <a:latin typeface="Arial Unicode MS" pitchFamily="50" charset="-127"/>
          <a:ea typeface="Arial Unicode MS" pitchFamily="50" charset="-127"/>
          <a:cs typeface="Arial Unicode MS" pitchFamily="50" charset="-127"/>
        </a:defRPr>
      </a:lvl4pPr>
      <a:lvl5pPr marL="1771650" indent="-228600" algn="l" rtl="0" eaLnBrk="0" fontAlgn="base" latinLnBrk="1" hangingPunct="0">
        <a:spcBef>
          <a:spcPct val="20000"/>
        </a:spcBef>
        <a:spcAft>
          <a:spcPct val="0"/>
        </a:spcAft>
        <a:buChar char="•"/>
        <a:defRPr kumimoji="1" sz="2000" b="1">
          <a:solidFill>
            <a:schemeClr val="tx1"/>
          </a:solidFill>
          <a:latin typeface="Arial" pitchFamily="34" charset="0"/>
          <a:ea typeface="Arial Unicode MS" pitchFamily="50" charset="-127"/>
          <a:cs typeface="Arial" pitchFamily="34" charset="0"/>
        </a:defRPr>
      </a:lvl5pPr>
      <a:lvl6pPr marL="2228850" indent="-228600" algn="l" rtl="0" fontAlgn="base" latinLnBrk="1">
        <a:spcBef>
          <a:spcPct val="20000"/>
        </a:spcBef>
        <a:spcAft>
          <a:spcPct val="0"/>
        </a:spcAft>
        <a:buChar char="•"/>
        <a:defRPr kumimoji="1" sz="2000">
          <a:solidFill>
            <a:schemeClr val="tx1"/>
          </a:solidFill>
          <a:latin typeface="+mn-lt"/>
          <a:ea typeface="+mn-ea"/>
        </a:defRPr>
      </a:lvl6pPr>
      <a:lvl7pPr marL="2686050" indent="-228600" algn="l" rtl="0" fontAlgn="base" latinLnBrk="1">
        <a:spcBef>
          <a:spcPct val="20000"/>
        </a:spcBef>
        <a:spcAft>
          <a:spcPct val="0"/>
        </a:spcAft>
        <a:buChar char="•"/>
        <a:defRPr kumimoji="1" sz="2000">
          <a:solidFill>
            <a:schemeClr val="tx1"/>
          </a:solidFill>
          <a:latin typeface="+mn-lt"/>
          <a:ea typeface="+mn-ea"/>
        </a:defRPr>
      </a:lvl7pPr>
      <a:lvl8pPr marL="3143250" indent="-228600" algn="l" rtl="0" fontAlgn="base" latinLnBrk="1">
        <a:spcBef>
          <a:spcPct val="20000"/>
        </a:spcBef>
        <a:spcAft>
          <a:spcPct val="0"/>
        </a:spcAft>
        <a:buChar char="•"/>
        <a:defRPr kumimoji="1" sz="2000">
          <a:solidFill>
            <a:schemeClr val="tx1"/>
          </a:solidFill>
          <a:latin typeface="+mn-lt"/>
          <a:ea typeface="+mn-ea"/>
        </a:defRPr>
      </a:lvl8pPr>
      <a:lvl9pPr marL="360045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바닥글 개체 틀 2"/>
          <p:cNvSpPr>
            <a:spLocks noGrp="1"/>
          </p:cNvSpPr>
          <p:nvPr>
            <p:ph type="ftr" sz="quarter" idx="11"/>
          </p:nvPr>
        </p:nvSpPr>
        <p:spPr/>
        <p:txBody>
          <a:bodyPr/>
          <a:lstStyle/>
          <a:p>
            <a:pPr>
              <a:defRPr/>
            </a:pPr>
            <a:r>
              <a:rPr lang="en-US" altLang="ko-KR" dirty="0" err="1" smtClean="0"/>
              <a:t>Taehan Bae et al., Samsung</a:t>
            </a:r>
          </a:p>
        </p:txBody>
      </p:sp>
      <p:sp>
        <p:nvSpPr>
          <p:cNvPr id="8195" name="슬라이드 번호 개체 틀 3"/>
          <p:cNvSpPr>
            <a:spLocks noGrp="1"/>
          </p:cNvSpPr>
          <p:nvPr>
            <p:ph type="sldNum" sz="quarter" idx="12"/>
          </p:nvPr>
        </p:nvSpPr>
        <p:spPr/>
        <p:txBody>
          <a:bodyPr/>
          <a:lstStyle/>
          <a:p>
            <a:pPr>
              <a:defRPr/>
            </a:pPr>
            <a:r>
              <a:rPr lang="en-US" altLang="ko-KR" smtClean="0"/>
              <a:t>Slide </a:t>
            </a:r>
            <a:fld id="{F6DDE154-36BE-4381-BCA5-901D7940ACCA}" type="slidenum">
              <a:rPr lang="en-US" altLang="ko-KR" smtClean="0"/>
              <a:pPr>
                <a:defRPr/>
              </a:pPr>
              <a:t>1</a:t>
            </a:fld>
            <a:endParaRPr lang="en-US" altLang="ko-KR" smtClean="0"/>
          </a:p>
        </p:txBody>
      </p:sp>
      <p:sp>
        <p:nvSpPr>
          <p:cNvPr id="3076" name="Rectangle 3"/>
          <p:cNvSpPr>
            <a:spLocks noChangeArrowheads="1"/>
          </p:cNvSpPr>
          <p:nvPr/>
        </p:nvSpPr>
        <p:spPr bwMode="auto">
          <a:xfrm>
            <a:off x="65088" y="609600"/>
            <a:ext cx="8991600" cy="4641850"/>
          </a:xfrm>
          <a:prstGeom prst="rect">
            <a:avLst/>
          </a:prstGeom>
          <a:noFill/>
          <a:ln w="12700">
            <a:noFill/>
            <a:miter lim="800000"/>
            <a:headEnd type="none" w="sm" len="sm"/>
            <a:tailEnd type="none" w="sm" len="sm"/>
          </a:ln>
        </p:spPr>
        <p:txBody>
          <a:bodyPr>
            <a:spAutoFit/>
          </a:bodyPr>
          <a:lstStyle/>
          <a:p>
            <a:pPr algn="ctr" eaLnBrk="0" latinLnBrk="0" hangingPunct="0"/>
            <a:r>
              <a:rPr kumimoji="0" lang="en-US" altLang="ko-KR" sz="1800" b="1" u="sng" dirty="0">
                <a:solidFill>
                  <a:schemeClr val="tx2"/>
                </a:solidFill>
              </a:rPr>
              <a:t>Project: IEEE P802.15 Working Group for Wireless Personal Area Networks (WPANs)</a:t>
            </a:r>
            <a:endParaRPr kumimoji="0" lang="en-US" altLang="ko-KR" sz="1600" b="1" dirty="0">
              <a:solidFill>
                <a:schemeClr val="tx2"/>
              </a:solidFill>
            </a:endParaRPr>
          </a:p>
          <a:p>
            <a:pPr eaLnBrk="0" latinLnBrk="0" hangingPunct="0"/>
            <a:endParaRPr kumimoji="0" lang="en-US" altLang="ko-KR" sz="1600" dirty="0">
              <a:solidFill>
                <a:schemeClr val="tx2"/>
              </a:solidFill>
            </a:endParaRPr>
          </a:p>
          <a:p>
            <a:pPr eaLnBrk="0" latinLnBrk="0" hangingPunct="0"/>
            <a:r>
              <a:rPr kumimoji="0" lang="en-US" altLang="ko-KR" sz="1600" b="1" dirty="0"/>
              <a:t>Submission Title:</a:t>
            </a:r>
            <a:r>
              <a:rPr kumimoji="0" lang="en-US" altLang="ko-KR" sz="1600" dirty="0"/>
              <a:t> [comment CID </a:t>
            </a:r>
            <a:r>
              <a:rPr kumimoji="0" lang="en-US" altLang="ko-KR" sz="1600" dirty="0" smtClean="0"/>
              <a:t>12 </a:t>
            </a:r>
            <a:r>
              <a:rPr kumimoji="0" lang="en-US" altLang="ko-KR" sz="1600" dirty="0"/>
              <a:t>and proposed resolution</a:t>
            </a:r>
            <a:r>
              <a:rPr kumimoji="0" lang="en-US" altLang="ko-KR" sz="1600" dirty="0">
                <a:solidFill>
                  <a:schemeClr val="tx2"/>
                </a:solidFill>
              </a:rPr>
              <a:t>]</a:t>
            </a:r>
          </a:p>
          <a:p>
            <a:pPr eaLnBrk="0" latinLnBrk="0" hangingPunct="0"/>
            <a:r>
              <a:rPr kumimoji="0" lang="en-US" altLang="ko-KR" sz="1600" b="1" dirty="0">
                <a:solidFill>
                  <a:schemeClr val="tx2"/>
                </a:solidFill>
              </a:rPr>
              <a:t>Date Submitted: </a:t>
            </a:r>
            <a:r>
              <a:rPr kumimoji="0" lang="en-US" altLang="ko-KR" sz="1600" dirty="0" smtClean="0">
                <a:solidFill>
                  <a:schemeClr val="tx2"/>
                </a:solidFill>
              </a:rPr>
              <a:t>[April 21 </a:t>
            </a:r>
            <a:r>
              <a:rPr kumimoji="0" lang="en-US" altLang="ko-KR" sz="1600" dirty="0">
                <a:solidFill>
                  <a:schemeClr val="tx2"/>
                </a:solidFill>
              </a:rPr>
              <a:t>2011</a:t>
            </a:r>
            <a:r>
              <a:rPr kumimoji="0" lang="en-US" altLang="ko-KR" sz="1600" dirty="0"/>
              <a:t>]</a:t>
            </a:r>
            <a:r>
              <a:rPr kumimoji="0" lang="en-US" altLang="ko-KR" sz="1600" dirty="0">
                <a:solidFill>
                  <a:schemeClr val="tx2"/>
                </a:solidFill>
              </a:rPr>
              <a:t>	</a:t>
            </a:r>
          </a:p>
          <a:p>
            <a:pPr eaLnBrk="0" latinLnBrk="0" hangingPunct="0"/>
            <a:r>
              <a:rPr kumimoji="0" lang="en-US" altLang="ko-KR" sz="1600" b="1" dirty="0">
                <a:solidFill>
                  <a:schemeClr val="tx2"/>
                </a:solidFill>
              </a:rPr>
              <a:t>Source:</a:t>
            </a:r>
            <a:r>
              <a:rPr kumimoji="0" lang="en-US" altLang="ko-KR" sz="1600" dirty="0">
                <a:solidFill>
                  <a:schemeClr val="tx2"/>
                </a:solidFill>
              </a:rPr>
              <a:t> </a:t>
            </a:r>
            <a:r>
              <a:rPr kumimoji="0" lang="en-US" altLang="ko-KR" sz="1600" dirty="0" smtClean="0">
                <a:solidFill>
                  <a:schemeClr val="tx2"/>
                </a:solidFill>
              </a:rPr>
              <a:t>[</a:t>
            </a:r>
            <a:r>
              <a:rPr kumimoji="0" lang="en-US" altLang="ko-KR" sz="1600" dirty="0" err="1" smtClean="0">
                <a:solidFill>
                  <a:schemeClr val="tx2"/>
                </a:solidFill>
              </a:rPr>
              <a:t>Taehan</a:t>
            </a:r>
            <a:r>
              <a:rPr kumimoji="0" lang="en-US" altLang="ko-KR" sz="1600" dirty="0" smtClean="0">
                <a:solidFill>
                  <a:schemeClr val="tx2"/>
                </a:solidFill>
              </a:rPr>
              <a:t> </a:t>
            </a:r>
            <a:r>
              <a:rPr kumimoji="0" lang="en-US" altLang="ko-KR" sz="1600" dirty="0" err="1">
                <a:solidFill>
                  <a:schemeClr val="tx2"/>
                </a:solidFill>
              </a:rPr>
              <a:t>Bae</a:t>
            </a:r>
            <a:r>
              <a:rPr kumimoji="0" lang="en-US" altLang="ko-KR" sz="1600" dirty="0" smtClean="0">
                <a:solidFill>
                  <a:schemeClr val="tx2"/>
                </a:solidFill>
              </a:rPr>
              <a:t>, </a:t>
            </a:r>
            <a:r>
              <a:rPr kumimoji="0" lang="en-US" altLang="ko-KR" sz="1600" dirty="0" err="1" smtClean="0">
                <a:solidFill>
                  <a:schemeClr val="tx2"/>
                </a:solidFill>
              </a:rPr>
              <a:t>Jaeseung</a:t>
            </a:r>
            <a:r>
              <a:rPr kumimoji="0" lang="en-US" altLang="ko-KR" sz="1600" dirty="0" smtClean="0">
                <a:solidFill>
                  <a:schemeClr val="tx2"/>
                </a:solidFill>
              </a:rPr>
              <a:t> Son] </a:t>
            </a:r>
            <a:r>
              <a:rPr kumimoji="0" lang="en-US" altLang="ko-KR" sz="1600" dirty="0">
                <a:solidFill>
                  <a:schemeClr val="tx2"/>
                </a:solidFill>
              </a:rPr>
              <a:t>Company [Samsung Electronics </a:t>
            </a:r>
            <a:r>
              <a:rPr kumimoji="0" lang="en-US" altLang="ko-KR" sz="1600" dirty="0" err="1">
                <a:solidFill>
                  <a:schemeClr val="tx2"/>
                </a:solidFill>
              </a:rPr>
              <a:t>Co.,LTD</a:t>
            </a:r>
            <a:r>
              <a:rPr kumimoji="0" lang="en-US" altLang="ko-KR" sz="1600" dirty="0">
                <a:solidFill>
                  <a:schemeClr val="tx2"/>
                </a:solidFill>
              </a:rPr>
              <a:t>]</a:t>
            </a:r>
          </a:p>
          <a:p>
            <a:pPr eaLnBrk="0" latinLnBrk="0" hangingPunct="0"/>
            <a:r>
              <a:rPr kumimoji="0" lang="en-US" altLang="ko-KR" sz="1600" dirty="0">
                <a:solidFill>
                  <a:schemeClr val="tx2"/>
                </a:solidFill>
              </a:rPr>
              <a:t>Address [Dong Suwon P.O. Box 105,  416 Maetan-3dong, </a:t>
            </a:r>
            <a:r>
              <a:rPr kumimoji="0" lang="en-US" altLang="ko-KR" sz="1600" dirty="0" err="1">
                <a:solidFill>
                  <a:schemeClr val="tx2"/>
                </a:solidFill>
              </a:rPr>
              <a:t>Yeongtong-gu</a:t>
            </a:r>
            <a:r>
              <a:rPr kumimoji="0" lang="en-US" altLang="ko-KR" sz="1600" dirty="0">
                <a:solidFill>
                  <a:schemeClr val="tx2"/>
                </a:solidFill>
              </a:rPr>
              <a:t>, Suwon-</a:t>
            </a:r>
            <a:r>
              <a:rPr kumimoji="0" lang="en-US" altLang="ko-KR" sz="1600" dirty="0" err="1">
                <a:solidFill>
                  <a:schemeClr val="tx2"/>
                </a:solidFill>
              </a:rPr>
              <a:t>si</a:t>
            </a:r>
            <a:r>
              <a:rPr kumimoji="0" lang="en-US" altLang="ko-KR" sz="1600" dirty="0">
                <a:solidFill>
                  <a:schemeClr val="tx2"/>
                </a:solidFill>
              </a:rPr>
              <a:t>, </a:t>
            </a:r>
            <a:r>
              <a:rPr kumimoji="0" lang="en-US" altLang="ko-KR" sz="1600" dirty="0" err="1">
                <a:solidFill>
                  <a:schemeClr val="tx2"/>
                </a:solidFill>
              </a:rPr>
              <a:t>Gyeonggi</a:t>
            </a:r>
            <a:r>
              <a:rPr kumimoji="0" lang="en-US" altLang="ko-KR" sz="1600" dirty="0">
                <a:solidFill>
                  <a:schemeClr val="tx2"/>
                </a:solidFill>
              </a:rPr>
              <a:t>-do, 443-742 Korea]</a:t>
            </a:r>
          </a:p>
          <a:p>
            <a:pPr eaLnBrk="0" latinLnBrk="0" hangingPunct="0"/>
            <a:r>
              <a:rPr kumimoji="0" lang="en-US" altLang="ko-KR" sz="1600" dirty="0">
                <a:solidFill>
                  <a:schemeClr val="tx2"/>
                </a:solidFill>
              </a:rPr>
              <a:t>Voice:[82-31-279-7293], FAX: [82-31-279-5130], E-Mail:[taehan.bae@samsung.com]	</a:t>
            </a:r>
          </a:p>
          <a:p>
            <a:pPr eaLnBrk="0" latinLnBrk="0" hangingPunct="0">
              <a:spcBef>
                <a:spcPts val="600"/>
              </a:spcBef>
              <a:spcAft>
                <a:spcPts val="600"/>
              </a:spcAft>
            </a:pPr>
            <a:r>
              <a:rPr kumimoji="0" lang="en-US" altLang="ko-KR" sz="1600" b="1" dirty="0">
                <a:solidFill>
                  <a:schemeClr val="tx2"/>
                </a:solidFill>
              </a:rPr>
              <a:t>Re:</a:t>
            </a:r>
            <a:r>
              <a:rPr kumimoji="0" lang="en-US" altLang="ko-KR" sz="1600" dirty="0">
                <a:solidFill>
                  <a:schemeClr val="tx2"/>
                </a:solidFill>
              </a:rPr>
              <a:t> []</a:t>
            </a:r>
          </a:p>
          <a:p>
            <a:pPr eaLnBrk="0" latinLnBrk="0" hangingPunct="0">
              <a:spcBef>
                <a:spcPts val="100"/>
              </a:spcBef>
              <a:spcAft>
                <a:spcPts val="100"/>
              </a:spcAft>
            </a:pPr>
            <a:r>
              <a:rPr kumimoji="0" lang="en-US" altLang="ko-KR" sz="1600" b="1" dirty="0">
                <a:solidFill>
                  <a:schemeClr val="tx2"/>
                </a:solidFill>
              </a:rPr>
              <a:t>Abstract:</a:t>
            </a:r>
            <a:r>
              <a:rPr kumimoji="0" lang="en-US" altLang="ko-KR" sz="1600" dirty="0">
                <a:solidFill>
                  <a:schemeClr val="tx2"/>
                </a:solidFill>
              </a:rPr>
              <a:t>	[</a:t>
            </a:r>
            <a:r>
              <a:rPr kumimoji="0" lang="en-US" altLang="ko-KR" sz="1600" dirty="0"/>
              <a:t>Proposed resolution about comment CID </a:t>
            </a:r>
            <a:r>
              <a:rPr kumimoji="0" lang="en-US" altLang="ko-KR" sz="1600" dirty="0" smtClean="0"/>
              <a:t>12 ]</a:t>
            </a:r>
            <a:r>
              <a:rPr kumimoji="0" lang="en-US" altLang="ko-KR" sz="1600" dirty="0" smtClean="0">
                <a:solidFill>
                  <a:schemeClr val="tx2"/>
                </a:solidFill>
              </a:rPr>
              <a:t> </a:t>
            </a:r>
            <a:endParaRPr kumimoji="0" lang="en-US" altLang="ko-KR" sz="1600" dirty="0">
              <a:solidFill>
                <a:schemeClr val="tx2"/>
              </a:solidFill>
            </a:endParaRPr>
          </a:p>
          <a:p>
            <a:pPr eaLnBrk="0" latinLnBrk="0" hangingPunct="0">
              <a:spcBef>
                <a:spcPts val="600"/>
              </a:spcBef>
              <a:spcAft>
                <a:spcPts val="600"/>
              </a:spcAft>
            </a:pPr>
            <a:r>
              <a:rPr kumimoji="0" lang="en-US" altLang="ko-KR" sz="1600" b="1" dirty="0">
                <a:solidFill>
                  <a:schemeClr val="tx2"/>
                </a:solidFill>
              </a:rPr>
              <a:t>Purpose:</a:t>
            </a:r>
            <a:r>
              <a:rPr kumimoji="0" lang="en-US" altLang="ko-KR" sz="1600" dirty="0">
                <a:solidFill>
                  <a:schemeClr val="tx2"/>
                </a:solidFill>
              </a:rPr>
              <a:t>	[</a:t>
            </a:r>
            <a:r>
              <a:rPr kumimoji="0" lang="en-US" altLang="ko-KR" sz="1600" dirty="0">
                <a:solidFill>
                  <a:srgbClr val="000000"/>
                </a:solidFill>
              </a:rPr>
              <a:t>Contribution to IEEE 802.15.7 TG-VLC</a:t>
            </a:r>
            <a:r>
              <a:rPr kumimoji="0" lang="en-US" altLang="ko-KR" sz="1600" dirty="0">
                <a:solidFill>
                  <a:schemeClr val="tx2"/>
                </a:solidFill>
              </a:rPr>
              <a:t>]</a:t>
            </a:r>
          </a:p>
          <a:p>
            <a:pPr eaLnBrk="0" latinLnBrk="0" hangingPunct="0"/>
            <a:r>
              <a:rPr kumimoji="0" lang="en-US" altLang="ko-KR" sz="1600" b="1" dirty="0">
                <a:solidFill>
                  <a:schemeClr val="tx2"/>
                </a:solidFill>
              </a:rPr>
              <a:t>Notice:</a:t>
            </a:r>
            <a:r>
              <a:rPr kumimoji="0" lang="en-US" altLang="ko-KR"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latinLnBrk="0" hangingPunct="0"/>
            <a:r>
              <a:rPr kumimoji="0" lang="en-US" altLang="ko-KR" sz="1600" b="1" dirty="0">
                <a:solidFill>
                  <a:schemeClr val="tx2"/>
                </a:solidFill>
              </a:rPr>
              <a:t>Release:</a:t>
            </a:r>
            <a:r>
              <a:rPr kumimoji="0" lang="en-US" altLang="ko-KR" sz="1600" dirty="0">
                <a:solidFill>
                  <a:schemeClr val="tx2"/>
                </a:solidFill>
              </a:rPr>
              <a:t>	The contributor acknowledges and accepts that this contribution becomes the property of IEEE and may be made publicly available by P802.15.	</a:t>
            </a:r>
          </a:p>
        </p:txBody>
      </p:sp>
      <p:sp>
        <p:nvSpPr>
          <p:cNvPr id="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내용 개체 틀 1"/>
          <p:cNvSpPr>
            <a:spLocks noGrp="1"/>
          </p:cNvSpPr>
          <p:nvPr>
            <p:ph idx="1"/>
          </p:nvPr>
        </p:nvSpPr>
        <p:spPr>
          <a:xfrm>
            <a:off x="685800" y="1497013"/>
            <a:ext cx="7772400" cy="4832350"/>
          </a:xfrm>
        </p:spPr>
        <p:txBody>
          <a:bodyPr/>
          <a:lstStyle/>
          <a:p>
            <a:pPr eaLnBrk="1" hangingPunct="1">
              <a:defRPr/>
            </a:pPr>
            <a:r>
              <a:rPr lang="en-US" altLang="ko-KR" sz="2400" dirty="0" smtClean="0">
                <a:latin typeface="Arial" charset="0"/>
                <a:ea typeface="굴림" charset="-127"/>
                <a:cs typeface="Arial" charset="0"/>
              </a:rPr>
              <a:t>Comment 12</a:t>
            </a:r>
            <a:endParaRPr lang="en-US" altLang="ko-KR" sz="2000" dirty="0" smtClean="0">
              <a:latin typeface="Arial" charset="0"/>
              <a:ea typeface="굴림" charset="-127"/>
              <a:cs typeface="Arial" charset="0"/>
            </a:endParaRPr>
          </a:p>
          <a:p>
            <a:pPr lvl="1" eaLnBrk="1" hangingPunct="1">
              <a:defRPr/>
            </a:pPr>
            <a:r>
              <a:rPr lang="en-US" altLang="ko-KR" sz="2000" dirty="0" smtClean="0">
                <a:latin typeface="Arial" charset="0"/>
                <a:ea typeface="굴림" charset="-127"/>
                <a:cs typeface="Arial" charset="0"/>
              </a:rPr>
              <a:t>About the same philosophy of both Blinking notification and color-function support</a:t>
            </a: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eaLnBrk="1" hangingPunct="1">
              <a:defRPr/>
            </a:pPr>
            <a:endParaRPr lang="en-US" altLang="ko-KR" sz="2400" dirty="0" smtClean="0">
              <a:latin typeface="Arial" charset="0"/>
              <a:ea typeface="굴림" charset="-127"/>
              <a:cs typeface="Arial" charset="0"/>
            </a:endParaRPr>
          </a:p>
          <a:p>
            <a:pPr eaLnBrk="1" hangingPunct="1">
              <a:defRPr/>
            </a:pPr>
            <a:r>
              <a:rPr lang="en-US" altLang="ko-KR" sz="2400" dirty="0" smtClean="0">
                <a:latin typeface="Arial" charset="0"/>
                <a:ea typeface="굴림" charset="-127"/>
                <a:cs typeface="Arial" charset="0"/>
              </a:rPr>
              <a:t>Agree and Principle and </a:t>
            </a:r>
            <a:r>
              <a:rPr lang="en-US" altLang="ko-KR" sz="2400" dirty="0" smtClean="0"/>
              <a:t>Instruction to Editor in next page</a:t>
            </a:r>
            <a:endParaRPr lang="en-US" altLang="ko-KR" sz="1600" dirty="0" smtClean="0">
              <a:latin typeface="Arial" charset="0"/>
              <a:ea typeface="굴림" charset="-127"/>
              <a:cs typeface="Arial" charset="0"/>
            </a:endParaRPr>
          </a:p>
        </p:txBody>
      </p:sp>
      <p:sp>
        <p:nvSpPr>
          <p:cNvPr id="11267" name="바닥글 개체 틀 2"/>
          <p:cNvSpPr>
            <a:spLocks noGrp="1"/>
          </p:cNvSpPr>
          <p:nvPr>
            <p:ph type="ftr" sz="quarter" idx="11"/>
          </p:nvPr>
        </p:nvSpPr>
        <p:spPr/>
        <p:txBody>
          <a:bodyPr/>
          <a:lstStyle/>
          <a:p>
            <a:pPr>
              <a:defRPr/>
            </a:pPr>
            <a:r>
              <a:rPr lang="en-US" altLang="ko-KR" smtClean="0"/>
              <a:t>Taehan Bae et al., Samsung</a:t>
            </a:r>
          </a:p>
        </p:txBody>
      </p:sp>
      <p:sp>
        <p:nvSpPr>
          <p:cNvPr id="11268" name="슬라이드 번호 개체 틀 3"/>
          <p:cNvSpPr>
            <a:spLocks noGrp="1"/>
          </p:cNvSpPr>
          <p:nvPr>
            <p:ph type="sldNum" sz="quarter" idx="12"/>
          </p:nvPr>
        </p:nvSpPr>
        <p:spPr/>
        <p:txBody>
          <a:bodyPr/>
          <a:lstStyle/>
          <a:p>
            <a:pPr>
              <a:defRPr/>
            </a:pPr>
            <a:r>
              <a:rPr lang="en-US" altLang="ko-KR" smtClean="0"/>
              <a:t>Slide </a:t>
            </a:r>
            <a:fld id="{FDD10E7D-9543-4A6C-AE18-DD375AD7C06F}" type="slidenum">
              <a:rPr lang="en-US" altLang="ko-KR" smtClean="0"/>
              <a:pPr>
                <a:defRPr/>
              </a:pPr>
              <a:t>2</a:t>
            </a:fld>
            <a:endParaRPr lang="en-US" altLang="ko-KR" smtClean="0"/>
          </a:p>
        </p:txBody>
      </p:sp>
      <p:sp>
        <p:nvSpPr>
          <p:cNvPr id="4101" name="제목 4"/>
          <p:cNvSpPr>
            <a:spLocks noGrp="1"/>
          </p:cNvSpPr>
          <p:nvPr>
            <p:ph type="title"/>
          </p:nvPr>
        </p:nvSpPr>
        <p:spPr>
          <a:xfrm>
            <a:off x="703263" y="769938"/>
            <a:ext cx="7772400" cy="530225"/>
          </a:xfrm>
        </p:spPr>
        <p:txBody>
          <a:bodyPr/>
          <a:lstStyle/>
          <a:p>
            <a:pPr eaLnBrk="1" hangingPunct="1"/>
            <a:r>
              <a:rPr lang="en-US" altLang="ko-KR" dirty="0" smtClean="0">
                <a:ea typeface="굴림" charset="-127"/>
              </a:rPr>
              <a:t>Comment CID 12</a:t>
            </a:r>
            <a:endParaRPr lang="ko-KR" altLang="en-US" sz="3200" dirty="0" smtClean="0"/>
          </a:p>
        </p:txBody>
      </p:sp>
      <p:graphicFrame>
        <p:nvGraphicFramePr>
          <p:cNvPr id="8" name="표 7"/>
          <p:cNvGraphicFramePr>
            <a:graphicFrameLocks noGrp="1"/>
          </p:cNvGraphicFramePr>
          <p:nvPr/>
        </p:nvGraphicFramePr>
        <p:xfrm>
          <a:off x="397566" y="2822714"/>
          <a:ext cx="8587408" cy="1906999"/>
        </p:xfrm>
        <a:graphic>
          <a:graphicData uri="http://schemas.openxmlformats.org/drawingml/2006/table">
            <a:tbl>
              <a:tblPr/>
              <a:tblGrid>
                <a:gridCol w="609599"/>
                <a:gridCol w="698958"/>
                <a:gridCol w="366397"/>
                <a:gridCol w="667363"/>
                <a:gridCol w="414134"/>
                <a:gridCol w="2862470"/>
                <a:gridCol w="2968487"/>
              </a:tblGrid>
              <a:tr h="592318">
                <a:tc>
                  <a:txBody>
                    <a:bodyPr/>
                    <a:lstStyle/>
                    <a:p>
                      <a:pPr algn="ctr" fontAlgn="ctr"/>
                      <a:r>
                        <a:rPr lang="en-US" sz="1000" b="0" i="0" u="none" strike="noStrike" dirty="0">
                          <a:latin typeface="Arial"/>
                        </a:rPr>
                        <a:t>Comment #</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latin typeface="Arial"/>
                        </a:rPr>
                        <a:t>Name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latin typeface="Arial"/>
                        </a:rPr>
                        <a:t>Page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latin typeface="Arial"/>
                        </a:rPr>
                        <a:t>Subclause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latin typeface="Arial"/>
                        </a:rPr>
                        <a:t>Line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0" i="0" u="none" strike="noStrike">
                          <a:latin typeface="Arial"/>
                        </a:rPr>
                        <a:t>Comment</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0" i="0" u="none" strike="noStrike" dirty="0">
                          <a:latin typeface="Arial"/>
                        </a:rPr>
                        <a:t>Proposed Change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4681">
                <a:tc>
                  <a:txBody>
                    <a:bodyPr/>
                    <a:lstStyle/>
                    <a:p>
                      <a:pPr algn="ctr" fontAlgn="ctr"/>
                      <a:r>
                        <a:rPr lang="en-US" altLang="ko-KR" sz="1100" b="0" i="0" u="none" strike="noStrike" dirty="0">
                          <a:latin typeface="Arial"/>
                        </a:rPr>
                        <a:t>12</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latin typeface="Arial"/>
                        </a:rPr>
                        <a:t>Lim, </a:t>
                      </a:r>
                      <a:endParaRPr lang="en-US" sz="1100" b="0" i="0" u="none" strike="noStrike" dirty="0" smtClean="0">
                        <a:latin typeface="Arial"/>
                      </a:endParaRPr>
                    </a:p>
                    <a:p>
                      <a:pPr algn="ctr" fontAlgn="ctr"/>
                      <a:r>
                        <a:rPr lang="en-US" sz="1100" b="0" i="0" u="none" strike="noStrike" dirty="0" smtClean="0">
                          <a:latin typeface="Arial"/>
                        </a:rPr>
                        <a:t>Sang-</a:t>
                      </a:r>
                      <a:r>
                        <a:rPr lang="en-US" sz="1100" b="0" i="0" u="none" strike="noStrike" dirty="0" err="1" smtClean="0">
                          <a:latin typeface="Arial"/>
                        </a:rPr>
                        <a:t>Kyu</a:t>
                      </a:r>
                      <a:endParaRPr lang="en-US" sz="1100" b="0" i="0" u="none" strike="noStrike" dirty="0">
                        <a:latin typeface="Arial"/>
                      </a:endParaRP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ko-KR" sz="1400" b="0" i="0" u="none" strike="noStrike">
                          <a:latin typeface="Arial"/>
                        </a:rPr>
                        <a:t>61</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ko-KR" sz="1400" b="0" i="0" u="none" strike="noStrike">
                          <a:latin typeface="Arial"/>
                        </a:rPr>
                        <a:t>5.1.10.2</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ko-KR" sz="1400" b="0" i="0" u="none" strike="noStrike">
                          <a:latin typeface="Arial"/>
                        </a:rPr>
                        <a:t>16</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fontAlgn="ctr">
                        <a:buAutoNum type="arabicPeriod"/>
                      </a:pPr>
                      <a:r>
                        <a:rPr lang="en-US" sz="1400" b="0" i="0" u="none" strike="noStrike" dirty="0" smtClean="0">
                          <a:latin typeface="Arial"/>
                        </a:rPr>
                        <a:t>There </a:t>
                      </a:r>
                      <a:r>
                        <a:rPr lang="en-US" sz="1400" b="0" i="0" u="none" strike="noStrike" dirty="0">
                          <a:latin typeface="Arial"/>
                        </a:rPr>
                        <a:t>is no any description </a:t>
                      </a:r>
                      <a:r>
                        <a:rPr lang="en-US" sz="1400" b="0" i="0" u="none" strike="noStrike" dirty="0" smtClean="0">
                          <a:latin typeface="Arial"/>
                        </a:rPr>
                        <a:t>for</a:t>
                      </a:r>
                    </a:p>
                    <a:p>
                      <a:pPr marL="0" indent="0" algn="l" fontAlgn="ctr">
                        <a:buNone/>
                      </a:pPr>
                      <a:r>
                        <a:rPr lang="en-US" sz="1400" b="0" i="0" u="none" strike="noStrike" dirty="0" smtClean="0">
                          <a:latin typeface="Arial"/>
                        </a:rPr>
                        <a:t>   </a:t>
                      </a:r>
                      <a:r>
                        <a:rPr lang="en-US" sz="1400" b="0" i="0" u="none" strike="noStrike" dirty="0">
                          <a:latin typeface="Arial"/>
                        </a:rPr>
                        <a:t>Table 4 in 5.1.10.2</a:t>
                      </a:r>
                      <a:r>
                        <a:rPr lang="en-US" sz="1400" b="0" i="0" u="none" strike="noStrike" dirty="0" smtClean="0">
                          <a:latin typeface="Arial"/>
                        </a:rPr>
                        <a:t>.</a:t>
                      </a:r>
                    </a:p>
                    <a:p>
                      <a:pPr marL="0" indent="0" algn="l" fontAlgn="ctr">
                        <a:buNone/>
                      </a:pPr>
                      <a:endParaRPr lang="en-US" sz="1400" b="0" i="0" u="none" strike="noStrike" dirty="0" smtClean="0">
                        <a:latin typeface="Arial"/>
                      </a:endParaRPr>
                    </a:p>
                    <a:p>
                      <a:pPr marL="0" indent="0" algn="l" fontAlgn="ctr">
                        <a:buNone/>
                      </a:pPr>
                      <a:r>
                        <a:rPr lang="en-US" sz="1400" b="0" i="0" u="none" strike="noStrike" dirty="0" smtClean="0">
                          <a:latin typeface="Arial"/>
                        </a:rPr>
                        <a:t>2. </a:t>
                      </a:r>
                      <a:r>
                        <a:rPr lang="en-US" sz="1400" b="0" i="0" u="none" strike="noStrike" dirty="0">
                          <a:latin typeface="Arial"/>
                        </a:rPr>
                        <a:t>"Bit: 5" is not clear whether </a:t>
                      </a:r>
                      <a:r>
                        <a:rPr lang="en-US" sz="1400" b="0" i="0" u="none" strike="noStrike" dirty="0" smtClean="0">
                          <a:latin typeface="Arial"/>
                        </a:rPr>
                        <a:t>it</a:t>
                      </a:r>
                    </a:p>
                    <a:p>
                      <a:pPr marL="342900" indent="-342900" algn="l" fontAlgn="ctr">
                        <a:buNone/>
                      </a:pPr>
                      <a:r>
                        <a:rPr lang="en-US" sz="1400" b="0" i="0" u="none" strike="noStrike" dirty="0" smtClean="0">
                          <a:latin typeface="Arial"/>
                        </a:rPr>
                        <a:t>    </a:t>
                      </a:r>
                      <a:r>
                        <a:rPr lang="en-US" sz="1400" b="0" i="0" u="none" strike="noStrike" dirty="0">
                          <a:latin typeface="Arial"/>
                        </a:rPr>
                        <a:t>says 5th bit or the number of bit </a:t>
                      </a:r>
                      <a:endParaRPr lang="en-US" sz="1400" b="0" i="0" u="none" strike="noStrike" dirty="0" smtClean="0">
                        <a:latin typeface="Arial"/>
                      </a:endParaRPr>
                    </a:p>
                    <a:p>
                      <a:pPr marL="342900" indent="-342900" algn="l" fontAlgn="ctr">
                        <a:buNone/>
                      </a:pPr>
                      <a:r>
                        <a:rPr lang="en-US" sz="1400" b="0" i="0" u="none" strike="noStrike" dirty="0" smtClean="0">
                          <a:latin typeface="Arial"/>
                        </a:rPr>
                        <a:t>    is </a:t>
                      </a:r>
                      <a:r>
                        <a:rPr lang="en-US" sz="1400" b="0" i="0" u="none" strike="noStrike" dirty="0">
                          <a:latin typeface="Arial"/>
                        </a:rPr>
                        <a:t>5.</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fontAlgn="ctr">
                        <a:buAutoNum type="arabicPeriod"/>
                      </a:pPr>
                      <a:r>
                        <a:rPr lang="en-US" sz="1400" b="0" i="0" u="none" strike="noStrike" dirty="0" smtClean="0">
                          <a:latin typeface="Arial"/>
                        </a:rPr>
                        <a:t>Add </a:t>
                      </a:r>
                      <a:r>
                        <a:rPr lang="en-US" sz="1400" b="0" i="0" u="none" strike="noStrike" dirty="0">
                          <a:latin typeface="Arial"/>
                        </a:rPr>
                        <a:t>the description for Table 4 to </a:t>
                      </a:r>
                      <a:endParaRPr lang="en-US" sz="1400" b="0" i="0" u="none" strike="noStrike" dirty="0" smtClean="0">
                        <a:latin typeface="Arial"/>
                      </a:endParaRPr>
                    </a:p>
                    <a:p>
                      <a:pPr marL="0" indent="0" algn="l" fontAlgn="ctr">
                        <a:buNone/>
                      </a:pPr>
                      <a:r>
                        <a:rPr lang="en-US" sz="1400" b="0" i="0" u="none" strike="noStrike" dirty="0" smtClean="0">
                          <a:latin typeface="Arial"/>
                        </a:rPr>
                        <a:t>   the </a:t>
                      </a:r>
                      <a:r>
                        <a:rPr lang="en-US" sz="1400" b="0" i="0" u="none" strike="noStrike" dirty="0">
                          <a:latin typeface="Arial"/>
                        </a:rPr>
                        <a:t>text body</a:t>
                      </a:r>
                      <a:r>
                        <a:rPr lang="en-US" sz="1400" b="0" i="0" u="none" strike="noStrike" dirty="0" smtClean="0">
                          <a:latin typeface="Arial"/>
                        </a:rPr>
                        <a:t>.</a:t>
                      </a:r>
                    </a:p>
                    <a:p>
                      <a:pPr marL="0" indent="0" algn="l" fontAlgn="ctr">
                        <a:buNone/>
                      </a:pPr>
                      <a:r>
                        <a:rPr lang="en-US" sz="1400" b="0" i="0" u="none" strike="noStrike" dirty="0" smtClean="0">
                          <a:latin typeface="Arial"/>
                        </a:rPr>
                        <a:t>3. Change </a:t>
                      </a:r>
                      <a:r>
                        <a:rPr lang="en-US" sz="1400" b="0" i="0" u="none" strike="noStrike" dirty="0">
                          <a:latin typeface="Arial"/>
                        </a:rPr>
                        <a:t>"Bit :5" in Table 4 to "Bit : </a:t>
                      </a:r>
                      <a:endParaRPr lang="en-US" sz="1400" b="0" i="0" u="none" strike="noStrike" dirty="0" smtClean="0">
                        <a:latin typeface="Arial"/>
                      </a:endParaRPr>
                    </a:p>
                    <a:p>
                      <a:pPr marL="0" indent="0" algn="l" fontAlgn="ctr">
                        <a:buNone/>
                      </a:pPr>
                      <a:r>
                        <a:rPr lang="en-US" sz="1400" b="0" i="0" u="none" strike="noStrike" dirty="0" smtClean="0">
                          <a:latin typeface="Arial"/>
                        </a:rPr>
                        <a:t>    b0</a:t>
                      </a:r>
                      <a:r>
                        <a:rPr lang="en-US" sz="1400" b="0" i="0" u="none" strike="noStrike" dirty="0">
                          <a:latin typeface="Arial"/>
                        </a:rPr>
                        <a:t>, b1, b2, b3, b4".</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463550" y="1524001"/>
            <a:ext cx="8256588" cy="3962400"/>
          </a:xfrm>
        </p:spPr>
        <p:txBody>
          <a:bodyPr>
            <a:normAutofit fontScale="70000" lnSpcReduction="20000"/>
          </a:bodyPr>
          <a:lstStyle/>
          <a:p>
            <a:pPr>
              <a:buFont typeface="Wingdings" pitchFamily="2" charset="2"/>
              <a:buAutoNum type="arabicPeriod"/>
              <a:defRPr/>
            </a:pPr>
            <a:r>
              <a:rPr lang="en-US" altLang="ko-KR" sz="1800" b="0" dirty="0" smtClean="0">
                <a:ea typeface="굴림" charset="-127"/>
              </a:rPr>
              <a:t>Delete the text, figure and table about “hopping” in the draft.</a:t>
            </a:r>
          </a:p>
          <a:p>
            <a:pPr>
              <a:buFont typeface="Wingdings" pitchFamily="2" charset="2"/>
              <a:buAutoNum type="arabicPeriod"/>
              <a:defRPr/>
            </a:pPr>
            <a:r>
              <a:rPr lang="en-US" altLang="ko-KR" sz="1800" b="0" dirty="0" smtClean="0">
                <a:ea typeface="굴림" charset="-127"/>
              </a:rPr>
              <a:t>Pleaser refer following instruction</a:t>
            </a:r>
            <a:endParaRPr lang="en-US" altLang="ko-KR" sz="1400" b="0" dirty="0" smtClean="0">
              <a:ea typeface="굴림" charset="-127"/>
            </a:endParaRPr>
          </a:p>
          <a:p>
            <a:pPr>
              <a:buNone/>
              <a:defRPr/>
            </a:pPr>
            <a:endParaRPr lang="en-US" altLang="ko-KR" sz="1400" b="0" dirty="0" smtClean="0">
              <a:ea typeface="굴림" charset="-127"/>
            </a:endParaRPr>
          </a:p>
          <a:p>
            <a:pPr>
              <a:buFontTx/>
              <a:buChar char="-"/>
              <a:defRPr/>
            </a:pPr>
            <a:r>
              <a:rPr lang="en-US" altLang="ko-KR" sz="1400" b="0" dirty="0" smtClean="0">
                <a:ea typeface="굴림" charset="-127"/>
              </a:rPr>
              <a:t>Delete following sentence at line 47 page viii</a:t>
            </a:r>
          </a:p>
          <a:p>
            <a:pPr lvl="1">
              <a:buFont typeface="Wingdings" pitchFamily="2" charset="2"/>
              <a:buChar char="§"/>
              <a:defRPr/>
            </a:pPr>
            <a:r>
              <a:rPr lang="en-US" altLang="ko-KR" sz="1400" b="0" dirty="0" smtClean="0">
                <a:ea typeface="굴림" charset="-127"/>
              </a:rPr>
              <a:t>5.1.10.2Band hopping for interference avoidance...........................................................60</a:t>
            </a:r>
          </a:p>
          <a:p>
            <a:pPr lvl="1">
              <a:buFont typeface="Wingdings" pitchFamily="2" charset="2"/>
              <a:buChar char="§"/>
              <a:defRPr/>
            </a:pPr>
            <a:endParaRPr lang="en-US" altLang="ko-KR" sz="1400" b="0" dirty="0" smtClean="0">
              <a:ea typeface="굴림" charset="-127"/>
            </a:endParaRPr>
          </a:p>
          <a:p>
            <a:pPr>
              <a:buFontTx/>
              <a:buChar char="-"/>
              <a:defRPr/>
            </a:pPr>
            <a:r>
              <a:rPr lang="en-US" altLang="ko-KR" sz="1400" b="0" dirty="0" smtClean="0">
                <a:ea typeface="굴림" charset="-127"/>
              </a:rPr>
              <a:t>Delete following sentence at line 35 page 3</a:t>
            </a:r>
          </a:p>
          <a:p>
            <a:pPr lvl="1">
              <a:buFont typeface="Wingdings" pitchFamily="2" charset="2"/>
              <a:buChar char="§"/>
              <a:defRPr/>
            </a:pPr>
            <a:r>
              <a:rPr lang="en-US" altLang="ko-KR" sz="1400" b="0" dirty="0" err="1" smtClean="0">
                <a:ea typeface="굴림" charset="-127"/>
              </a:rPr>
              <a:t>HPhopping</a:t>
            </a:r>
            <a:r>
              <a:rPr lang="en-US" altLang="ko-KR" sz="1400" b="0" dirty="0" smtClean="0">
                <a:ea typeface="굴림" charset="-127"/>
              </a:rPr>
              <a:t> pattern</a:t>
            </a:r>
          </a:p>
          <a:p>
            <a:pPr lvl="1">
              <a:buFont typeface="Wingdings" pitchFamily="2" charset="2"/>
              <a:buChar char="§"/>
              <a:defRPr/>
            </a:pPr>
            <a:endParaRPr lang="en-US" altLang="ko-KR" sz="1400" b="0" dirty="0" smtClean="0">
              <a:ea typeface="굴림" charset="-127"/>
            </a:endParaRPr>
          </a:p>
          <a:p>
            <a:pPr>
              <a:buFontTx/>
              <a:buChar char="-"/>
              <a:defRPr/>
            </a:pPr>
            <a:r>
              <a:rPr lang="en-US" altLang="ko-KR" sz="1400" b="0" dirty="0" smtClean="0">
                <a:ea typeface="굴림" charset="-127"/>
              </a:rPr>
              <a:t>Delete following sentence at line 23 page 23</a:t>
            </a:r>
          </a:p>
          <a:p>
            <a:pPr lvl="1">
              <a:buFont typeface="Wingdings" pitchFamily="2" charset="2"/>
              <a:buChar char="§"/>
              <a:defRPr/>
            </a:pPr>
            <a:r>
              <a:rPr lang="en-US" altLang="ko-KR" sz="1400" b="0" dirty="0" smtClean="0">
                <a:ea typeface="굴림" charset="-127"/>
              </a:rPr>
              <a:t>and band hopping </a:t>
            </a:r>
          </a:p>
          <a:p>
            <a:pPr lvl="1">
              <a:buFont typeface="Wingdings" pitchFamily="2" charset="2"/>
              <a:buChar char="§"/>
              <a:defRPr/>
            </a:pPr>
            <a:endParaRPr lang="en-US" altLang="ko-KR" sz="1400" b="0" dirty="0" smtClean="0">
              <a:ea typeface="굴림" charset="-127"/>
            </a:endParaRPr>
          </a:p>
          <a:p>
            <a:pPr>
              <a:buFontTx/>
              <a:buChar char="-"/>
              <a:defRPr/>
            </a:pPr>
            <a:r>
              <a:rPr lang="en-US" altLang="ko-KR" sz="1400" b="0" dirty="0" smtClean="0">
                <a:ea typeface="굴림" charset="-127"/>
              </a:rPr>
              <a:t>Delete </a:t>
            </a:r>
            <a:r>
              <a:rPr lang="en-US" altLang="ko-KR" sz="1400" b="0" dirty="0" err="1" smtClean="0">
                <a:ea typeface="굴림" charset="-127"/>
              </a:rPr>
              <a:t>subclause</a:t>
            </a:r>
            <a:r>
              <a:rPr lang="en-US" altLang="ko-KR" sz="1400" b="0" dirty="0" smtClean="0">
                <a:ea typeface="굴림" charset="-127"/>
              </a:rPr>
              <a:t> 5.1.10.2 at line 50 page 60</a:t>
            </a:r>
          </a:p>
          <a:p>
            <a:pPr lvl="1">
              <a:buFont typeface="Wingdings" pitchFamily="2" charset="2"/>
              <a:buChar char="§"/>
              <a:defRPr/>
            </a:pPr>
            <a:r>
              <a:rPr lang="en-US" altLang="ko-KR" sz="1400" b="0" dirty="0" smtClean="0">
                <a:ea typeface="굴림" charset="-127"/>
              </a:rPr>
              <a:t>5.1.10.2 Band hopping for interference avoidance</a:t>
            </a:r>
          </a:p>
          <a:p>
            <a:pPr lvl="1">
              <a:buNone/>
              <a:defRPr/>
            </a:pPr>
            <a:r>
              <a:rPr lang="en-US" altLang="ko-KR" sz="1400" b="0" dirty="0" smtClean="0">
                <a:ea typeface="굴림" charset="-127"/>
              </a:rPr>
              <a:t>           A single coordinator can service multiple cells.</a:t>
            </a:r>
          </a:p>
          <a:p>
            <a:pPr lvl="1">
              <a:buNone/>
              <a:defRPr/>
            </a:pPr>
            <a:r>
              <a:rPr lang="en-US" altLang="ko-KR" sz="1400" b="0" dirty="0" smtClean="0">
                <a:ea typeface="굴림" charset="-127"/>
              </a:rPr>
              <a:t>           If interference is being experienced from an adjacent light then hopping can be used to mitigate the interference.  When spatial reuse due to direction optics is not present, and when the VLC communications system uses the  same time slot between the adjacent light sources or cells with multiple band communication, and when multiple  bands are supported by the PHY, band hopping can be used. In order to avoid interference and increase system capacity, pre-assigned hopping patterns should be adopted.</a:t>
            </a:r>
          </a:p>
          <a:p>
            <a:pPr lvl="1">
              <a:buNone/>
              <a:defRPr/>
            </a:pPr>
            <a:r>
              <a:rPr lang="en-US" altLang="ko-KR" sz="1400" b="0" dirty="0" smtClean="0">
                <a:ea typeface="굴림" charset="-127"/>
              </a:rPr>
              <a:t>	The hopping pattern should be assigned to the device and then the device should operate and hop based on the  assigned hopping pattern.</a:t>
            </a:r>
          </a:p>
          <a:p>
            <a:pPr lvl="1">
              <a:buNone/>
              <a:defRPr/>
            </a:pPr>
            <a:r>
              <a:rPr lang="en-US" altLang="ko-KR" sz="1400" b="0" dirty="0" smtClean="0">
                <a:ea typeface="굴림" charset="-127"/>
              </a:rPr>
              <a:t>		If the VLC system does not use multiple bands (</a:t>
            </a:r>
            <a:r>
              <a:rPr lang="en-US" altLang="ko-KR" sz="1400" b="0" dirty="0" err="1" smtClean="0">
                <a:ea typeface="굴림" charset="-127"/>
              </a:rPr>
              <a:t>Src_multi_info</a:t>
            </a:r>
            <a:r>
              <a:rPr lang="en-US" altLang="ko-KR" sz="1400" b="0" dirty="0" smtClean="0">
                <a:ea typeface="굴림" charset="-127"/>
              </a:rPr>
              <a:t> is set to code '0000000'), then the hopping function is not supported. The hopping patterns shall be structured so as not to change the visual perception of the light. For example, the patterns could hop between RGB in the proper time averaged portion so as to appear white.</a:t>
            </a:r>
          </a:p>
        </p:txBody>
      </p:sp>
      <p:sp>
        <p:nvSpPr>
          <p:cNvPr id="6147" name="제목 2"/>
          <p:cNvSpPr>
            <a:spLocks noGrp="1"/>
          </p:cNvSpPr>
          <p:nvPr>
            <p:ph type="title"/>
          </p:nvPr>
        </p:nvSpPr>
        <p:spPr>
          <a:xfrm>
            <a:off x="703263" y="769938"/>
            <a:ext cx="7772400" cy="530225"/>
          </a:xfrm>
        </p:spPr>
        <p:txBody>
          <a:bodyPr/>
          <a:lstStyle/>
          <a:p>
            <a:r>
              <a:rPr lang="en-US" altLang="ko-KR" dirty="0" smtClean="0"/>
              <a:t>Instruction to Editor for CID 12</a:t>
            </a:r>
            <a:endParaRPr lang="ko-KR" altLang="en-US" dirty="0" smtClean="0"/>
          </a:p>
        </p:txBody>
      </p:sp>
      <p:sp>
        <p:nvSpPr>
          <p:cNvPr id="4" name="바닥글 개체 틀 3"/>
          <p:cNvSpPr>
            <a:spLocks noGrp="1"/>
          </p:cNvSpPr>
          <p:nvPr>
            <p:ph type="ftr" sz="quarter" idx="11"/>
          </p:nvPr>
        </p:nvSpPr>
        <p:spPr/>
        <p:txBody>
          <a:bodyPr/>
          <a:lstStyle/>
          <a:p>
            <a:pPr>
              <a:defRPr/>
            </a:pPr>
            <a:r>
              <a:rPr lang="en-US" altLang="ko-KR" smtClean="0"/>
              <a:t>Taehan Bae et al., Samsung</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86F286B7-638E-4516-AC18-EAC005DFB36D}" type="slidenum">
              <a:rPr lang="en-US" altLang="ko-KR" smtClean="0"/>
              <a:pPr>
                <a:defRPr/>
              </a:pPr>
              <a:t>3</a:t>
            </a:fld>
            <a:endParaRPr lang="en-US" altLang="ko-KR"/>
          </a:p>
        </p:txBody>
      </p:sp>
      <p:sp>
        <p:nvSpPr>
          <p:cNvPr id="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pic>
        <p:nvPicPr>
          <p:cNvPr id="102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28776" y="5288494"/>
            <a:ext cx="5857874" cy="1226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463550" y="1524001"/>
            <a:ext cx="8256588" cy="3962400"/>
          </a:xfrm>
        </p:spPr>
        <p:txBody>
          <a:bodyPr>
            <a:normAutofit/>
          </a:bodyPr>
          <a:lstStyle/>
          <a:p>
            <a:pPr>
              <a:buFont typeface="Wingdings" pitchFamily="2" charset="2"/>
              <a:buAutoNum type="arabicPeriod"/>
              <a:defRPr/>
            </a:pPr>
            <a:r>
              <a:rPr lang="en-US" altLang="ko-KR" sz="1800" b="0" dirty="0" smtClean="0">
                <a:ea typeface="굴림" charset="-127"/>
              </a:rPr>
              <a:t>Pleaser refer following instruction</a:t>
            </a:r>
            <a:endParaRPr lang="en-US" altLang="ko-KR" sz="1400" b="0" dirty="0" smtClean="0">
              <a:ea typeface="굴림" charset="-127"/>
            </a:endParaRPr>
          </a:p>
          <a:p>
            <a:pPr>
              <a:buNone/>
              <a:defRPr/>
            </a:pPr>
            <a:endParaRPr lang="en-US" altLang="ko-KR" sz="1400" b="0" dirty="0" smtClean="0">
              <a:ea typeface="굴림" charset="-127"/>
            </a:endParaRPr>
          </a:p>
          <a:p>
            <a:pPr>
              <a:buFontTx/>
              <a:buChar char="-"/>
              <a:defRPr/>
            </a:pPr>
            <a:r>
              <a:rPr lang="en-US" altLang="ko-KR" sz="1400" b="0" dirty="0" smtClean="0">
                <a:ea typeface="굴림" charset="-127"/>
              </a:rPr>
              <a:t>Delete following sentence at line 53 page 86</a:t>
            </a:r>
          </a:p>
          <a:p>
            <a:pPr>
              <a:buFontTx/>
              <a:buChar char="-"/>
              <a:defRPr/>
            </a:pPr>
            <a:endParaRPr lang="en-US" altLang="ko-KR" sz="1400" b="0" dirty="0" smtClean="0">
              <a:ea typeface="굴림" charset="-127"/>
            </a:endParaRPr>
          </a:p>
          <a:p>
            <a:pPr>
              <a:buFontTx/>
              <a:buChar char="-"/>
              <a:defRPr/>
            </a:pPr>
            <a:endParaRPr lang="en-US" altLang="ko-KR" sz="1400" b="0" dirty="0" smtClean="0">
              <a:ea typeface="굴림" charset="-127"/>
            </a:endParaRPr>
          </a:p>
          <a:p>
            <a:pPr>
              <a:buFontTx/>
              <a:buChar char="-"/>
              <a:defRPr/>
            </a:pPr>
            <a:r>
              <a:rPr lang="en-US" altLang="ko-KR" sz="1400" b="0" dirty="0" smtClean="0">
                <a:ea typeface="굴림" charset="-127"/>
              </a:rPr>
              <a:t>Delete following sentence at line 22 page 275</a:t>
            </a:r>
          </a:p>
          <a:p>
            <a:pPr>
              <a:buNone/>
              <a:defRPr/>
            </a:pPr>
            <a:endParaRPr lang="en-US" altLang="ko-KR" sz="1400" b="0" dirty="0" smtClean="0">
              <a:ea typeface="굴림" charset="-127"/>
            </a:endParaRPr>
          </a:p>
        </p:txBody>
      </p:sp>
      <p:sp>
        <p:nvSpPr>
          <p:cNvPr id="6147" name="제목 2"/>
          <p:cNvSpPr>
            <a:spLocks noGrp="1"/>
          </p:cNvSpPr>
          <p:nvPr>
            <p:ph type="title"/>
          </p:nvPr>
        </p:nvSpPr>
        <p:spPr>
          <a:xfrm>
            <a:off x="703263" y="769938"/>
            <a:ext cx="7772400" cy="530225"/>
          </a:xfrm>
        </p:spPr>
        <p:txBody>
          <a:bodyPr/>
          <a:lstStyle/>
          <a:p>
            <a:r>
              <a:rPr lang="en-US" altLang="ko-KR" dirty="0" smtClean="0"/>
              <a:t>Instruction to Editor for CID 12</a:t>
            </a:r>
            <a:endParaRPr lang="ko-KR" altLang="en-US" dirty="0" smtClean="0"/>
          </a:p>
        </p:txBody>
      </p:sp>
      <p:sp>
        <p:nvSpPr>
          <p:cNvPr id="4" name="바닥글 개체 틀 3"/>
          <p:cNvSpPr>
            <a:spLocks noGrp="1"/>
          </p:cNvSpPr>
          <p:nvPr>
            <p:ph type="ftr" sz="quarter" idx="11"/>
          </p:nvPr>
        </p:nvSpPr>
        <p:spPr/>
        <p:txBody>
          <a:bodyPr/>
          <a:lstStyle/>
          <a:p>
            <a:pPr>
              <a:defRPr/>
            </a:pPr>
            <a:r>
              <a:rPr lang="en-US" altLang="ko-KR" smtClean="0"/>
              <a:t>Taehan Bae et al., Samsung</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86F286B7-638E-4516-AC18-EAC005DFB36D}" type="slidenum">
              <a:rPr lang="en-US" altLang="ko-KR" smtClean="0"/>
              <a:pPr>
                <a:defRPr/>
              </a:pPr>
              <a:t>4</a:t>
            </a:fld>
            <a:endParaRPr lang="en-US" altLang="ko-KR"/>
          </a:p>
        </p:txBody>
      </p:sp>
      <p:sp>
        <p:nvSpPr>
          <p:cNvPr id="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pic>
        <p:nvPicPr>
          <p:cNvPr id="2050" name="Picture 2"/>
          <p:cNvPicPr>
            <a:picLocks noChangeAspect="1" noChangeArrowheads="1"/>
          </p:cNvPicPr>
          <p:nvPr/>
        </p:nvPicPr>
        <p:blipFill>
          <a:blip r:embed="rId2" cstate="print"/>
          <a:srcRect/>
          <a:stretch>
            <a:fillRect/>
          </a:stretch>
        </p:blipFill>
        <p:spPr bwMode="auto">
          <a:xfrm>
            <a:off x="1028700" y="2435512"/>
            <a:ext cx="7077075" cy="407701"/>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952500" y="3142296"/>
            <a:ext cx="7219950" cy="22298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463550" y="1524001"/>
            <a:ext cx="8256588" cy="3962400"/>
          </a:xfrm>
        </p:spPr>
        <p:txBody>
          <a:bodyPr>
            <a:normAutofit/>
          </a:bodyPr>
          <a:lstStyle/>
          <a:p>
            <a:pPr>
              <a:buFont typeface="Wingdings" pitchFamily="2" charset="2"/>
              <a:buAutoNum type="arabicPeriod"/>
              <a:defRPr/>
            </a:pPr>
            <a:r>
              <a:rPr lang="en-US" altLang="ko-KR" sz="1800" b="0" dirty="0" smtClean="0">
                <a:ea typeface="굴림" charset="-127"/>
              </a:rPr>
              <a:t>Pleaser refer following instruction</a:t>
            </a:r>
            <a:endParaRPr lang="en-US" altLang="ko-KR" sz="1400" b="0" dirty="0" smtClean="0">
              <a:ea typeface="굴림" charset="-127"/>
            </a:endParaRPr>
          </a:p>
          <a:p>
            <a:pPr>
              <a:buNone/>
              <a:defRPr/>
            </a:pPr>
            <a:endParaRPr lang="en-US" altLang="ko-KR" sz="1400" b="0" dirty="0" smtClean="0">
              <a:ea typeface="굴림" charset="-127"/>
            </a:endParaRPr>
          </a:p>
          <a:p>
            <a:pPr>
              <a:buFontTx/>
              <a:buChar char="-"/>
              <a:defRPr/>
            </a:pPr>
            <a:r>
              <a:rPr lang="en-US" altLang="ko-KR" sz="1400" b="0" dirty="0" smtClean="0">
                <a:ea typeface="굴림" charset="-127"/>
              </a:rPr>
              <a:t>Delete figure </a:t>
            </a:r>
            <a:r>
              <a:rPr lang="en-US" altLang="ko-KR" sz="1400" b="0" dirty="0" err="1" smtClean="0">
                <a:ea typeface="굴림" charset="-127"/>
              </a:rPr>
              <a:t>Figure</a:t>
            </a:r>
            <a:r>
              <a:rPr lang="en-US" altLang="ko-KR" sz="1400" b="0" dirty="0" smtClean="0">
                <a:ea typeface="굴림" charset="-127"/>
              </a:rPr>
              <a:t> D.1—Hopping pattern assignment and Table D.2—Example of hopping pattern assignment at line 21 page 276</a:t>
            </a:r>
          </a:p>
          <a:p>
            <a:pPr>
              <a:buFontTx/>
              <a:buChar char="-"/>
              <a:defRPr/>
            </a:pPr>
            <a:endParaRPr lang="en-US" altLang="ko-KR" sz="1400" b="0" dirty="0" smtClean="0">
              <a:ea typeface="굴림" charset="-127"/>
            </a:endParaRPr>
          </a:p>
          <a:p>
            <a:pPr>
              <a:buFontTx/>
              <a:buChar char="-"/>
              <a:defRPr/>
            </a:pPr>
            <a:endParaRPr lang="en-US" altLang="ko-KR" sz="1400" b="0" dirty="0" smtClean="0">
              <a:ea typeface="굴림" charset="-127"/>
            </a:endParaRPr>
          </a:p>
          <a:p>
            <a:pPr>
              <a:buNone/>
              <a:defRPr/>
            </a:pPr>
            <a:endParaRPr lang="en-US" altLang="ko-KR" sz="1400" b="0" dirty="0" smtClean="0">
              <a:ea typeface="굴림" charset="-127"/>
            </a:endParaRPr>
          </a:p>
        </p:txBody>
      </p:sp>
      <p:sp>
        <p:nvSpPr>
          <p:cNvPr id="6147" name="제목 2"/>
          <p:cNvSpPr>
            <a:spLocks noGrp="1"/>
          </p:cNvSpPr>
          <p:nvPr>
            <p:ph type="title"/>
          </p:nvPr>
        </p:nvSpPr>
        <p:spPr>
          <a:xfrm>
            <a:off x="703263" y="769938"/>
            <a:ext cx="7772400" cy="530225"/>
          </a:xfrm>
        </p:spPr>
        <p:txBody>
          <a:bodyPr/>
          <a:lstStyle/>
          <a:p>
            <a:r>
              <a:rPr lang="en-US" altLang="ko-KR" dirty="0" smtClean="0"/>
              <a:t>Instruction to Editor for CID 12</a:t>
            </a:r>
            <a:endParaRPr lang="ko-KR" altLang="en-US" dirty="0" smtClean="0"/>
          </a:p>
        </p:txBody>
      </p:sp>
      <p:sp>
        <p:nvSpPr>
          <p:cNvPr id="4" name="바닥글 개체 틀 3"/>
          <p:cNvSpPr>
            <a:spLocks noGrp="1"/>
          </p:cNvSpPr>
          <p:nvPr>
            <p:ph type="ftr" sz="quarter" idx="11"/>
          </p:nvPr>
        </p:nvSpPr>
        <p:spPr/>
        <p:txBody>
          <a:bodyPr/>
          <a:lstStyle/>
          <a:p>
            <a:pPr>
              <a:defRPr/>
            </a:pPr>
            <a:r>
              <a:rPr lang="en-US" altLang="ko-KR" smtClean="0"/>
              <a:t>Taehan Bae et al., Samsung</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86F286B7-638E-4516-AC18-EAC005DFB36D}" type="slidenum">
              <a:rPr lang="en-US" altLang="ko-KR" smtClean="0"/>
              <a:pPr>
                <a:defRPr/>
              </a:pPr>
              <a:t>5</a:t>
            </a:fld>
            <a:endParaRPr lang="en-US" altLang="ko-KR"/>
          </a:p>
        </p:txBody>
      </p:sp>
      <p:sp>
        <p:nvSpPr>
          <p:cNvPr id="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pic>
        <p:nvPicPr>
          <p:cNvPr id="1027" name="Picture 3"/>
          <p:cNvPicPr>
            <a:picLocks noChangeAspect="1" noChangeArrowheads="1"/>
          </p:cNvPicPr>
          <p:nvPr/>
        </p:nvPicPr>
        <p:blipFill>
          <a:blip r:embed="rId2" cstate="print"/>
          <a:srcRect/>
          <a:stretch>
            <a:fillRect/>
          </a:stretch>
        </p:blipFill>
        <p:spPr bwMode="auto">
          <a:xfrm>
            <a:off x="0" y="2994093"/>
            <a:ext cx="5334000" cy="3120957"/>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4332288" y="3043949"/>
            <a:ext cx="4595812" cy="27599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내용 개체 틀 1"/>
          <p:cNvSpPr>
            <a:spLocks noGrp="1"/>
          </p:cNvSpPr>
          <p:nvPr>
            <p:ph idx="1"/>
          </p:nvPr>
        </p:nvSpPr>
        <p:spPr>
          <a:xfrm>
            <a:off x="685800" y="1497013"/>
            <a:ext cx="7772400" cy="4832350"/>
          </a:xfrm>
        </p:spPr>
        <p:txBody>
          <a:bodyPr/>
          <a:lstStyle/>
          <a:p>
            <a:pPr eaLnBrk="1" hangingPunct="1">
              <a:defRPr/>
            </a:pPr>
            <a:r>
              <a:rPr lang="en-US" altLang="ko-KR" sz="2400" dirty="0" smtClean="0">
                <a:latin typeface="Arial" charset="0"/>
                <a:ea typeface="굴림" charset="-127"/>
                <a:cs typeface="Arial" charset="0"/>
              </a:rPr>
              <a:t>Comment 12</a:t>
            </a:r>
            <a:endParaRPr lang="en-US" altLang="ko-KR" sz="2000" dirty="0" smtClean="0">
              <a:latin typeface="Arial" charset="0"/>
              <a:ea typeface="굴림" charset="-127"/>
              <a:cs typeface="Arial" charset="0"/>
            </a:endParaRPr>
          </a:p>
          <a:p>
            <a:pPr lvl="1" eaLnBrk="1" hangingPunct="1">
              <a:defRPr/>
            </a:pPr>
            <a:r>
              <a:rPr lang="en-US" altLang="ko-KR" sz="2000" dirty="0" smtClean="0">
                <a:latin typeface="Arial" charset="0"/>
                <a:ea typeface="굴림" charset="-127"/>
                <a:cs typeface="Arial" charset="0"/>
              </a:rPr>
              <a:t>About the same philosophy of both Blinking notification and color-function support</a:t>
            </a: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lvl="1" eaLnBrk="1" hangingPunct="1">
              <a:defRPr/>
            </a:pPr>
            <a:endParaRPr lang="en-US" altLang="ko-KR" sz="2000" dirty="0" smtClean="0">
              <a:latin typeface="Arial" charset="0"/>
              <a:ea typeface="굴림" charset="-127"/>
              <a:cs typeface="Arial" charset="0"/>
            </a:endParaRPr>
          </a:p>
          <a:p>
            <a:pPr eaLnBrk="1" hangingPunct="1">
              <a:defRPr/>
            </a:pPr>
            <a:endParaRPr lang="en-US" altLang="ko-KR" sz="2400" dirty="0" smtClean="0">
              <a:latin typeface="Arial" charset="0"/>
              <a:ea typeface="굴림" charset="-127"/>
              <a:cs typeface="Arial" charset="0"/>
            </a:endParaRPr>
          </a:p>
          <a:p>
            <a:pPr eaLnBrk="1" hangingPunct="1">
              <a:defRPr/>
            </a:pPr>
            <a:r>
              <a:rPr lang="en-US" altLang="ko-KR" sz="2400" dirty="0" smtClean="0">
                <a:latin typeface="Arial" charset="0"/>
                <a:ea typeface="굴림" charset="-127"/>
                <a:cs typeface="Arial" charset="0"/>
              </a:rPr>
              <a:t>Agree and Principle and </a:t>
            </a:r>
            <a:r>
              <a:rPr lang="en-US" altLang="ko-KR" sz="2400" dirty="0" smtClean="0"/>
              <a:t>Instruction to Editor in next page</a:t>
            </a:r>
            <a:endParaRPr lang="en-US" altLang="ko-KR" sz="1600" dirty="0" smtClean="0">
              <a:latin typeface="Arial" charset="0"/>
              <a:ea typeface="굴림" charset="-127"/>
              <a:cs typeface="Arial" charset="0"/>
            </a:endParaRPr>
          </a:p>
        </p:txBody>
      </p:sp>
      <p:sp>
        <p:nvSpPr>
          <p:cNvPr id="11267" name="바닥글 개체 틀 2"/>
          <p:cNvSpPr>
            <a:spLocks noGrp="1"/>
          </p:cNvSpPr>
          <p:nvPr>
            <p:ph type="ftr" sz="quarter" idx="11"/>
          </p:nvPr>
        </p:nvSpPr>
        <p:spPr/>
        <p:txBody>
          <a:bodyPr/>
          <a:lstStyle/>
          <a:p>
            <a:pPr>
              <a:defRPr/>
            </a:pPr>
            <a:r>
              <a:rPr lang="en-US" altLang="ko-KR" smtClean="0"/>
              <a:t>Taehan Bae et al., Samsung</a:t>
            </a:r>
          </a:p>
        </p:txBody>
      </p:sp>
      <p:sp>
        <p:nvSpPr>
          <p:cNvPr id="11268" name="슬라이드 번호 개체 틀 3"/>
          <p:cNvSpPr>
            <a:spLocks noGrp="1"/>
          </p:cNvSpPr>
          <p:nvPr>
            <p:ph type="sldNum" sz="quarter" idx="12"/>
          </p:nvPr>
        </p:nvSpPr>
        <p:spPr/>
        <p:txBody>
          <a:bodyPr/>
          <a:lstStyle/>
          <a:p>
            <a:pPr>
              <a:defRPr/>
            </a:pPr>
            <a:r>
              <a:rPr lang="en-US" altLang="ko-KR" smtClean="0"/>
              <a:t>Slide </a:t>
            </a:r>
            <a:fld id="{FDD10E7D-9543-4A6C-AE18-DD375AD7C06F}" type="slidenum">
              <a:rPr lang="en-US" altLang="ko-KR" smtClean="0"/>
              <a:pPr>
                <a:defRPr/>
              </a:pPr>
              <a:t>6</a:t>
            </a:fld>
            <a:endParaRPr lang="en-US" altLang="ko-KR" smtClean="0"/>
          </a:p>
        </p:txBody>
      </p:sp>
      <p:sp>
        <p:nvSpPr>
          <p:cNvPr id="4101" name="제목 4"/>
          <p:cNvSpPr>
            <a:spLocks noGrp="1"/>
          </p:cNvSpPr>
          <p:nvPr>
            <p:ph type="title"/>
          </p:nvPr>
        </p:nvSpPr>
        <p:spPr>
          <a:xfrm>
            <a:off x="703263" y="769938"/>
            <a:ext cx="7772400" cy="530225"/>
          </a:xfrm>
        </p:spPr>
        <p:txBody>
          <a:bodyPr/>
          <a:lstStyle/>
          <a:p>
            <a:pPr eaLnBrk="1" hangingPunct="1"/>
            <a:r>
              <a:rPr lang="en-US" altLang="ko-KR" dirty="0" smtClean="0">
                <a:ea typeface="굴림" charset="-127"/>
              </a:rPr>
              <a:t>Comment CID 12</a:t>
            </a:r>
            <a:endParaRPr lang="ko-KR" altLang="en-US" sz="3200" dirty="0" smtClean="0"/>
          </a:p>
        </p:txBody>
      </p:sp>
      <p:graphicFrame>
        <p:nvGraphicFramePr>
          <p:cNvPr id="8" name="표 7"/>
          <p:cNvGraphicFramePr>
            <a:graphicFrameLocks noGrp="1"/>
          </p:cNvGraphicFramePr>
          <p:nvPr/>
        </p:nvGraphicFramePr>
        <p:xfrm>
          <a:off x="397566" y="2822714"/>
          <a:ext cx="8587408" cy="1906999"/>
        </p:xfrm>
        <a:graphic>
          <a:graphicData uri="http://schemas.openxmlformats.org/drawingml/2006/table">
            <a:tbl>
              <a:tblPr/>
              <a:tblGrid>
                <a:gridCol w="609599"/>
                <a:gridCol w="698958"/>
                <a:gridCol w="366397"/>
                <a:gridCol w="667363"/>
                <a:gridCol w="414134"/>
                <a:gridCol w="2862470"/>
                <a:gridCol w="2968487"/>
              </a:tblGrid>
              <a:tr h="592318">
                <a:tc>
                  <a:txBody>
                    <a:bodyPr/>
                    <a:lstStyle/>
                    <a:p>
                      <a:pPr algn="ctr" fontAlgn="ctr"/>
                      <a:r>
                        <a:rPr lang="en-US" sz="1000" b="0" i="0" u="none" strike="noStrike" dirty="0">
                          <a:latin typeface="Arial"/>
                        </a:rPr>
                        <a:t>Comment #</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latin typeface="Arial"/>
                        </a:rPr>
                        <a:t>Name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latin typeface="Arial"/>
                        </a:rPr>
                        <a:t>Page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latin typeface="Arial"/>
                        </a:rPr>
                        <a:t>Subclause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latin typeface="Arial"/>
                        </a:rPr>
                        <a:t>Line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0" i="0" u="none" strike="noStrike">
                          <a:latin typeface="Arial"/>
                        </a:rPr>
                        <a:t>Comment</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0" i="0" u="none" strike="noStrike" dirty="0">
                          <a:latin typeface="Arial"/>
                        </a:rPr>
                        <a:t>Proposed Change</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4681">
                <a:tc>
                  <a:txBody>
                    <a:bodyPr/>
                    <a:lstStyle/>
                    <a:p>
                      <a:pPr algn="ctr" fontAlgn="ctr"/>
                      <a:r>
                        <a:rPr lang="en-US" altLang="ko-KR" sz="1100" b="0" i="0" u="none" strike="noStrike" dirty="0">
                          <a:latin typeface="Arial"/>
                        </a:rPr>
                        <a:t>12</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latin typeface="Arial"/>
                        </a:rPr>
                        <a:t>Lim, </a:t>
                      </a:r>
                      <a:endParaRPr lang="en-US" sz="1100" b="0" i="0" u="none" strike="noStrike" dirty="0" smtClean="0">
                        <a:latin typeface="Arial"/>
                      </a:endParaRPr>
                    </a:p>
                    <a:p>
                      <a:pPr algn="ctr" fontAlgn="ctr"/>
                      <a:r>
                        <a:rPr lang="en-US" sz="1100" b="0" i="0" u="none" strike="noStrike" dirty="0" smtClean="0">
                          <a:latin typeface="Arial"/>
                        </a:rPr>
                        <a:t>Sang-</a:t>
                      </a:r>
                      <a:r>
                        <a:rPr lang="en-US" sz="1100" b="0" i="0" u="none" strike="noStrike" dirty="0" err="1" smtClean="0">
                          <a:latin typeface="Arial"/>
                        </a:rPr>
                        <a:t>Kyu</a:t>
                      </a:r>
                      <a:endParaRPr lang="en-US" sz="1100" b="0" i="0" u="none" strike="noStrike" dirty="0">
                        <a:latin typeface="Arial"/>
                      </a:endParaRP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ko-KR" sz="1400" b="0" i="0" u="none" strike="noStrike">
                          <a:latin typeface="Arial"/>
                        </a:rPr>
                        <a:t>61</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ko-KR" sz="1400" b="0" i="0" u="none" strike="noStrike">
                          <a:latin typeface="Arial"/>
                        </a:rPr>
                        <a:t>5.1.10.2</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ko-KR" sz="1400" b="0" i="0" u="none" strike="noStrike">
                          <a:latin typeface="Arial"/>
                        </a:rPr>
                        <a:t>16</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fontAlgn="ctr">
                        <a:buAutoNum type="arabicPeriod"/>
                      </a:pPr>
                      <a:r>
                        <a:rPr lang="en-US" sz="1400" b="0" i="0" u="none" strike="noStrike" dirty="0" smtClean="0">
                          <a:latin typeface="Arial"/>
                        </a:rPr>
                        <a:t>There </a:t>
                      </a:r>
                      <a:r>
                        <a:rPr lang="en-US" sz="1400" b="0" i="0" u="none" strike="noStrike" dirty="0">
                          <a:latin typeface="Arial"/>
                        </a:rPr>
                        <a:t>is no any description </a:t>
                      </a:r>
                      <a:r>
                        <a:rPr lang="en-US" sz="1400" b="0" i="0" u="none" strike="noStrike" dirty="0" smtClean="0">
                          <a:latin typeface="Arial"/>
                        </a:rPr>
                        <a:t>for</a:t>
                      </a:r>
                    </a:p>
                    <a:p>
                      <a:pPr marL="0" indent="0" algn="l" fontAlgn="ctr">
                        <a:buNone/>
                      </a:pPr>
                      <a:r>
                        <a:rPr lang="en-US" sz="1400" b="0" i="0" u="none" strike="noStrike" dirty="0" smtClean="0">
                          <a:latin typeface="Arial"/>
                        </a:rPr>
                        <a:t>   </a:t>
                      </a:r>
                      <a:r>
                        <a:rPr lang="en-US" sz="1400" b="0" i="0" u="none" strike="noStrike" dirty="0">
                          <a:latin typeface="Arial"/>
                        </a:rPr>
                        <a:t>Table 4 in 5.1.10.2</a:t>
                      </a:r>
                      <a:r>
                        <a:rPr lang="en-US" sz="1400" b="0" i="0" u="none" strike="noStrike" dirty="0" smtClean="0">
                          <a:latin typeface="Arial"/>
                        </a:rPr>
                        <a:t>.</a:t>
                      </a:r>
                    </a:p>
                    <a:p>
                      <a:pPr marL="0" indent="0" algn="l" fontAlgn="ctr">
                        <a:buNone/>
                      </a:pPr>
                      <a:endParaRPr lang="en-US" sz="1400" b="0" i="0" u="none" strike="noStrike" dirty="0" smtClean="0">
                        <a:latin typeface="Arial"/>
                      </a:endParaRPr>
                    </a:p>
                    <a:p>
                      <a:pPr marL="0" indent="0" algn="l" fontAlgn="ctr">
                        <a:buNone/>
                      </a:pPr>
                      <a:r>
                        <a:rPr lang="en-US" sz="1400" b="0" i="0" u="none" strike="noStrike" dirty="0" smtClean="0">
                          <a:latin typeface="Arial"/>
                        </a:rPr>
                        <a:t>2. </a:t>
                      </a:r>
                      <a:r>
                        <a:rPr lang="en-US" sz="1400" b="0" i="0" u="none" strike="noStrike" dirty="0">
                          <a:latin typeface="Arial"/>
                        </a:rPr>
                        <a:t>"Bit: 5" is not clear whether </a:t>
                      </a:r>
                      <a:r>
                        <a:rPr lang="en-US" sz="1400" b="0" i="0" u="none" strike="noStrike" dirty="0" smtClean="0">
                          <a:latin typeface="Arial"/>
                        </a:rPr>
                        <a:t>it</a:t>
                      </a:r>
                    </a:p>
                    <a:p>
                      <a:pPr marL="342900" indent="-342900" algn="l" fontAlgn="ctr">
                        <a:buNone/>
                      </a:pPr>
                      <a:r>
                        <a:rPr lang="en-US" sz="1400" b="0" i="0" u="none" strike="noStrike" dirty="0" smtClean="0">
                          <a:latin typeface="Arial"/>
                        </a:rPr>
                        <a:t>    </a:t>
                      </a:r>
                      <a:r>
                        <a:rPr lang="en-US" sz="1400" b="0" i="0" u="none" strike="noStrike" dirty="0">
                          <a:latin typeface="Arial"/>
                        </a:rPr>
                        <a:t>says 5th bit or the number of bit </a:t>
                      </a:r>
                      <a:endParaRPr lang="en-US" sz="1400" b="0" i="0" u="none" strike="noStrike" dirty="0" smtClean="0">
                        <a:latin typeface="Arial"/>
                      </a:endParaRPr>
                    </a:p>
                    <a:p>
                      <a:pPr marL="342900" indent="-342900" algn="l" fontAlgn="ctr">
                        <a:buNone/>
                      </a:pPr>
                      <a:r>
                        <a:rPr lang="en-US" sz="1400" b="0" i="0" u="none" strike="noStrike" dirty="0" smtClean="0">
                          <a:latin typeface="Arial"/>
                        </a:rPr>
                        <a:t>    is </a:t>
                      </a:r>
                      <a:r>
                        <a:rPr lang="en-US" sz="1400" b="0" i="0" u="none" strike="noStrike" dirty="0">
                          <a:latin typeface="Arial"/>
                        </a:rPr>
                        <a:t>5.</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fontAlgn="ctr">
                        <a:buAutoNum type="arabicPeriod"/>
                      </a:pPr>
                      <a:r>
                        <a:rPr lang="en-US" sz="1400" b="0" i="0" u="none" strike="noStrike" dirty="0" smtClean="0">
                          <a:latin typeface="Arial"/>
                        </a:rPr>
                        <a:t>Add </a:t>
                      </a:r>
                      <a:r>
                        <a:rPr lang="en-US" sz="1400" b="0" i="0" u="none" strike="noStrike" dirty="0">
                          <a:latin typeface="Arial"/>
                        </a:rPr>
                        <a:t>the description for Table 4 to </a:t>
                      </a:r>
                      <a:endParaRPr lang="en-US" sz="1400" b="0" i="0" u="none" strike="noStrike" dirty="0" smtClean="0">
                        <a:latin typeface="Arial"/>
                      </a:endParaRPr>
                    </a:p>
                    <a:p>
                      <a:pPr marL="0" indent="0" algn="l" fontAlgn="ctr">
                        <a:buNone/>
                      </a:pPr>
                      <a:r>
                        <a:rPr lang="en-US" sz="1400" b="0" i="0" u="none" strike="noStrike" dirty="0" smtClean="0">
                          <a:latin typeface="Arial"/>
                        </a:rPr>
                        <a:t>   the </a:t>
                      </a:r>
                      <a:r>
                        <a:rPr lang="en-US" sz="1400" b="0" i="0" u="none" strike="noStrike" dirty="0">
                          <a:latin typeface="Arial"/>
                        </a:rPr>
                        <a:t>text body</a:t>
                      </a:r>
                      <a:r>
                        <a:rPr lang="en-US" sz="1400" b="0" i="0" u="none" strike="noStrike" dirty="0" smtClean="0">
                          <a:latin typeface="Arial"/>
                        </a:rPr>
                        <a:t>.</a:t>
                      </a:r>
                    </a:p>
                    <a:p>
                      <a:pPr marL="0" indent="0" algn="l" fontAlgn="ctr">
                        <a:buNone/>
                      </a:pPr>
                      <a:r>
                        <a:rPr lang="en-US" sz="1400" b="0" i="0" u="none" strike="noStrike" dirty="0" smtClean="0">
                          <a:latin typeface="Arial"/>
                        </a:rPr>
                        <a:t>3. Change </a:t>
                      </a:r>
                      <a:r>
                        <a:rPr lang="en-US" sz="1400" b="0" i="0" u="none" strike="noStrike" dirty="0">
                          <a:latin typeface="Arial"/>
                        </a:rPr>
                        <a:t>"Bit :5" in Table 4 to "Bit : </a:t>
                      </a:r>
                      <a:endParaRPr lang="en-US" sz="1400" b="0" i="0" u="none" strike="noStrike" dirty="0" smtClean="0">
                        <a:latin typeface="Arial"/>
                      </a:endParaRPr>
                    </a:p>
                    <a:p>
                      <a:pPr marL="0" indent="0" algn="l" fontAlgn="ctr">
                        <a:buNone/>
                      </a:pPr>
                      <a:r>
                        <a:rPr lang="en-US" sz="1400" b="0" i="0" u="none" strike="noStrike" dirty="0" smtClean="0">
                          <a:latin typeface="Arial"/>
                        </a:rPr>
                        <a:t>    b0</a:t>
                      </a:r>
                      <a:r>
                        <a:rPr lang="en-US" sz="1400" b="0" i="0" u="none" strike="noStrike" dirty="0">
                          <a:latin typeface="Arial"/>
                        </a:rPr>
                        <a:t>, b1, b2, b3, b4".</a:t>
                      </a:r>
                    </a:p>
                  </a:txBody>
                  <a:tcPr marL="5312" marR="5312" marT="53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463550" y="1524000"/>
            <a:ext cx="8256588" cy="4452938"/>
          </a:xfrm>
        </p:spPr>
        <p:txBody>
          <a:bodyPr/>
          <a:lstStyle/>
          <a:p>
            <a:pPr>
              <a:buFont typeface="Wingdings" pitchFamily="2" charset="2"/>
              <a:buAutoNum type="arabicPeriod"/>
              <a:defRPr/>
            </a:pPr>
            <a:r>
              <a:rPr lang="en-US" altLang="ko-KR" sz="1600" dirty="0" smtClean="0"/>
              <a:t>Add the following sentence at page 61, line 8 in </a:t>
            </a:r>
            <a:r>
              <a:rPr lang="en-US" altLang="ko-KR" sz="1600" dirty="0" err="1" smtClean="0"/>
              <a:t>subclause</a:t>
            </a:r>
            <a:r>
              <a:rPr lang="en-US" altLang="ko-KR" sz="1600" dirty="0" smtClean="0"/>
              <a:t> 5.1.10.2</a:t>
            </a:r>
          </a:p>
          <a:p>
            <a:pPr marL="450850" lvl="1" indent="-265113">
              <a:spcAft>
                <a:spcPts val="1000"/>
              </a:spcAft>
            </a:pPr>
            <a:r>
              <a:rPr lang="en-US" altLang="ko-KR" sz="1600" dirty="0" smtClean="0">
                <a:solidFill>
                  <a:srgbClr val="000000"/>
                </a:solidFill>
                <a:ea typeface="맑은 고딕"/>
              </a:rPr>
              <a:t>Black: original text in D7  / </a:t>
            </a:r>
            <a:r>
              <a:rPr lang="en-US" altLang="ko-KR" sz="1600" strike="sngStrike" dirty="0" smtClean="0">
                <a:solidFill>
                  <a:srgbClr val="000000"/>
                </a:solidFill>
                <a:ea typeface="맑은 고딕"/>
              </a:rPr>
              <a:t>Black</a:t>
            </a:r>
            <a:r>
              <a:rPr lang="en-US" altLang="ko-KR" sz="1600" dirty="0" smtClean="0">
                <a:solidFill>
                  <a:srgbClr val="000000"/>
                </a:solidFill>
                <a:ea typeface="맑은 고딕"/>
              </a:rPr>
              <a:t>:</a:t>
            </a:r>
            <a:r>
              <a:rPr lang="en-US" altLang="ko-KR" sz="1600" dirty="0" smtClean="0">
                <a:solidFill>
                  <a:srgbClr val="0000FF"/>
                </a:solidFill>
                <a:ea typeface="맑은 고딕"/>
              </a:rPr>
              <a:t> </a:t>
            </a:r>
            <a:r>
              <a:rPr lang="en-US" altLang="ko-KR" sz="1600" dirty="0" smtClean="0">
                <a:solidFill>
                  <a:srgbClr val="000000"/>
                </a:solidFill>
                <a:ea typeface="맑은 고딕"/>
              </a:rPr>
              <a:t>text deleted from D7  /  </a:t>
            </a:r>
            <a:r>
              <a:rPr lang="en-US" altLang="ko-KR" sz="1600" dirty="0" smtClean="0">
                <a:solidFill>
                  <a:srgbClr val="FF0000"/>
                </a:solidFill>
                <a:ea typeface="맑은 고딕"/>
              </a:rPr>
              <a:t>Red: new text</a:t>
            </a:r>
            <a:endParaRPr lang="en-US" altLang="ko-KR" sz="1800" b="0" dirty="0" smtClean="0">
              <a:solidFill>
                <a:srgbClr val="000000"/>
              </a:solidFill>
              <a:ea typeface="굴림" charset="-127"/>
            </a:endParaRPr>
          </a:p>
          <a:p>
            <a:pPr algn="just"/>
            <a:r>
              <a:rPr lang="en-US" altLang="ko-KR" sz="2000" b="0" dirty="0" smtClean="0">
                <a:solidFill>
                  <a:srgbClr val="000000"/>
                </a:solidFill>
                <a:latin typeface="Times New Roman" pitchFamily="18" charset="0"/>
                <a:cs typeface="Times New Roman" pitchFamily="18" charset="0"/>
              </a:rPr>
              <a:t>The hopping pattern should be assigned to the device and then the device should operate and hop based on the assigned hopping pattern. </a:t>
            </a:r>
            <a:r>
              <a:rPr lang="en-US" altLang="ko-KR" sz="2000" b="0" dirty="0" smtClean="0">
                <a:solidFill>
                  <a:srgbClr val="FF0000"/>
                </a:solidFill>
                <a:latin typeface="Times New Roman" pitchFamily="18" charset="0"/>
                <a:cs typeface="Times New Roman" pitchFamily="18" charset="0"/>
              </a:rPr>
              <a:t>The coordinator shall transmit the '</a:t>
            </a:r>
            <a:r>
              <a:rPr lang="en-US" altLang="ko-KR" sz="2000" b="0" dirty="0" err="1" smtClean="0">
                <a:solidFill>
                  <a:srgbClr val="FF0000"/>
                </a:solidFill>
                <a:latin typeface="Times New Roman" pitchFamily="18" charset="0"/>
                <a:cs typeface="Times New Roman" pitchFamily="18" charset="0"/>
              </a:rPr>
              <a:t>H_pattern</a:t>
            </a:r>
            <a:r>
              <a:rPr lang="en-US" altLang="ko-KR" sz="2000" b="0" dirty="0" smtClean="0">
                <a:solidFill>
                  <a:srgbClr val="FF0000"/>
                </a:solidFill>
                <a:latin typeface="Times New Roman" pitchFamily="18" charset="0"/>
                <a:cs typeface="Times New Roman" pitchFamily="18" charset="0"/>
              </a:rPr>
              <a:t>' in MAC command frame payload which is defined in Table 4 to the device. </a:t>
            </a:r>
          </a:p>
          <a:p>
            <a:pPr algn="just"/>
            <a:endParaRPr lang="en-US" altLang="ko-KR" sz="800" b="0" dirty="0" smtClean="0">
              <a:latin typeface="Times New Roman" pitchFamily="18" charset="0"/>
              <a:cs typeface="Times New Roman" pitchFamily="18" charset="0"/>
            </a:endParaRPr>
          </a:p>
          <a:p>
            <a:pPr>
              <a:buFont typeface="Wingdings" pitchFamily="2" charset="2"/>
              <a:buAutoNum type="arabicPeriod" startAt="2"/>
              <a:defRPr/>
            </a:pPr>
            <a:r>
              <a:rPr lang="en-US" altLang="ko-KR" sz="2000" dirty="0" smtClean="0"/>
              <a:t>Change “5” into “b0, b1, b2, b3, b5” in table 4 like below.</a:t>
            </a:r>
          </a:p>
          <a:p>
            <a:pPr marL="450850" lvl="1" indent="-265113">
              <a:spcAft>
                <a:spcPts val="1000"/>
              </a:spcAft>
            </a:pPr>
            <a:r>
              <a:rPr lang="en-US" altLang="ko-KR" sz="1600" dirty="0" smtClean="0">
                <a:ea typeface="맑은 고딕"/>
              </a:rPr>
              <a:t>Black: original text in D7  / </a:t>
            </a:r>
            <a:r>
              <a:rPr lang="en-US" altLang="ko-KR" sz="1600" strike="sngStrike" dirty="0" smtClean="0">
                <a:ea typeface="맑은 고딕"/>
              </a:rPr>
              <a:t>Black</a:t>
            </a:r>
            <a:r>
              <a:rPr lang="en-US" altLang="ko-KR" sz="1600" dirty="0" smtClean="0">
                <a:ea typeface="맑은 고딕"/>
              </a:rPr>
              <a:t>:</a:t>
            </a:r>
            <a:r>
              <a:rPr lang="en-US" altLang="ko-KR" sz="1600" dirty="0" smtClean="0">
                <a:solidFill>
                  <a:srgbClr val="0000FF"/>
                </a:solidFill>
                <a:ea typeface="맑은 고딕"/>
              </a:rPr>
              <a:t> </a:t>
            </a:r>
            <a:r>
              <a:rPr lang="en-US" altLang="ko-KR" sz="1600" dirty="0" smtClean="0">
                <a:ea typeface="맑은 고딕"/>
              </a:rPr>
              <a:t>text deleted from D7  /  </a:t>
            </a:r>
            <a:r>
              <a:rPr lang="en-US" altLang="ko-KR" sz="1600" dirty="0" smtClean="0">
                <a:solidFill>
                  <a:srgbClr val="FF0000"/>
                </a:solidFill>
                <a:ea typeface="맑은 고딕"/>
              </a:rPr>
              <a:t>Red: new text</a:t>
            </a:r>
            <a:endParaRPr lang="en-US" altLang="ko-KR" sz="1800" b="0" dirty="0" smtClean="0">
              <a:ea typeface="굴림" charset="-127"/>
            </a:endParaRPr>
          </a:p>
        </p:txBody>
      </p:sp>
      <p:sp>
        <p:nvSpPr>
          <p:cNvPr id="6147" name="제목 2"/>
          <p:cNvSpPr>
            <a:spLocks noGrp="1"/>
          </p:cNvSpPr>
          <p:nvPr>
            <p:ph type="title"/>
          </p:nvPr>
        </p:nvSpPr>
        <p:spPr>
          <a:xfrm>
            <a:off x="703263" y="769938"/>
            <a:ext cx="7772400" cy="530225"/>
          </a:xfrm>
        </p:spPr>
        <p:txBody>
          <a:bodyPr/>
          <a:lstStyle/>
          <a:p>
            <a:r>
              <a:rPr lang="en-US" altLang="ko-KR" dirty="0" smtClean="0"/>
              <a:t>Instruction to Editor for CID 12</a:t>
            </a:r>
            <a:endParaRPr lang="ko-KR" altLang="en-US" dirty="0" smtClean="0"/>
          </a:p>
        </p:txBody>
      </p:sp>
      <p:sp>
        <p:nvSpPr>
          <p:cNvPr id="4" name="바닥글 개체 틀 3"/>
          <p:cNvSpPr>
            <a:spLocks noGrp="1"/>
          </p:cNvSpPr>
          <p:nvPr>
            <p:ph type="ftr" sz="quarter" idx="11"/>
          </p:nvPr>
        </p:nvSpPr>
        <p:spPr/>
        <p:txBody>
          <a:bodyPr/>
          <a:lstStyle/>
          <a:p>
            <a:pPr>
              <a:defRPr/>
            </a:pPr>
            <a:r>
              <a:rPr lang="en-US" altLang="ko-KR" smtClean="0"/>
              <a:t>Taehan Bae et al., Samsung</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86F286B7-638E-4516-AC18-EAC005DFB36D}" type="slidenum">
              <a:rPr lang="en-US" altLang="ko-KR" smtClean="0"/>
              <a:pPr>
                <a:defRPr/>
              </a:pPr>
              <a:t>7</a:t>
            </a:fld>
            <a:endParaRPr lang="en-US" altLang="ko-KR"/>
          </a:p>
        </p:txBody>
      </p:sp>
      <p:graphicFrame>
        <p:nvGraphicFramePr>
          <p:cNvPr id="10" name="내용 개체 틀 7"/>
          <p:cNvGraphicFramePr>
            <a:graphicFrameLocks/>
          </p:cNvGraphicFramePr>
          <p:nvPr/>
        </p:nvGraphicFramePr>
        <p:xfrm>
          <a:off x="371062" y="4742621"/>
          <a:ext cx="8428382" cy="1401086"/>
        </p:xfrm>
        <a:graphic>
          <a:graphicData uri="http://schemas.openxmlformats.org/drawingml/2006/table">
            <a:tbl>
              <a:tblPr firstRow="1" bandRow="1">
                <a:tableStyleId>{5C22544A-7EE6-4342-B048-85BDC9FD1C3A}</a:tableStyleId>
              </a:tblPr>
              <a:tblGrid>
                <a:gridCol w="2279373"/>
                <a:gridCol w="1762540"/>
                <a:gridCol w="3021495"/>
                <a:gridCol w="1364974"/>
              </a:tblGrid>
              <a:tr h="448909">
                <a:tc>
                  <a:txBody>
                    <a:bodyPr/>
                    <a:lstStyle/>
                    <a:p>
                      <a:pPr algn="ctr"/>
                      <a:r>
                        <a:rPr lang="en-US" altLang="ko-KR" sz="1600" b="1" baseline="0" dirty="0" smtClean="0">
                          <a:solidFill>
                            <a:srgbClr val="000000"/>
                          </a:solidFill>
                          <a:latin typeface="Times New Roman"/>
                        </a:rPr>
                        <a:t>MAC command frame payload</a:t>
                      </a:r>
                      <a:endParaRPr lang="fr-FR" altLang="ko-KR" sz="1600" b="1" kern="1200" baseline="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600" b="1" kern="1200" baseline="0" dirty="0" smtClean="0">
                          <a:solidFill>
                            <a:srgbClr val="000000"/>
                          </a:solidFill>
                          <a:latin typeface="Times New Roman"/>
                          <a:ea typeface="+mn-ea"/>
                          <a:cs typeface="+mn-cs"/>
                        </a:rPr>
                        <a:t>Bit</a:t>
                      </a:r>
                      <a:endParaRPr lang="ko-KR" altLang="en-US" sz="1600" b="1" kern="1200" baseline="0" dirty="0">
                        <a:solidFill>
                          <a:srgbClr val="000000"/>
                        </a:solidFill>
                        <a:latin typeface="Times New Roman"/>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fr-FR" altLang="ko-KR" sz="1600" b="1" kern="1200" baseline="0" dirty="0" smtClean="0">
                          <a:solidFill>
                            <a:srgbClr val="000000"/>
                          </a:solidFill>
                          <a:latin typeface="Times New Roman"/>
                          <a:ea typeface="+mn-ea"/>
                          <a:cs typeface="+mn-cs"/>
                        </a:rPr>
                        <a:t>Usage/Description</a:t>
                      </a:r>
                      <a:endParaRPr lang="ko-KR" altLang="en-US" sz="1600" b="1" kern="1200" baseline="0" dirty="0">
                        <a:solidFill>
                          <a:srgbClr val="000000"/>
                        </a:solidFill>
                        <a:latin typeface="Times New Roman"/>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fr-FR" altLang="ko-KR" sz="1600" b="1" kern="1200" baseline="0" dirty="0" smtClean="0">
                          <a:solidFill>
                            <a:srgbClr val="000000"/>
                          </a:solidFill>
                          <a:latin typeface="Times New Roman"/>
                          <a:ea typeface="+mn-ea"/>
                          <a:cs typeface="+mn-cs"/>
                        </a:rPr>
                        <a:t>Down/Up</a:t>
                      </a:r>
                    </a:p>
                    <a:p>
                      <a:pPr marL="0" marR="0" indent="0" algn="ctr" defTabSz="914400" rtl="0" eaLnBrk="1" fontAlgn="auto" latinLnBrk="1" hangingPunct="1">
                        <a:lnSpc>
                          <a:spcPct val="100000"/>
                        </a:lnSpc>
                        <a:spcBef>
                          <a:spcPts val="0"/>
                        </a:spcBef>
                        <a:spcAft>
                          <a:spcPts val="0"/>
                        </a:spcAft>
                        <a:buClrTx/>
                        <a:buSzTx/>
                        <a:buFontTx/>
                        <a:buNone/>
                        <a:tabLst/>
                        <a:defRPr/>
                      </a:pPr>
                      <a:r>
                        <a:rPr lang="fr-FR" altLang="ko-KR" sz="1600" b="1" kern="1200" baseline="0" dirty="0" smtClean="0">
                          <a:solidFill>
                            <a:srgbClr val="000000"/>
                          </a:solidFill>
                          <a:latin typeface="Times New Roman"/>
                          <a:ea typeface="+mn-ea"/>
                          <a:cs typeface="+mn-cs"/>
                        </a:rPr>
                        <a:t>Link</a:t>
                      </a:r>
                      <a:endParaRPr lang="ko-KR" altLang="en-US" sz="1600" b="1" kern="1200" baseline="0" dirty="0" smtClean="0">
                        <a:solidFill>
                          <a:srgbClr val="000000"/>
                        </a:solidFill>
                        <a:latin typeface="Times New Roman"/>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1966">
                <a:tc>
                  <a:txBody>
                    <a:bodyPr/>
                    <a:lstStyle/>
                    <a:p>
                      <a:pPr algn="ctr"/>
                      <a:r>
                        <a:rPr lang="en-US" altLang="ko-KR" sz="1600" baseline="0" dirty="0" err="1" smtClean="0">
                          <a:solidFill>
                            <a:srgbClr val="000000"/>
                          </a:solidFill>
                          <a:latin typeface="Times New Roman"/>
                        </a:rPr>
                        <a:t>H_pattern</a:t>
                      </a:r>
                      <a:endParaRPr lang="ko-KR" altLang="en-US" sz="1600" b="0" i="1" kern="1200" baseline="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1" hangingPunct="1"/>
                      <a:r>
                        <a:rPr lang="en-US" altLang="ko-KR" sz="1800" strike="sngStrike" kern="1200" baseline="0" dirty="0" smtClean="0">
                          <a:solidFill>
                            <a:srgbClr val="000000"/>
                          </a:solidFill>
                          <a:latin typeface="Times New Roman"/>
                          <a:ea typeface="+mn-ea"/>
                          <a:cs typeface="+mn-cs"/>
                        </a:rPr>
                        <a:t>5</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ko-KR" sz="1400" b="1" noProof="0" dirty="0" smtClean="0">
                          <a:solidFill>
                            <a:srgbClr val="FF0000"/>
                          </a:solidFill>
                          <a:latin typeface="Times New Roman" pitchFamily="18" charset="0"/>
                          <a:ea typeface="맑은 고딕"/>
                          <a:cs typeface="Times New Roman" pitchFamily="18" charset="0"/>
                        </a:rPr>
                        <a:t>b0, b1, b2, b3, b5</a:t>
                      </a:r>
                      <a:endParaRPr kumimoji="1" lang="ko-KR" altLang="en-US" sz="1400" b="1" dirty="0" smtClean="0">
                        <a:solidFill>
                          <a:srgbClr val="FF0000"/>
                        </a:solidFill>
                        <a:latin typeface="Times New Roman" pitchFamily="18" charset="0"/>
                        <a:ea typeface="맑은 고딕"/>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1" hangingPunct="1"/>
                      <a:r>
                        <a:rPr lang="en-US" altLang="ko-KR" sz="1600" kern="1200" baseline="0" dirty="0" smtClean="0">
                          <a:solidFill>
                            <a:srgbClr val="000000"/>
                          </a:solidFill>
                          <a:latin typeface="Times New Roman"/>
                          <a:ea typeface="+mn-ea"/>
                          <a:cs typeface="+mn-cs"/>
                        </a:rPr>
                        <a:t>Band hopping information</a:t>
                      </a:r>
                      <a:endParaRPr lang="ko-KR" altLang="en-US" sz="1600" kern="1200" baseline="0" dirty="0" smtClean="0">
                        <a:solidFill>
                          <a:srgbClr val="000000"/>
                        </a:solidFill>
                        <a:latin typeface="Times New Roman"/>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1" hangingPunct="1"/>
                      <a:r>
                        <a:rPr lang="en-US" altLang="ko-KR" sz="1600" kern="1200" baseline="0" dirty="0" smtClean="0">
                          <a:solidFill>
                            <a:srgbClr val="000000"/>
                          </a:solidFill>
                          <a:latin typeface="Times New Roman"/>
                          <a:ea typeface="+mn-ea"/>
                          <a:cs typeface="+mn-cs"/>
                        </a:rPr>
                        <a:t>D/L</a:t>
                      </a:r>
                      <a:endParaRPr lang="ko-KR" altLang="en-US" sz="1600" kern="1200" baseline="0" dirty="0" smtClean="0">
                        <a:solidFill>
                          <a:srgbClr val="000000"/>
                        </a:solidFill>
                        <a:latin typeface="Times New Roman"/>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latinLnBrk="0" hangingPunct="0">
              <a:defRPr kumimoji="0" sz="1400" b="1">
                <a:ea typeface="+mn-ea"/>
              </a:defRPr>
            </a:lvl1pPr>
          </a:lstStyle>
          <a:p>
            <a:pPr>
              <a:defRPr/>
            </a:pPr>
            <a:r>
              <a:rPr lang="en-US" altLang="ko-KR" dirty="0" smtClean="0"/>
              <a:t>April 2011</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IEEE-P802_15">
  <a:themeElements>
    <a:clrScheme name="1_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IEEE-P802_15">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27004</TotalTime>
  <Words>765</Words>
  <Application>Microsoft Office PowerPoint</Application>
  <PresentationFormat>화면 슬라이드 쇼(4:3)</PresentationFormat>
  <Paragraphs>161</Paragraphs>
  <Slides>7</Slides>
  <Notes>3</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1_IEEE-P802_15</vt:lpstr>
      <vt:lpstr>슬라이드 1</vt:lpstr>
      <vt:lpstr>Comment CID 12</vt:lpstr>
      <vt:lpstr>Instruction to Editor for CID 12</vt:lpstr>
      <vt:lpstr>Instruction to Editor for CID 12</vt:lpstr>
      <vt:lpstr>Instruction to Editor for CID 12</vt:lpstr>
      <vt:lpstr>Comment CID 12</vt:lpstr>
      <vt:lpstr>Instruction to Editor for CID 12</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VLC for Mobile to Mobile</dc:title>
  <dc:subject>IEEE 802.15 &lt;subject&gt;</dc:subject>
  <dc:creator>Taehan Bae</dc:creator>
  <dc:description>&lt;doc#&gt;</dc:description>
  <cp:lastModifiedBy>taehan.bae</cp:lastModifiedBy>
  <cp:revision>1008</cp:revision>
  <cp:lastPrinted>1998-02-10T13:28:06Z</cp:lastPrinted>
  <dcterms:created xsi:type="dcterms:W3CDTF">2008-02-29T08:21:25Z</dcterms:created>
  <dcterms:modified xsi:type="dcterms:W3CDTF">2011-04-22T04:52:28Z</dcterms:modified>
</cp:coreProperties>
</file>