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1" r:id="rId3"/>
    <p:sldId id="374" r:id="rId4"/>
    <p:sldId id="372" r:id="rId5"/>
    <p:sldId id="373"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1" d="100"/>
          <a:sy n="121" d="100"/>
        </p:scale>
        <p:origin x="-1696"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3/17/11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3/17/11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March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a:t>
            </a:r>
            <a:r>
              <a:rPr lang="en-US" b="1" dirty="0" smtClean="0"/>
              <a:t>11-0301-</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Singapore March 2011</a:t>
            </a:r>
            <a:endParaRPr lang="en-US" sz="1800" dirty="0"/>
          </a:p>
          <a:p>
            <a:pPr marL="914400" indent="-914400" eaLnBrk="0" hangingPunct="0">
              <a:defRPr/>
            </a:pPr>
            <a:r>
              <a:rPr lang="en-US" sz="1800" b="1" dirty="0"/>
              <a:t>Date Submitted: </a:t>
            </a:r>
            <a:r>
              <a:rPr lang="en-US" sz="1800" dirty="0" smtClean="0"/>
              <a:t>17 March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March 2011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Singapore</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1371600"/>
          </a:xfrm>
        </p:spPr>
        <p:txBody>
          <a:bodyPr/>
          <a:lstStyle/>
          <a:p>
            <a:r>
              <a:rPr lang="en-US" dirty="0" smtClean="0"/>
              <a:t>Discussion and changes to 802.15 Operations Manual</a:t>
            </a:r>
            <a:endParaRPr lang="en-US" dirty="0" smtClean="0">
              <a:ea typeface="ＭＳ Ｐゴシック" pitchFamily="-65" charset="-128"/>
            </a:endParaRPr>
          </a:p>
        </p:txBody>
      </p:sp>
      <p:sp>
        <p:nvSpPr>
          <p:cNvPr id="3075" name="Content Placeholder 2"/>
          <p:cNvSpPr>
            <a:spLocks noGrp="1"/>
          </p:cNvSpPr>
          <p:nvPr>
            <p:ph idx="1"/>
          </p:nvPr>
        </p:nvSpPr>
        <p:spPr>
          <a:xfrm>
            <a:off x="304800" y="2667000"/>
            <a:ext cx="8686800" cy="2743200"/>
          </a:xfrm>
        </p:spPr>
        <p:txBody>
          <a:bodyPr/>
          <a:lstStyle/>
          <a:p>
            <a:r>
              <a:rPr lang="en-US" sz="2800" dirty="0" smtClean="0"/>
              <a:t>Document 15-10-0235-07 was presented and discussed</a:t>
            </a:r>
            <a:endParaRPr lang="en-US" sz="2800" dirty="0"/>
          </a:p>
          <a:p>
            <a:r>
              <a:rPr lang="en-US" sz="2800" dirty="0" smtClean="0"/>
              <a:t>Changes resulted from discussion and were incorporated in 15-10-0235-08</a:t>
            </a: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2</a:t>
            </a:fld>
            <a:endParaRPr lang="en-US" dirty="0" smtClean="0"/>
          </a:p>
        </p:txBody>
      </p:sp>
      <p:sp>
        <p:nvSpPr>
          <p:cNvPr id="3078" name="Date Placeholder 5"/>
          <p:cNvSpPr>
            <a:spLocks noGrp="1"/>
          </p:cNvSpPr>
          <p:nvPr>
            <p:ph type="dt" sz="quarter" idx="12"/>
          </p:nvPr>
        </p:nvSpPr>
        <p:spPr>
          <a:noFill/>
        </p:spPr>
        <p:txBody>
          <a:bodyPr/>
          <a:lstStyle/>
          <a:p>
            <a:r>
              <a:rPr lang="en-US" smtClean="0"/>
              <a:t>March 2011</a:t>
            </a: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524000"/>
          </a:xfrm>
        </p:spPr>
        <p:txBody>
          <a:bodyPr/>
          <a:lstStyle/>
          <a:p>
            <a:r>
              <a:rPr lang="en-US" sz="3200" dirty="0" smtClean="0"/>
              <a:t>Excerpts from 99001r7P802</a:t>
            </a:r>
            <a:r>
              <a:rPr lang="en-US" sz="3200" dirty="0"/>
              <a:t>-15_Working-Group-Policies-and-Proceedures</a:t>
            </a:r>
          </a:p>
        </p:txBody>
      </p:sp>
      <p:sp>
        <p:nvSpPr>
          <p:cNvPr id="3" name="Content Placeholder 2"/>
          <p:cNvSpPr>
            <a:spLocks noGrp="1"/>
          </p:cNvSpPr>
          <p:nvPr>
            <p:ph idx="1"/>
          </p:nvPr>
        </p:nvSpPr>
        <p:spPr>
          <a:xfrm>
            <a:off x="228600" y="1600200"/>
            <a:ext cx="8686800" cy="4876800"/>
          </a:xfrm>
        </p:spPr>
        <p:txBody>
          <a:bodyPr/>
          <a:lstStyle/>
          <a:p>
            <a:r>
              <a:rPr lang="en-US" sz="2400" dirty="0"/>
              <a:t>If there are any proposed changes a meeting shall be held to discuss the changes.  The changes shall then be circulated at least one week prior to the next plenary and an announcement shall be made at that WG opening plenary that a vote shall be taken on the changes at the WG closing plenary </a:t>
            </a:r>
            <a:endParaRPr lang="en-US" sz="2400" dirty="0" smtClean="0"/>
          </a:p>
          <a:p>
            <a:r>
              <a:rPr lang="en-US" sz="2400" dirty="0" smtClean="0"/>
              <a:t>These </a:t>
            </a:r>
            <a:r>
              <a:rPr lang="en-US" sz="2400" dirty="0"/>
              <a:t>policies and procedures of operation of WG 802.15 can be changed by either: </a:t>
            </a:r>
          </a:p>
          <a:p>
            <a:pPr lvl="1"/>
            <a:r>
              <a:rPr lang="en-US" sz="2000" dirty="0"/>
              <a:t>A vote taken at the closing plenary of 802.15 WG, passing with a least 2/3 approval of those voting either for or against.  </a:t>
            </a:r>
          </a:p>
          <a:p>
            <a:pPr lvl="1"/>
            <a:r>
              <a:rPr lang="en-US" sz="2000" dirty="0"/>
              <a:t>An affirmative WG 802.15 letter ballot.  This ballot shall adhere to the standard letter ballot requirements (see 2.7.2) </a:t>
            </a:r>
          </a:p>
          <a:p>
            <a:r>
              <a:rPr lang="en-US" sz="2400" dirty="0"/>
              <a:t>The Chair shall decide which of the above methods shall be used.  The SEC of the P802 committee must approve all changes</a:t>
            </a:r>
            <a:r>
              <a:rPr lang="en-US" sz="2400" dirty="0" smtClean="0"/>
              <a:t>.</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March 2011</a:t>
            </a:r>
            <a:endParaRPr lang="en-US" dirty="0"/>
          </a:p>
        </p:txBody>
      </p:sp>
    </p:spTree>
    <p:extLst>
      <p:ext uri="{BB962C8B-B14F-4D97-AF65-F5344CB8AC3E}">
        <p14:creationId xmlns:p14="http://schemas.microsoft.com/office/powerpoint/2010/main" val="150292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228600"/>
            <a:ext cx="7772400" cy="1371600"/>
          </a:xfrm>
        </p:spPr>
        <p:txBody>
          <a:bodyPr/>
          <a:lstStyle/>
          <a:p>
            <a:r>
              <a:rPr lang="en-US" dirty="0" smtClean="0"/>
              <a:t>Motion</a:t>
            </a:r>
            <a:endParaRPr lang="en-US" dirty="0" smtClean="0">
              <a:ea typeface="ＭＳ Ｐゴシック" pitchFamily="-65" charset="-128"/>
            </a:endParaRPr>
          </a:p>
        </p:txBody>
      </p:sp>
      <p:sp>
        <p:nvSpPr>
          <p:cNvPr id="3075" name="Content Placeholder 2"/>
          <p:cNvSpPr>
            <a:spLocks noGrp="1"/>
          </p:cNvSpPr>
          <p:nvPr>
            <p:ph idx="1"/>
          </p:nvPr>
        </p:nvSpPr>
        <p:spPr>
          <a:xfrm>
            <a:off x="304800" y="1371600"/>
            <a:ext cx="8686800" cy="4724400"/>
          </a:xfrm>
        </p:spPr>
        <p:txBody>
          <a:bodyPr/>
          <a:lstStyle/>
          <a:p>
            <a:pPr marL="0" indent="0">
              <a:buNone/>
            </a:pPr>
            <a:r>
              <a:rPr lang="en-US" sz="2800" dirty="0"/>
              <a:t>Move that </a:t>
            </a:r>
          </a:p>
          <a:p>
            <a:pPr marL="0" indent="0">
              <a:buNone/>
            </a:pPr>
            <a:r>
              <a:rPr lang="en-US" sz="2800" i="1" dirty="0"/>
              <a:t>The 802.15 WG </a:t>
            </a:r>
            <a:r>
              <a:rPr lang="en-US" sz="2800" i="1" dirty="0" smtClean="0"/>
              <a:t>approve and adopt the </a:t>
            </a:r>
            <a:r>
              <a:rPr lang="en-US" sz="2800" i="1" dirty="0"/>
              <a:t>IEEE PROJECT 802 LAN / MAN STANDARDS COMMITTEE (LMSC) WORKING GROUP (WG) POLICIES AND PROCEDURES (P&amp;P</a:t>
            </a:r>
            <a:r>
              <a:rPr lang="en-US" sz="2800" i="1" dirty="0" smtClean="0"/>
              <a:t>) to replace </a:t>
            </a:r>
            <a:r>
              <a:rPr lang="en-US" sz="2800" dirty="0"/>
              <a:t>99001r7P802-15_Working-Group-Policies-and-Proceedures</a:t>
            </a:r>
            <a:endParaRPr lang="en-US" sz="2800" i="1" dirty="0"/>
          </a:p>
          <a:p>
            <a:pPr algn="just">
              <a:buFont typeface="Arial" charset="0"/>
              <a:buNone/>
            </a:pPr>
            <a:endParaRPr lang="en-US" sz="2800" dirty="0" smtClean="0"/>
          </a:p>
          <a:p>
            <a:pPr algn="just">
              <a:buFont typeface="Arial" charset="0"/>
              <a:buNone/>
            </a:pPr>
            <a:r>
              <a:rPr lang="en-US" sz="2800" dirty="0" smtClean="0"/>
              <a:t>Moved</a:t>
            </a:r>
            <a:r>
              <a:rPr lang="en-US" sz="2800" dirty="0"/>
              <a:t>:  Pat Kinney</a:t>
            </a:r>
          </a:p>
          <a:p>
            <a:pPr algn="just">
              <a:buFont typeface="Arial" charset="0"/>
              <a:buNone/>
            </a:pPr>
            <a:r>
              <a:rPr lang="en-US" sz="2800" dirty="0"/>
              <a:t>Seconded:</a:t>
            </a:r>
            <a:endParaRPr lang="en-US" sz="2800" dirty="0"/>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4</a:t>
            </a:fld>
            <a:endParaRPr lang="en-US" dirty="0" smtClean="0"/>
          </a:p>
        </p:txBody>
      </p:sp>
      <p:sp>
        <p:nvSpPr>
          <p:cNvPr id="3078" name="Date Placeholder 5"/>
          <p:cNvSpPr>
            <a:spLocks noGrp="1"/>
          </p:cNvSpPr>
          <p:nvPr>
            <p:ph type="dt" sz="quarter" idx="12"/>
          </p:nvPr>
        </p:nvSpPr>
        <p:spPr>
          <a:noFill/>
        </p:spPr>
        <p:txBody>
          <a:bodyPr/>
          <a:lstStyle/>
          <a:p>
            <a:r>
              <a:rPr lang="en-US" smtClean="0"/>
              <a:t>March 2011</a:t>
            </a:r>
            <a:endParaRPr lang="en-US"/>
          </a:p>
        </p:txBody>
      </p:sp>
    </p:spTree>
    <p:extLst>
      <p:ext uri="{BB962C8B-B14F-4D97-AF65-F5344CB8AC3E}">
        <p14:creationId xmlns:p14="http://schemas.microsoft.com/office/powerpoint/2010/main" val="2491035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228600"/>
            <a:ext cx="7772400" cy="1371600"/>
          </a:xfrm>
        </p:spPr>
        <p:txBody>
          <a:bodyPr/>
          <a:lstStyle/>
          <a:p>
            <a:r>
              <a:rPr lang="en-US" dirty="0" smtClean="0"/>
              <a:t>Motion</a:t>
            </a:r>
            <a:endParaRPr lang="en-US" dirty="0" smtClean="0">
              <a:ea typeface="ＭＳ Ｐゴシック" pitchFamily="-65" charset="-128"/>
            </a:endParaRPr>
          </a:p>
        </p:txBody>
      </p:sp>
      <p:sp>
        <p:nvSpPr>
          <p:cNvPr id="3075" name="Content Placeholder 2"/>
          <p:cNvSpPr>
            <a:spLocks noGrp="1"/>
          </p:cNvSpPr>
          <p:nvPr>
            <p:ph idx="1"/>
          </p:nvPr>
        </p:nvSpPr>
        <p:spPr>
          <a:xfrm>
            <a:off x="304800" y="1371600"/>
            <a:ext cx="8686800" cy="4724400"/>
          </a:xfrm>
        </p:spPr>
        <p:txBody>
          <a:bodyPr/>
          <a:lstStyle/>
          <a:p>
            <a:pPr marL="0" indent="0">
              <a:buNone/>
            </a:pPr>
            <a:r>
              <a:rPr lang="en-US" sz="2800" dirty="0"/>
              <a:t>Move that </a:t>
            </a:r>
          </a:p>
          <a:p>
            <a:pPr marL="0" indent="0">
              <a:buNone/>
            </a:pPr>
            <a:r>
              <a:rPr lang="en-US" sz="2800" i="1" dirty="0"/>
              <a:t>The 802.15 WG </a:t>
            </a:r>
            <a:r>
              <a:rPr lang="en-US" sz="2800" i="1" dirty="0" smtClean="0"/>
              <a:t>approve and adopt the 802.15 Operations Manual document 15-10-0235-08 as the operations manual for 802.15 WG.</a:t>
            </a:r>
            <a:endParaRPr lang="en-US" sz="2800" i="1" dirty="0"/>
          </a:p>
          <a:p>
            <a:pPr algn="just">
              <a:buFont typeface="Arial" charset="0"/>
              <a:buNone/>
            </a:pPr>
            <a:endParaRPr lang="en-US" sz="2800" dirty="0"/>
          </a:p>
          <a:p>
            <a:pPr algn="just">
              <a:buFont typeface="Arial" charset="0"/>
              <a:buNone/>
            </a:pPr>
            <a:r>
              <a:rPr lang="en-US" sz="2800" dirty="0"/>
              <a:t>Moved:  Pat Kinney</a:t>
            </a:r>
          </a:p>
          <a:p>
            <a:pPr algn="just">
              <a:buFont typeface="Arial" charset="0"/>
              <a:buNone/>
            </a:pPr>
            <a:r>
              <a:rPr lang="en-US" sz="2800" dirty="0"/>
              <a:t>Seconded:</a:t>
            </a:r>
            <a:endParaRPr lang="en-US" sz="2800" dirty="0"/>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5</a:t>
            </a:fld>
            <a:endParaRPr lang="en-US" dirty="0" smtClean="0"/>
          </a:p>
        </p:txBody>
      </p:sp>
      <p:sp>
        <p:nvSpPr>
          <p:cNvPr id="3078" name="Date Placeholder 5"/>
          <p:cNvSpPr>
            <a:spLocks noGrp="1"/>
          </p:cNvSpPr>
          <p:nvPr>
            <p:ph type="dt" sz="quarter" idx="12"/>
          </p:nvPr>
        </p:nvSpPr>
        <p:spPr>
          <a:noFill/>
        </p:spPr>
        <p:txBody>
          <a:bodyPr/>
          <a:lstStyle/>
          <a:p>
            <a:r>
              <a:rPr lang="en-US" smtClean="0"/>
              <a:t>March 2011</a:t>
            </a:r>
            <a:endParaRPr lang="en-US"/>
          </a:p>
        </p:txBody>
      </p:sp>
    </p:spTree>
    <p:extLst>
      <p:ext uri="{BB962C8B-B14F-4D97-AF65-F5344CB8AC3E}">
        <p14:creationId xmlns:p14="http://schemas.microsoft.com/office/powerpoint/2010/main" val="32477272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15408</TotalTime>
  <Words>365</Words>
  <Application>Microsoft Macintosh PowerPoint</Application>
  <PresentationFormat>On-screen Show (4:3)</PresentationFormat>
  <Paragraphs>51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Discussion and changes to 802.15 Operations Manual</vt:lpstr>
      <vt:lpstr>Excerpts from 99001r7P802-15_Working-Group-Policies-and-Proceedures</vt:lpstr>
      <vt:lpstr>Motion</vt:lpstr>
      <vt:lpstr>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803</cp:revision>
  <cp:lastPrinted>2000-03-07T00:55:37Z</cp:lastPrinted>
  <dcterms:created xsi:type="dcterms:W3CDTF">2008-07-14T18:46:05Z</dcterms:created>
  <dcterms:modified xsi:type="dcterms:W3CDTF">2011-03-17T09:14:19Z</dcterms:modified>
  <cp:category>15-10-0301-00-wng0</cp:category>
</cp:coreProperties>
</file>