
<file path=[Content_Types].xml><?xml version="1.0" encoding="utf-8"?>
<Types xmlns="http://schemas.openxmlformats.org/package/2006/content-types">
  <Default Extension="xml" ContentType="application/xml"/>
  <Default Extension="rels" ContentType="application/vnd.openxmlformats-package.relationships+xml"/>
  <Default Extension="bin" ContentType="application/vnd.openxmlformats-officedocument.presentationml.printerSettings"/>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7"/>
  </p:notesMasterIdLst>
  <p:handoutMasterIdLst>
    <p:handoutMasterId r:id="rId8"/>
  </p:handoutMasterIdLst>
  <p:sldIdLst>
    <p:sldId id="370" r:id="rId2"/>
    <p:sldId id="371" r:id="rId3"/>
    <p:sldId id="374" r:id="rId4"/>
    <p:sldId id="372" r:id="rId5"/>
    <p:sldId id="373" r:id="rId6"/>
  </p:sldIdLst>
  <p:sldSz cx="9144000" cy="6858000" type="screen4x3"/>
  <p:notesSz cx="6858000" cy="9236075"/>
  <p:defaultTextStyle>
    <a:defPPr>
      <a:defRPr lang="en-US"/>
    </a:defPPr>
    <a:lvl1pPr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1pPr>
    <a:lvl2pPr marL="4572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2pPr>
    <a:lvl3pPr marL="9144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3pPr>
    <a:lvl4pPr marL="13716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4pPr>
    <a:lvl5pPr marL="18288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5pPr>
    <a:lvl6pPr marL="2286000" algn="l" defTabSz="914400" rtl="0" eaLnBrk="1" latinLnBrk="0" hangingPunct="1">
      <a:defRPr sz="1200" kern="1200">
        <a:solidFill>
          <a:schemeClr val="tx1"/>
        </a:solidFill>
        <a:latin typeface="Times New Roman" pitchFamily="18" charset="0"/>
        <a:ea typeface="ＭＳ Ｐゴシック" pitchFamily="-65" charset="-128"/>
        <a:cs typeface="+mn-cs"/>
      </a:defRPr>
    </a:lvl6pPr>
    <a:lvl7pPr marL="2743200" algn="l" defTabSz="914400" rtl="0" eaLnBrk="1" latinLnBrk="0" hangingPunct="1">
      <a:defRPr sz="1200" kern="1200">
        <a:solidFill>
          <a:schemeClr val="tx1"/>
        </a:solidFill>
        <a:latin typeface="Times New Roman" pitchFamily="18" charset="0"/>
        <a:ea typeface="ＭＳ Ｐゴシック" pitchFamily="-65" charset="-128"/>
        <a:cs typeface="+mn-cs"/>
      </a:defRPr>
    </a:lvl7pPr>
    <a:lvl8pPr marL="3200400" algn="l" defTabSz="914400" rtl="0" eaLnBrk="1" latinLnBrk="0" hangingPunct="1">
      <a:defRPr sz="1200" kern="1200">
        <a:solidFill>
          <a:schemeClr val="tx1"/>
        </a:solidFill>
        <a:latin typeface="Times New Roman" pitchFamily="18" charset="0"/>
        <a:ea typeface="ＭＳ Ｐゴシック" pitchFamily="-65" charset="-128"/>
        <a:cs typeface="+mn-cs"/>
      </a:defRPr>
    </a:lvl8pPr>
    <a:lvl9pPr marL="3657600" algn="l" defTabSz="914400" rtl="0" eaLnBrk="1" latinLnBrk="0" hangingPunct="1">
      <a:defRPr sz="1200" kern="1200">
        <a:solidFill>
          <a:schemeClr val="tx1"/>
        </a:solidFill>
        <a:latin typeface="Times New Roman" pitchFamily="18" charset="0"/>
        <a:ea typeface="ＭＳ Ｐゴシック" pitchFamily="-65"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00"/>
    <a:srgbClr val="FFFF00"/>
    <a:srgbClr val="006666"/>
    <a:srgbClr val="FF3300"/>
    <a:srgbClr val="000000"/>
    <a:srgbClr val="0066FF"/>
    <a:srgbClr val="CC33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121" d="100"/>
          <a:sy n="121" d="100"/>
        </p:scale>
        <p:origin x="-1696" y="-112"/>
      </p:cViewPr>
      <p:guideLst>
        <p:guide orient="horz" pos="2160"/>
        <p:guide pos="2880"/>
      </p:guideLst>
    </p:cSldViewPr>
  </p:slideViewPr>
  <p:outlineViewPr>
    <p:cViewPr>
      <p:scale>
        <a:sx n="66" d="100"/>
        <a:sy n="66"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780" y="102"/>
      </p:cViewPr>
      <p:guideLst>
        <p:guide orient="horz" pos="2909"/>
        <p:guide pos="2160"/>
      </p:guideLst>
    </p:cSldViewPr>
  </p:notes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viewProps" Target="viewProps.xml"/><Relationship Id="rId12" Type="http://schemas.openxmlformats.org/officeDocument/2006/relationships/theme" Target="theme/theme1.xml"/><Relationship Id="rId13"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notesMaster" Target="notesMasters/notesMaster1.xml"/><Relationship Id="rId8" Type="http://schemas.openxmlformats.org/officeDocument/2006/relationships/handoutMaster" Target="handoutMasters/handoutMaster1.xml"/><Relationship Id="rId9" Type="http://schemas.openxmlformats.org/officeDocument/2006/relationships/printerSettings" Target="printerSettings/printerSettings1.bin"/><Relationship Id="rId1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06788" y="173038"/>
            <a:ext cx="266382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eaLnBrk="0" hangingPunct="0">
              <a:defRPr sz="1400" b="1"/>
            </a:lvl1pPr>
          </a:lstStyle>
          <a:p>
            <a:pPr>
              <a:defRPr/>
            </a:pPr>
            <a:endParaRPr lang="en-US"/>
          </a:p>
        </p:txBody>
      </p:sp>
      <p:sp>
        <p:nvSpPr>
          <p:cNvPr id="3075" name="Rectangle 3"/>
          <p:cNvSpPr>
            <a:spLocks noGrp="1" noChangeArrowheads="1"/>
          </p:cNvSpPr>
          <p:nvPr>
            <p:ph type="dt" sz="quarter" idx="1"/>
          </p:nvPr>
        </p:nvSpPr>
        <p:spPr bwMode="auto">
          <a:xfrm>
            <a:off x="687388" y="173038"/>
            <a:ext cx="2284412"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pPr>
              <a:defRPr/>
            </a:pPr>
            <a:fld id="{BF625501-83C4-4FE1-AD22-F803A1F0B93B}" type="datetime1">
              <a:rPr lang="en-US"/>
              <a:pPr>
                <a:defRPr/>
              </a:pPr>
              <a:t>3/17/11</a:t>
            </a:fld>
            <a:endParaRPr lang="en-US"/>
          </a:p>
        </p:txBody>
      </p:sp>
      <p:sp>
        <p:nvSpPr>
          <p:cNvPr id="3076" name="Rectangle 4"/>
          <p:cNvSpPr>
            <a:spLocks noGrp="1" noChangeArrowheads="1"/>
          </p:cNvSpPr>
          <p:nvPr>
            <p:ph type="ftr" sz="quarter" idx="2"/>
          </p:nvPr>
        </p:nvSpPr>
        <p:spPr bwMode="auto">
          <a:xfrm>
            <a:off x="4114800" y="8939213"/>
            <a:ext cx="213360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sz="1000"/>
            </a:lvl1pPr>
          </a:lstStyle>
          <a:p>
            <a:pPr>
              <a:defRPr/>
            </a:pPr>
            <a:endParaRPr lang="en-US"/>
          </a:p>
        </p:txBody>
      </p:sp>
      <p:sp>
        <p:nvSpPr>
          <p:cNvPr id="3077" name="Rectangle 5"/>
          <p:cNvSpPr>
            <a:spLocks noGrp="1" noChangeArrowheads="1"/>
          </p:cNvSpPr>
          <p:nvPr>
            <p:ph type="sldNum" sz="quarter" idx="3"/>
          </p:nvPr>
        </p:nvSpPr>
        <p:spPr bwMode="auto">
          <a:xfrm>
            <a:off x="2667000" y="8939213"/>
            <a:ext cx="137160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eaLnBrk="0" hangingPunct="0">
              <a:defRPr sz="1000"/>
            </a:lvl1pPr>
          </a:lstStyle>
          <a:p>
            <a:pPr>
              <a:defRPr/>
            </a:pPr>
            <a:r>
              <a:rPr lang="en-US"/>
              <a:t>Page </a:t>
            </a:r>
            <a:fld id="{951E65AB-8E6F-4503-8FC8-F7A01A5D7A27}" type="slidenum">
              <a:rPr lang="en-US"/>
              <a:pPr>
                <a:defRPr/>
              </a:pPr>
              <a:t>‹#›</a:t>
            </a:fld>
            <a:endParaRPr lang="en-US"/>
          </a:p>
        </p:txBody>
      </p:sp>
      <p:sp>
        <p:nvSpPr>
          <p:cNvPr id="3078" name="Line 6"/>
          <p:cNvSpPr>
            <a:spLocks noChangeShapeType="1"/>
          </p:cNvSpPr>
          <p:nvPr/>
        </p:nvSpPr>
        <p:spPr bwMode="auto">
          <a:xfrm>
            <a:off x="706438" y="382588"/>
            <a:ext cx="546576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
        <p:nvSpPr>
          <p:cNvPr id="3079" name="Rectangle 7"/>
          <p:cNvSpPr>
            <a:spLocks noChangeArrowheads="1"/>
          </p:cNvSpPr>
          <p:nvPr/>
        </p:nvSpPr>
        <p:spPr bwMode="auto">
          <a:xfrm>
            <a:off x="685800" y="8610600"/>
            <a:ext cx="2209800" cy="184150"/>
          </a:xfrm>
          <a:prstGeom prst="rect">
            <a:avLst/>
          </a:prstGeom>
          <a:noFill/>
          <a:ln w="9525">
            <a:noFill/>
            <a:miter lim="800000"/>
            <a:headEnd/>
            <a:tailEnd/>
          </a:ln>
          <a:effectLst/>
        </p:spPr>
        <p:txBody>
          <a:bodyPr lIns="0" tIns="0" rIns="0" bIns="0">
            <a:spAutoFit/>
          </a:bodyPr>
          <a:lstStyle/>
          <a:p>
            <a:pPr eaLnBrk="0" hangingPunct="0">
              <a:defRPr/>
            </a:pPr>
            <a:r>
              <a:rPr lang="en-US"/>
              <a:t>Tentative agenda Full WG</a:t>
            </a:r>
          </a:p>
        </p:txBody>
      </p:sp>
      <p:sp>
        <p:nvSpPr>
          <p:cNvPr id="3080" name="Line 8"/>
          <p:cNvSpPr>
            <a:spLocks noChangeShapeType="1"/>
          </p:cNvSpPr>
          <p:nvPr/>
        </p:nvSpPr>
        <p:spPr bwMode="auto">
          <a:xfrm>
            <a:off x="706438" y="8928100"/>
            <a:ext cx="561816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Tree>
    <p:extLst>
      <p:ext uri="{BB962C8B-B14F-4D97-AF65-F5344CB8AC3E}">
        <p14:creationId xmlns:p14="http://schemas.microsoft.com/office/powerpoint/2010/main" val="331500356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29000" y="96838"/>
            <a:ext cx="278447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eaLnBrk="0" hangingPunct="0">
              <a:defRPr sz="1400" b="1"/>
            </a:lvl1pPr>
          </a:lstStyle>
          <a:p>
            <a:pPr>
              <a:defRPr/>
            </a:pPr>
            <a:endParaRPr lang="en-US"/>
          </a:p>
        </p:txBody>
      </p:sp>
      <p:sp>
        <p:nvSpPr>
          <p:cNvPr id="2051" name="Rectangle 3"/>
          <p:cNvSpPr>
            <a:spLocks noGrp="1" noChangeArrowheads="1"/>
          </p:cNvSpPr>
          <p:nvPr>
            <p:ph type="dt" idx="1"/>
          </p:nvPr>
        </p:nvSpPr>
        <p:spPr bwMode="auto">
          <a:xfrm>
            <a:off x="646113" y="96838"/>
            <a:ext cx="270827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pPr>
              <a:defRPr/>
            </a:pPr>
            <a:fld id="{03DED637-EA47-45A5-83D7-ECE46B1D3D47}" type="datetime1">
              <a:rPr lang="en-US"/>
              <a:pPr>
                <a:defRPr/>
              </a:pPr>
              <a:t>3/17/11</a:t>
            </a:fld>
            <a:endParaRPr lang="en-US"/>
          </a:p>
        </p:txBody>
      </p:sp>
      <p:sp>
        <p:nvSpPr>
          <p:cNvPr id="4100" name="Rectangle 4"/>
          <p:cNvSpPr>
            <a:spLocks noGrp="1" noRot="1" noChangeAspect="1" noChangeArrowheads="1" noTextEdit="1"/>
          </p:cNvSpPr>
          <p:nvPr>
            <p:ph type="sldImg" idx="2"/>
          </p:nvPr>
        </p:nvSpPr>
        <p:spPr bwMode="auto">
          <a:xfrm>
            <a:off x="1130300" y="698500"/>
            <a:ext cx="4602163" cy="3451225"/>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14400" y="4387850"/>
            <a:ext cx="5029200" cy="4156075"/>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30625" y="8942388"/>
            <a:ext cx="248285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eaLnBrk="0" hangingPunct="0">
              <a:defRPr sz="1000"/>
            </a:lvl5pPr>
          </a:lstStyle>
          <a:p>
            <a:pPr lvl="4">
              <a:defRPr/>
            </a:pPr>
            <a:endParaRPr lang="en-US"/>
          </a:p>
        </p:txBody>
      </p:sp>
      <p:sp>
        <p:nvSpPr>
          <p:cNvPr id="2055" name="Rectangle 7"/>
          <p:cNvSpPr>
            <a:spLocks noGrp="1" noChangeArrowheads="1"/>
          </p:cNvSpPr>
          <p:nvPr>
            <p:ph type="sldNum" sz="quarter" idx="5"/>
          </p:nvPr>
        </p:nvSpPr>
        <p:spPr bwMode="auto">
          <a:xfrm>
            <a:off x="2901950" y="8942388"/>
            <a:ext cx="792163"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vl1pPr>
          </a:lstStyle>
          <a:p>
            <a:pPr>
              <a:defRPr/>
            </a:pPr>
            <a:r>
              <a:rPr lang="en-US"/>
              <a:t>Page </a:t>
            </a:r>
            <a:fld id="{A66DDB62-EBFD-45D4-918B-C30CE6E35ABF}" type="slidenum">
              <a:rPr lang="en-US"/>
              <a:pPr>
                <a:defRPr/>
              </a:pPr>
              <a:t>‹#›</a:t>
            </a:fld>
            <a:endParaRPr lang="en-US"/>
          </a:p>
        </p:txBody>
      </p:sp>
      <p:sp>
        <p:nvSpPr>
          <p:cNvPr id="2056" name="Rectangle 8"/>
          <p:cNvSpPr>
            <a:spLocks noChangeArrowheads="1"/>
          </p:cNvSpPr>
          <p:nvPr/>
        </p:nvSpPr>
        <p:spPr bwMode="auto">
          <a:xfrm>
            <a:off x="715963" y="8942388"/>
            <a:ext cx="2255837" cy="182562"/>
          </a:xfrm>
          <a:prstGeom prst="rect">
            <a:avLst/>
          </a:prstGeom>
          <a:noFill/>
          <a:ln w="9525">
            <a:noFill/>
            <a:miter lim="800000"/>
            <a:headEnd/>
            <a:tailEnd/>
          </a:ln>
          <a:effectLst/>
        </p:spPr>
        <p:txBody>
          <a:bodyPr lIns="0" tIns="0" rIns="0" bIns="0">
            <a:spAutoFit/>
          </a:bodyPr>
          <a:lstStyle/>
          <a:p>
            <a:pPr defTabSz="895350" eaLnBrk="0" hangingPunct="0">
              <a:defRPr/>
            </a:pPr>
            <a:r>
              <a:rPr lang="en-US"/>
              <a:t>Tentative agenda Full WG</a:t>
            </a:r>
          </a:p>
        </p:txBody>
      </p:sp>
      <p:sp>
        <p:nvSpPr>
          <p:cNvPr id="2057" name="Line 9"/>
          <p:cNvSpPr>
            <a:spLocks noChangeShapeType="1"/>
          </p:cNvSpPr>
          <p:nvPr/>
        </p:nvSpPr>
        <p:spPr bwMode="auto">
          <a:xfrm>
            <a:off x="736600" y="8940800"/>
            <a:ext cx="5405438"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
        <p:nvSpPr>
          <p:cNvPr id="2058" name="Line 10"/>
          <p:cNvSpPr>
            <a:spLocks noChangeShapeType="1"/>
          </p:cNvSpPr>
          <p:nvPr/>
        </p:nvSpPr>
        <p:spPr bwMode="auto">
          <a:xfrm>
            <a:off x="661988" y="295275"/>
            <a:ext cx="555466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Tree>
    <p:extLst>
      <p:ext uri="{BB962C8B-B14F-4D97-AF65-F5344CB8AC3E}">
        <p14:creationId xmlns:p14="http://schemas.microsoft.com/office/powerpoint/2010/main" val="2792951465"/>
      </p:ext>
    </p:extLst>
  </p:cSld>
  <p:clrMap bg1="lt1" tx1="dk1" bg2="lt2" tx2="dk2" accent1="accent1" accent2="accent2" accent3="accent3" accent4="accent4" accent5="accent5" accent6="accent6" hlink="hlink" folHlink="folHlink"/>
  <p:hf hdr="0" ftr="0"/>
  <p:notesStyle>
    <a:lvl1pPr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ＭＳ Ｐゴシック" pitchFamily="-106" charset="-128"/>
      </a:defRPr>
    </a:lvl1pPr>
    <a:lvl2pPr marL="114300"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mn-cs"/>
      </a:defRPr>
    </a:lvl2pPr>
    <a:lvl3pPr marL="228600"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mn-cs"/>
      </a:defRPr>
    </a:lvl3pPr>
    <a:lvl4pPr marL="342900"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mn-cs"/>
      </a:defRPr>
    </a:lvl4pPr>
    <a:lvl5pPr marL="457200"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p:cNvSpPr>
            <a:spLocks noGrp="1" noChangeArrowheads="1"/>
          </p:cNvSpPr>
          <p:nvPr>
            <p:ph type="dt" sz="quarter" idx="1"/>
          </p:nvPr>
        </p:nvSpPr>
        <p:spPr>
          <a:noFill/>
        </p:spPr>
        <p:txBody>
          <a:bodyPr/>
          <a:lstStyle/>
          <a:p>
            <a:fld id="{4CD4C032-4712-4B43-A1FF-2A8FC53EF34A}" type="datetime6">
              <a:rPr lang="en-US" smtClean="0"/>
              <a:pPr/>
              <a:t>March 11</a:t>
            </a:fld>
            <a:endParaRPr lang="en-US" smtClean="0"/>
          </a:p>
        </p:txBody>
      </p:sp>
      <p:sp>
        <p:nvSpPr>
          <p:cNvPr id="5123" name="Rectangle 7"/>
          <p:cNvSpPr>
            <a:spLocks noGrp="1" noChangeArrowheads="1"/>
          </p:cNvSpPr>
          <p:nvPr>
            <p:ph type="sldNum" sz="quarter" idx="5"/>
          </p:nvPr>
        </p:nvSpPr>
        <p:spPr>
          <a:noFill/>
        </p:spPr>
        <p:txBody>
          <a:bodyPr/>
          <a:lstStyle/>
          <a:p>
            <a:r>
              <a:rPr lang="en-US" smtClean="0"/>
              <a:t>Page </a:t>
            </a:r>
            <a:fld id="{16A65FD1-F82D-474B-A22C-6258812C8828}" type="slidenum">
              <a:rPr lang="en-US" smtClean="0"/>
              <a:pPr/>
              <a:t>1</a:t>
            </a:fld>
            <a:endParaRPr lang="en-US" smtClean="0"/>
          </a:p>
        </p:txBody>
      </p:sp>
      <p:sp>
        <p:nvSpPr>
          <p:cNvPr id="5124" name="Rectangle 2"/>
          <p:cNvSpPr>
            <a:spLocks noGrp="1" noRot="1" noChangeAspect="1" noChangeArrowheads="1" noTextEdit="1"/>
          </p:cNvSpPr>
          <p:nvPr>
            <p:ph type="sldImg"/>
          </p:nvPr>
        </p:nvSpPr>
        <p:spPr>
          <a:ln/>
        </p:spPr>
      </p:sp>
      <p:sp>
        <p:nvSpPr>
          <p:cNvPr id="5125" name="Rectangle 3"/>
          <p:cNvSpPr>
            <a:spLocks noGrp="1" noChangeArrowheads="1"/>
          </p:cNvSpPr>
          <p:nvPr>
            <p:ph type="body" idx="1"/>
          </p:nvPr>
        </p:nvSpPr>
        <p:spPr>
          <a:noFill/>
          <a:ln/>
        </p:spPr>
        <p:txBody>
          <a:bodyPr/>
          <a:lstStyle/>
          <a:p>
            <a:endParaRPr lang="en-GB" smtClean="0">
              <a:latin typeface="Times New Roman" pitchFamily="18" charset="0"/>
              <a:ea typeface="ＭＳ Ｐゴシック" pitchFamily="-65"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a:t>Pat Kinney, Kinney Consulting LLC</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BC235CB6-6686-4592-8327-6B57EBBFE24C}"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smtClean="0"/>
              <a:t>March 2011</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a:t>Pat Kinney, Kinney Consulting LLC</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9B1A488B-1F08-493A-9835-BFBA87B466B1}"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smtClean="0"/>
              <a:t>March 2011</a:t>
            </a:r>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00800" y="-2209800"/>
            <a:ext cx="2133600" cy="48768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0" y="-2209800"/>
            <a:ext cx="6248400" cy="4876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a:t>Pat Kinney, Kinney Consulting LLC</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5B33BBEB-2900-4620-858E-301CA3EBAB69}"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smtClean="0"/>
              <a:t>March 2011</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a:t>Pat Kinney, Kinney Consulting LLC</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20BF9FFC-8CD3-4AAA-B38D-07ABB91CB607}"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smtClean="0"/>
              <a:t>March 2011</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Pat Kinney, Kinney Consulting LLC</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D405F665-F0FE-47FE-8C37-FBE87AF7B451}"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smtClean="0"/>
              <a:t>March 2011</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0" y="-2209800"/>
            <a:ext cx="38100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3962400" y="-2209800"/>
            <a:ext cx="38100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0"/>
          </p:nvPr>
        </p:nvSpPr>
        <p:spPr>
          <a:ln/>
        </p:spPr>
        <p:txBody>
          <a:bodyPr/>
          <a:lstStyle>
            <a:lvl1pPr>
              <a:defRPr/>
            </a:lvl1pPr>
          </a:lstStyle>
          <a:p>
            <a:pPr>
              <a:defRPr/>
            </a:pPr>
            <a:r>
              <a:rPr lang="en-US"/>
              <a:t>Pat Kinney, Kinney Consulting LLC</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BB927895-F05F-4216-BEFE-D7A1E5C0CAEF}" type="slidenum">
              <a:rPr lang="en-US"/>
              <a:pPr>
                <a:defRPr/>
              </a:pPr>
              <a:t>‹#›</a:t>
            </a:fld>
            <a:endParaRPr lang="en-US"/>
          </a:p>
        </p:txBody>
      </p:sp>
      <p:sp>
        <p:nvSpPr>
          <p:cNvPr id="7" name="Rectangle 13"/>
          <p:cNvSpPr>
            <a:spLocks noGrp="1" noChangeArrowheads="1"/>
          </p:cNvSpPr>
          <p:nvPr>
            <p:ph type="dt" sz="half" idx="12"/>
          </p:nvPr>
        </p:nvSpPr>
        <p:spPr>
          <a:ln/>
        </p:spPr>
        <p:txBody>
          <a:bodyPr/>
          <a:lstStyle>
            <a:lvl1pPr>
              <a:defRPr/>
            </a:lvl1pPr>
          </a:lstStyle>
          <a:p>
            <a:pPr>
              <a:defRPr/>
            </a:pPr>
            <a:r>
              <a:rPr lang="en-US" smtClean="0"/>
              <a:t>March 2011</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ftr" sz="quarter" idx="10"/>
          </p:nvPr>
        </p:nvSpPr>
        <p:spPr>
          <a:ln/>
        </p:spPr>
        <p:txBody>
          <a:bodyPr/>
          <a:lstStyle>
            <a:lvl1pPr>
              <a:defRPr/>
            </a:lvl1pPr>
          </a:lstStyle>
          <a:p>
            <a:pPr>
              <a:defRPr/>
            </a:pPr>
            <a:r>
              <a:rPr lang="en-US"/>
              <a:t>Pat Kinney, Kinney Consulting LLC</a:t>
            </a:r>
          </a:p>
        </p:txBody>
      </p:sp>
      <p:sp>
        <p:nvSpPr>
          <p:cNvPr id="8" name="Rectangle 6"/>
          <p:cNvSpPr>
            <a:spLocks noGrp="1" noChangeArrowheads="1"/>
          </p:cNvSpPr>
          <p:nvPr>
            <p:ph type="sldNum" sz="quarter" idx="11"/>
          </p:nvPr>
        </p:nvSpPr>
        <p:spPr>
          <a:ln/>
        </p:spPr>
        <p:txBody>
          <a:bodyPr/>
          <a:lstStyle>
            <a:lvl1pPr>
              <a:defRPr/>
            </a:lvl1pPr>
          </a:lstStyle>
          <a:p>
            <a:pPr>
              <a:defRPr/>
            </a:pPr>
            <a:r>
              <a:rPr lang="en-US"/>
              <a:t>Slide </a:t>
            </a:r>
            <a:fld id="{D1FE8802-DF77-4A05-9464-A59FE5D4298D}" type="slidenum">
              <a:rPr lang="en-US"/>
              <a:pPr>
                <a:defRPr/>
              </a:pPr>
              <a:t>‹#›</a:t>
            </a:fld>
            <a:endParaRPr lang="en-US"/>
          </a:p>
        </p:txBody>
      </p:sp>
      <p:sp>
        <p:nvSpPr>
          <p:cNvPr id="9" name="Rectangle 13"/>
          <p:cNvSpPr>
            <a:spLocks noGrp="1" noChangeArrowheads="1"/>
          </p:cNvSpPr>
          <p:nvPr>
            <p:ph type="dt" sz="half" idx="12"/>
          </p:nvPr>
        </p:nvSpPr>
        <p:spPr>
          <a:ln/>
        </p:spPr>
        <p:txBody>
          <a:bodyPr/>
          <a:lstStyle>
            <a:lvl1pPr>
              <a:defRPr/>
            </a:lvl1pPr>
          </a:lstStyle>
          <a:p>
            <a:pPr>
              <a:defRPr/>
            </a:pPr>
            <a:r>
              <a:rPr lang="en-US" smtClean="0"/>
              <a:t>March 2011</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ftr" sz="quarter" idx="10"/>
          </p:nvPr>
        </p:nvSpPr>
        <p:spPr>
          <a:ln/>
        </p:spPr>
        <p:txBody>
          <a:bodyPr/>
          <a:lstStyle>
            <a:lvl1pPr>
              <a:defRPr/>
            </a:lvl1pPr>
          </a:lstStyle>
          <a:p>
            <a:pPr>
              <a:defRPr/>
            </a:pPr>
            <a:r>
              <a:rPr lang="en-US"/>
              <a:t>Pat Kinney, Kinney Consulting LLC</a:t>
            </a:r>
          </a:p>
        </p:txBody>
      </p:sp>
      <p:sp>
        <p:nvSpPr>
          <p:cNvPr id="4" name="Rectangle 6"/>
          <p:cNvSpPr>
            <a:spLocks noGrp="1" noChangeArrowheads="1"/>
          </p:cNvSpPr>
          <p:nvPr>
            <p:ph type="sldNum" sz="quarter" idx="11"/>
          </p:nvPr>
        </p:nvSpPr>
        <p:spPr>
          <a:ln/>
        </p:spPr>
        <p:txBody>
          <a:bodyPr/>
          <a:lstStyle>
            <a:lvl1pPr>
              <a:defRPr/>
            </a:lvl1pPr>
          </a:lstStyle>
          <a:p>
            <a:pPr>
              <a:defRPr/>
            </a:pPr>
            <a:r>
              <a:rPr lang="en-US"/>
              <a:t>Slide </a:t>
            </a:r>
            <a:fld id="{C30793E3-C1FA-4583-B4B1-5D56CBE4208D}" type="slidenum">
              <a:rPr lang="en-US"/>
              <a:pPr>
                <a:defRPr/>
              </a:pPr>
              <a:t>‹#›</a:t>
            </a:fld>
            <a:endParaRPr lang="en-US"/>
          </a:p>
        </p:txBody>
      </p:sp>
      <p:sp>
        <p:nvSpPr>
          <p:cNvPr id="5" name="Rectangle 13"/>
          <p:cNvSpPr>
            <a:spLocks noGrp="1" noChangeArrowheads="1"/>
          </p:cNvSpPr>
          <p:nvPr>
            <p:ph type="dt" sz="half" idx="12"/>
          </p:nvPr>
        </p:nvSpPr>
        <p:spPr>
          <a:ln/>
        </p:spPr>
        <p:txBody>
          <a:bodyPr/>
          <a:lstStyle>
            <a:lvl1pPr>
              <a:defRPr/>
            </a:lvl1pPr>
          </a:lstStyle>
          <a:p>
            <a:pPr>
              <a:defRPr/>
            </a:pPr>
            <a:r>
              <a:rPr lang="en-US" smtClean="0"/>
              <a:t>March 2011</a:t>
            </a: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Pat Kinney, Kinney Consulting LLC</a:t>
            </a:r>
          </a:p>
        </p:txBody>
      </p:sp>
      <p:sp>
        <p:nvSpPr>
          <p:cNvPr id="3" name="Rectangle 6"/>
          <p:cNvSpPr>
            <a:spLocks noGrp="1" noChangeArrowheads="1"/>
          </p:cNvSpPr>
          <p:nvPr>
            <p:ph type="sldNum" sz="quarter" idx="11"/>
          </p:nvPr>
        </p:nvSpPr>
        <p:spPr>
          <a:ln/>
        </p:spPr>
        <p:txBody>
          <a:bodyPr/>
          <a:lstStyle>
            <a:lvl1pPr>
              <a:defRPr/>
            </a:lvl1pPr>
          </a:lstStyle>
          <a:p>
            <a:pPr>
              <a:defRPr/>
            </a:pPr>
            <a:r>
              <a:rPr lang="en-US"/>
              <a:t>Slide </a:t>
            </a:r>
            <a:fld id="{00FA1C97-96C4-45FC-B339-8BC240EED230}" type="slidenum">
              <a:rPr lang="en-US"/>
              <a:pPr>
                <a:defRPr/>
              </a:pPr>
              <a:t>‹#›</a:t>
            </a:fld>
            <a:endParaRPr lang="en-US"/>
          </a:p>
        </p:txBody>
      </p:sp>
      <p:sp>
        <p:nvSpPr>
          <p:cNvPr id="4" name="Rectangle 13"/>
          <p:cNvSpPr>
            <a:spLocks noGrp="1" noChangeArrowheads="1"/>
          </p:cNvSpPr>
          <p:nvPr>
            <p:ph type="dt" sz="half" idx="12"/>
          </p:nvPr>
        </p:nvSpPr>
        <p:spPr>
          <a:ln/>
        </p:spPr>
        <p:txBody>
          <a:bodyPr/>
          <a:lstStyle>
            <a:lvl1pPr>
              <a:defRPr/>
            </a:lvl1pPr>
          </a:lstStyle>
          <a:p>
            <a:pPr>
              <a:defRPr/>
            </a:pPr>
            <a:r>
              <a:rPr lang="en-US" smtClean="0"/>
              <a:t>March 2011</a:t>
            </a:r>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US"/>
              <a:t>Pat Kinney, Kinney Consulting LLC</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8C5B60E9-83BC-4F48-AF35-4A84AFEFE05F}" type="slidenum">
              <a:rPr lang="en-US"/>
              <a:pPr>
                <a:defRPr/>
              </a:pPr>
              <a:t>‹#›</a:t>
            </a:fld>
            <a:endParaRPr lang="en-US"/>
          </a:p>
        </p:txBody>
      </p:sp>
      <p:sp>
        <p:nvSpPr>
          <p:cNvPr id="7" name="Rectangle 13"/>
          <p:cNvSpPr>
            <a:spLocks noGrp="1" noChangeArrowheads="1"/>
          </p:cNvSpPr>
          <p:nvPr>
            <p:ph type="dt" sz="half" idx="12"/>
          </p:nvPr>
        </p:nvSpPr>
        <p:spPr>
          <a:ln/>
        </p:spPr>
        <p:txBody>
          <a:bodyPr/>
          <a:lstStyle>
            <a:lvl1pPr>
              <a:defRPr/>
            </a:lvl1pPr>
          </a:lstStyle>
          <a:p>
            <a:pPr>
              <a:defRPr/>
            </a:pPr>
            <a:r>
              <a:rPr lang="en-US" smtClean="0"/>
              <a:t>March 2011</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US"/>
              <a:t>Pat Kinney, Kinney Consulting LLC</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7FA6A43A-AF71-467F-8367-E7C936E8CFBD}" type="slidenum">
              <a:rPr lang="en-US"/>
              <a:pPr>
                <a:defRPr/>
              </a:pPr>
              <a:t>‹#›</a:t>
            </a:fld>
            <a:endParaRPr lang="en-US"/>
          </a:p>
        </p:txBody>
      </p:sp>
      <p:sp>
        <p:nvSpPr>
          <p:cNvPr id="7" name="Rectangle 13"/>
          <p:cNvSpPr>
            <a:spLocks noGrp="1" noChangeArrowheads="1"/>
          </p:cNvSpPr>
          <p:nvPr>
            <p:ph type="dt" sz="half" idx="12"/>
          </p:nvPr>
        </p:nvSpPr>
        <p:spPr>
          <a:ln/>
        </p:spPr>
        <p:txBody>
          <a:bodyPr/>
          <a:lstStyle>
            <a:lvl1pPr>
              <a:defRPr/>
            </a:lvl1pPr>
          </a:lstStyle>
          <a:p>
            <a:pPr>
              <a:defRPr/>
            </a:pPr>
            <a:r>
              <a:rPr lang="en-US" smtClean="0"/>
              <a:t>March 2011</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762000" y="685800"/>
            <a:ext cx="7772400" cy="7620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1027" name="Rectangle 3"/>
          <p:cNvSpPr>
            <a:spLocks noGrp="1" noChangeArrowheads="1"/>
          </p:cNvSpPr>
          <p:nvPr>
            <p:ph type="body" idx="1"/>
          </p:nvPr>
        </p:nvSpPr>
        <p:spPr bwMode="auto">
          <a:xfrm>
            <a:off x="685800" y="1676400"/>
            <a:ext cx="7772400" cy="4876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9" name="Rectangle 5"/>
          <p:cNvSpPr>
            <a:spLocks noGrp="1" noChangeArrowheads="1"/>
          </p:cNvSpPr>
          <p:nvPr>
            <p:ph type="ftr" sz="quarter" idx="3"/>
          </p:nvPr>
        </p:nvSpPr>
        <p:spPr bwMode="auto">
          <a:xfrm>
            <a:off x="6096000" y="6492875"/>
            <a:ext cx="2438400" cy="365125"/>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vl1pPr>
          </a:lstStyle>
          <a:p>
            <a:pPr>
              <a:defRPr/>
            </a:pPr>
            <a:r>
              <a:rPr lang="en-US"/>
              <a:t>Pat Kinney, Kinney Consulting LLC</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t>Slide </a:t>
            </a:r>
            <a:fld id="{01070D35-7BF0-473D-8E7E-F99779B45C70}" type="slidenum">
              <a:rPr lang="en-US"/>
              <a:pPr>
                <a:defRPr/>
              </a:pPr>
              <a:t>‹#›</a:t>
            </a:fld>
            <a:endParaRPr lang="en-US"/>
          </a:p>
        </p:txBody>
      </p:sp>
      <p:sp>
        <p:nvSpPr>
          <p:cNvPr id="1031" name="Rectangle 7"/>
          <p:cNvSpPr>
            <a:spLocks noChangeArrowheads="1"/>
          </p:cNvSpPr>
          <p:nvPr/>
        </p:nvSpPr>
        <p:spPr bwMode="auto">
          <a:xfrm>
            <a:off x="4572000" y="381456"/>
            <a:ext cx="3962400" cy="215444"/>
          </a:xfrm>
          <a:prstGeom prst="rect">
            <a:avLst/>
          </a:prstGeom>
          <a:noFill/>
          <a:ln w="9525">
            <a:noFill/>
            <a:miter lim="800000"/>
            <a:headEnd/>
            <a:tailEnd/>
          </a:ln>
          <a:effectLst/>
        </p:spPr>
        <p:txBody>
          <a:bodyPr lIns="0" tIns="0" rIns="0" bIns="0" anchor="b">
            <a:spAutoFit/>
          </a:bodyPr>
          <a:lstStyle/>
          <a:p>
            <a:pPr marL="1428750" lvl="4" algn="r" eaLnBrk="0" hangingPunct="0">
              <a:defRPr/>
            </a:pPr>
            <a:r>
              <a:rPr lang="en-US" sz="1400" b="1" dirty="0"/>
              <a:t>doc.: IEEE </a:t>
            </a:r>
            <a:r>
              <a:rPr lang="en-US" b="1" dirty="0" smtClean="0"/>
              <a:t>15-</a:t>
            </a:r>
            <a:r>
              <a:rPr lang="en-US" b="1" dirty="0" smtClean="0"/>
              <a:t>11-0301-</a:t>
            </a:r>
            <a:r>
              <a:rPr lang="en-US" b="1" dirty="0" smtClean="0"/>
              <a:t>00-wng0</a:t>
            </a:r>
            <a:endParaRPr lang="en-US" dirty="0"/>
          </a:p>
        </p:txBody>
      </p:sp>
      <p:sp>
        <p:nvSpPr>
          <p:cNvPr id="1032" name="Line 8"/>
          <p:cNvSpPr>
            <a:spLocks noChangeShapeType="1"/>
          </p:cNvSpPr>
          <p:nvPr/>
        </p:nvSpPr>
        <p:spPr bwMode="auto">
          <a:xfrm>
            <a:off x="685800" y="6096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
        <p:nvSpPr>
          <p:cNvPr id="1033" name="Rectangle 9"/>
          <p:cNvSpPr>
            <a:spLocks noChangeArrowheads="1"/>
          </p:cNvSpPr>
          <p:nvPr/>
        </p:nvSpPr>
        <p:spPr bwMode="auto">
          <a:xfrm>
            <a:off x="685800" y="6475413"/>
            <a:ext cx="2895600" cy="184150"/>
          </a:xfrm>
          <a:prstGeom prst="rect">
            <a:avLst/>
          </a:prstGeom>
          <a:noFill/>
          <a:ln w="9525">
            <a:noFill/>
            <a:miter lim="800000"/>
            <a:headEnd/>
            <a:tailEnd/>
          </a:ln>
          <a:effectLst/>
        </p:spPr>
        <p:txBody>
          <a:bodyPr lIns="0" tIns="0" rIns="0" bIns="0">
            <a:spAutoFit/>
          </a:bodyPr>
          <a:lstStyle/>
          <a:p>
            <a:pPr eaLnBrk="0" hangingPunct="0">
              <a:defRPr/>
            </a:pPr>
            <a:r>
              <a:rPr lang="en-US" dirty="0"/>
              <a:t>SCWNG</a:t>
            </a:r>
          </a:p>
        </p:txBody>
      </p:sp>
      <p:sp>
        <p:nvSpPr>
          <p:cNvPr id="1034" name="Line 10"/>
          <p:cNvSpPr>
            <a:spLocks noChangeShapeType="1"/>
          </p:cNvSpPr>
          <p:nvPr/>
        </p:nvSpPr>
        <p:spPr bwMode="auto">
          <a:xfrm>
            <a:off x="706438" y="6477000"/>
            <a:ext cx="782796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
        <p:nvSpPr>
          <p:cNvPr id="1037" name="Rectangle 13"/>
          <p:cNvSpPr>
            <a:spLocks noGrp="1" noChangeArrowheads="1"/>
          </p:cNvSpPr>
          <p:nvPr>
            <p:ph type="dt" sz="half" idx="2"/>
          </p:nvPr>
        </p:nvSpPr>
        <p:spPr bwMode="auto">
          <a:xfrm>
            <a:off x="609600" y="304800"/>
            <a:ext cx="1905000" cy="2476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400" b="1" smtClean="0"/>
            </a:lvl1pPr>
          </a:lstStyle>
          <a:p>
            <a:pPr>
              <a:defRPr/>
            </a:pPr>
            <a:r>
              <a:rPr lang="en-US" smtClean="0"/>
              <a:t>March 2011</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4000">
          <a:solidFill>
            <a:schemeClr val="tx2"/>
          </a:solidFill>
          <a:latin typeface="+mj-lt"/>
          <a:ea typeface="ＭＳ Ｐゴシック" pitchFamily="-106" charset="-128"/>
          <a:cs typeface="ＭＳ Ｐゴシック" pitchFamily="-106" charset="-128"/>
        </a:defRPr>
      </a:lvl1pPr>
      <a:lvl2pPr algn="ctr" rtl="0" eaLnBrk="0" fontAlgn="base" hangingPunct="0">
        <a:spcBef>
          <a:spcPct val="0"/>
        </a:spcBef>
        <a:spcAft>
          <a:spcPct val="0"/>
        </a:spcAft>
        <a:defRPr sz="4000">
          <a:solidFill>
            <a:schemeClr val="tx2"/>
          </a:solidFill>
          <a:latin typeface="Times New Roman" pitchFamily="-106" charset="0"/>
          <a:ea typeface="ＭＳ Ｐゴシック" pitchFamily="-106" charset="-128"/>
          <a:cs typeface="ＭＳ Ｐゴシック" pitchFamily="-106" charset="-128"/>
        </a:defRPr>
      </a:lvl2pPr>
      <a:lvl3pPr algn="ctr" rtl="0" eaLnBrk="0" fontAlgn="base" hangingPunct="0">
        <a:spcBef>
          <a:spcPct val="0"/>
        </a:spcBef>
        <a:spcAft>
          <a:spcPct val="0"/>
        </a:spcAft>
        <a:defRPr sz="4000">
          <a:solidFill>
            <a:schemeClr val="tx2"/>
          </a:solidFill>
          <a:latin typeface="Times New Roman" pitchFamily="-106" charset="0"/>
          <a:ea typeface="ＭＳ Ｐゴシック" pitchFamily="-106" charset="-128"/>
          <a:cs typeface="ＭＳ Ｐゴシック" pitchFamily="-106" charset="-128"/>
        </a:defRPr>
      </a:lvl3pPr>
      <a:lvl4pPr algn="ctr" rtl="0" eaLnBrk="0" fontAlgn="base" hangingPunct="0">
        <a:spcBef>
          <a:spcPct val="0"/>
        </a:spcBef>
        <a:spcAft>
          <a:spcPct val="0"/>
        </a:spcAft>
        <a:defRPr sz="4000">
          <a:solidFill>
            <a:schemeClr val="tx2"/>
          </a:solidFill>
          <a:latin typeface="Times New Roman" pitchFamily="-106" charset="0"/>
          <a:ea typeface="ＭＳ Ｐゴシック" pitchFamily="-106" charset="-128"/>
          <a:cs typeface="ＭＳ Ｐゴシック" pitchFamily="-106" charset="-128"/>
        </a:defRPr>
      </a:lvl4pPr>
      <a:lvl5pPr algn="ctr" rtl="0" eaLnBrk="0" fontAlgn="base" hangingPunct="0">
        <a:spcBef>
          <a:spcPct val="0"/>
        </a:spcBef>
        <a:spcAft>
          <a:spcPct val="0"/>
        </a:spcAft>
        <a:defRPr sz="4000">
          <a:solidFill>
            <a:schemeClr val="tx2"/>
          </a:solidFill>
          <a:latin typeface="Times New Roman" pitchFamily="-106" charset="0"/>
          <a:ea typeface="ＭＳ Ｐゴシック" pitchFamily="-106" charset="-128"/>
          <a:cs typeface="ＭＳ Ｐゴシック" pitchFamily="-106" charset="-128"/>
        </a:defRPr>
      </a:lvl5pPr>
      <a:lvl6pPr marL="457200" algn="ctr" rtl="0" eaLnBrk="0" fontAlgn="base" hangingPunct="0">
        <a:spcBef>
          <a:spcPct val="0"/>
        </a:spcBef>
        <a:spcAft>
          <a:spcPct val="0"/>
        </a:spcAft>
        <a:defRPr sz="4000">
          <a:solidFill>
            <a:schemeClr val="tx2"/>
          </a:solidFill>
          <a:latin typeface="Times New Roman" pitchFamily="-106" charset="0"/>
        </a:defRPr>
      </a:lvl6pPr>
      <a:lvl7pPr marL="914400" algn="ctr" rtl="0" eaLnBrk="0" fontAlgn="base" hangingPunct="0">
        <a:spcBef>
          <a:spcPct val="0"/>
        </a:spcBef>
        <a:spcAft>
          <a:spcPct val="0"/>
        </a:spcAft>
        <a:defRPr sz="4000">
          <a:solidFill>
            <a:schemeClr val="tx2"/>
          </a:solidFill>
          <a:latin typeface="Times New Roman" pitchFamily="-106" charset="0"/>
        </a:defRPr>
      </a:lvl7pPr>
      <a:lvl8pPr marL="1371600" algn="ctr" rtl="0" eaLnBrk="0" fontAlgn="base" hangingPunct="0">
        <a:spcBef>
          <a:spcPct val="0"/>
        </a:spcBef>
        <a:spcAft>
          <a:spcPct val="0"/>
        </a:spcAft>
        <a:defRPr sz="4000">
          <a:solidFill>
            <a:schemeClr val="tx2"/>
          </a:solidFill>
          <a:latin typeface="Times New Roman" pitchFamily="-106" charset="0"/>
        </a:defRPr>
      </a:lvl8pPr>
      <a:lvl9pPr marL="1828800" algn="ctr" rtl="0" eaLnBrk="0" fontAlgn="base" hangingPunct="0">
        <a:spcBef>
          <a:spcPct val="0"/>
        </a:spcBef>
        <a:spcAft>
          <a:spcPct val="0"/>
        </a:spcAft>
        <a:defRPr sz="4000">
          <a:solidFill>
            <a:schemeClr val="tx2"/>
          </a:solidFill>
          <a:latin typeface="Times New Roman" pitchFamily="-106"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106" charset="-128"/>
          <a:cs typeface="ＭＳ Ｐゴシック" pitchFamily="-106"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6"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6"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6"/>
          <p:cNvSpPr>
            <a:spLocks noGrp="1" noChangeArrowheads="1"/>
          </p:cNvSpPr>
          <p:nvPr>
            <p:ph type="sldNum" sz="quarter" idx="11"/>
          </p:nvPr>
        </p:nvSpPr>
        <p:spPr>
          <a:noFill/>
        </p:spPr>
        <p:txBody>
          <a:bodyPr/>
          <a:lstStyle/>
          <a:p>
            <a:r>
              <a:rPr lang="en-US" smtClean="0"/>
              <a:t>Slide </a:t>
            </a:r>
            <a:fld id="{C47BCDC1-E1AF-43C5-9B6B-24F2E4F465C2}" type="slidenum">
              <a:rPr lang="en-US" smtClean="0"/>
              <a:pPr/>
              <a:t>1</a:t>
            </a:fld>
            <a:endParaRPr lang="en-US" smtClean="0"/>
          </a:p>
        </p:txBody>
      </p:sp>
      <p:sp>
        <p:nvSpPr>
          <p:cNvPr id="2051" name="Rectangle 13"/>
          <p:cNvSpPr>
            <a:spLocks noGrp="1" noChangeArrowheads="1"/>
          </p:cNvSpPr>
          <p:nvPr>
            <p:ph type="dt" sz="quarter" idx="12"/>
          </p:nvPr>
        </p:nvSpPr>
        <p:spPr>
          <a:noFill/>
        </p:spPr>
        <p:txBody>
          <a:bodyPr/>
          <a:lstStyle/>
          <a:p>
            <a:r>
              <a:rPr lang="en-US" smtClean="0"/>
              <a:t>March 2011</a:t>
            </a:r>
            <a:endParaRPr lang="en-US"/>
          </a:p>
        </p:txBody>
      </p:sp>
      <p:sp>
        <p:nvSpPr>
          <p:cNvPr id="2052" name="Footer Placeholder 4"/>
          <p:cNvSpPr>
            <a:spLocks noGrp="1"/>
          </p:cNvSpPr>
          <p:nvPr>
            <p:ph type="ftr" sz="quarter" idx="10"/>
          </p:nvPr>
        </p:nvSpPr>
        <p:spPr>
          <a:xfrm>
            <a:off x="6248400" y="6477000"/>
            <a:ext cx="2438400" cy="182563"/>
          </a:xfrm>
          <a:noFill/>
        </p:spPr>
        <p:txBody>
          <a:bodyPr/>
          <a:lstStyle/>
          <a:p>
            <a:r>
              <a:rPr lang="en-US" smtClean="0"/>
              <a:t>Pat Kinney, Kinney Consulting LLC</a:t>
            </a:r>
          </a:p>
        </p:txBody>
      </p:sp>
      <p:sp>
        <p:nvSpPr>
          <p:cNvPr id="2053" name="Slide Number Placeholder 5"/>
          <p:cNvSpPr txBox="1">
            <a:spLocks noGrp="1"/>
          </p:cNvSpPr>
          <p:nvPr/>
        </p:nvSpPr>
        <p:spPr bwMode="auto">
          <a:xfrm>
            <a:off x="4344988" y="6475413"/>
            <a:ext cx="530225" cy="182562"/>
          </a:xfrm>
          <a:prstGeom prst="rect">
            <a:avLst/>
          </a:prstGeom>
          <a:noFill/>
          <a:ln w="9525">
            <a:noFill/>
            <a:miter lim="800000"/>
            <a:headEnd/>
            <a:tailEnd/>
          </a:ln>
        </p:spPr>
        <p:txBody>
          <a:bodyPr wrap="none" lIns="0" tIns="0" rIns="0" bIns="0">
            <a:spAutoFit/>
          </a:bodyPr>
          <a:lstStyle/>
          <a:p>
            <a:pPr algn="ctr" eaLnBrk="0" hangingPunct="0"/>
            <a:r>
              <a:rPr lang="en-US"/>
              <a:t>Slide </a:t>
            </a:r>
            <a:fld id="{B65A9C39-45C4-4DF5-A78A-4A6A6116C84B}" type="slidenum">
              <a:rPr lang="en-US"/>
              <a:pPr algn="ctr" eaLnBrk="0" hangingPunct="0"/>
              <a:t>1</a:t>
            </a:fld>
            <a:endParaRPr lang="en-US"/>
          </a:p>
        </p:txBody>
      </p:sp>
      <p:sp>
        <p:nvSpPr>
          <p:cNvPr id="256004" name="Rectangle 4"/>
          <p:cNvSpPr>
            <a:spLocks noChangeArrowheads="1"/>
          </p:cNvSpPr>
          <p:nvPr/>
        </p:nvSpPr>
        <p:spPr bwMode="auto">
          <a:xfrm>
            <a:off x="533400" y="762000"/>
            <a:ext cx="8001000" cy="5400675"/>
          </a:xfrm>
          <a:prstGeom prst="rect">
            <a:avLst/>
          </a:prstGeom>
          <a:noFill/>
          <a:ln w="12700">
            <a:noFill/>
            <a:miter lim="800000"/>
            <a:headEnd type="none" w="sm" len="sm"/>
            <a:tailEnd type="none" w="sm" len="sm"/>
          </a:ln>
          <a:effectLst/>
        </p:spPr>
        <p:txBody>
          <a:bodyPr>
            <a:spAutoFit/>
          </a:bodyPr>
          <a:lstStyle/>
          <a:p>
            <a:pPr marL="914400" indent="-914400" eaLnBrk="0" hangingPunct="0">
              <a:defRPr/>
            </a:pPr>
            <a:r>
              <a:rPr lang="en-US" sz="2000" b="1" u="sng" dirty="0">
                <a:effectLst>
                  <a:outerShdw blurRad="38100" dist="38100" dir="2700000" algn="tl">
                    <a:srgbClr val="C0C0C0"/>
                  </a:outerShdw>
                </a:effectLst>
              </a:rPr>
              <a:t>Project: IEEE P802.15 Working Group for Wireless Personal Area Networks (WPANs)</a:t>
            </a:r>
            <a:endParaRPr lang="en-US" sz="2000" b="1" dirty="0"/>
          </a:p>
          <a:p>
            <a:pPr marL="914400" indent="-914400" eaLnBrk="0" hangingPunct="0">
              <a:defRPr/>
            </a:pPr>
            <a:endParaRPr lang="en-US" sz="2000" dirty="0"/>
          </a:p>
          <a:p>
            <a:pPr marL="914400" indent="-914400" eaLnBrk="0" hangingPunct="0">
              <a:defRPr/>
            </a:pPr>
            <a:r>
              <a:rPr lang="en-US" sz="1800" b="1" dirty="0"/>
              <a:t>Submission Title:</a:t>
            </a:r>
            <a:r>
              <a:rPr lang="en-US" sz="1800" dirty="0"/>
              <a:t>  WNG Closing Report for </a:t>
            </a:r>
            <a:r>
              <a:rPr lang="en-US" sz="1800" dirty="0" smtClean="0"/>
              <a:t>Singapore March 2011</a:t>
            </a:r>
            <a:endParaRPr lang="en-US" sz="1800" dirty="0"/>
          </a:p>
          <a:p>
            <a:pPr marL="914400" indent="-914400" eaLnBrk="0" hangingPunct="0">
              <a:defRPr/>
            </a:pPr>
            <a:r>
              <a:rPr lang="en-US" sz="1800" b="1" dirty="0"/>
              <a:t>Date Submitted: </a:t>
            </a:r>
            <a:r>
              <a:rPr lang="en-US" sz="1800" dirty="0" smtClean="0"/>
              <a:t>17 March 2011</a:t>
            </a:r>
            <a:endParaRPr lang="en-US" sz="1800" dirty="0"/>
          </a:p>
          <a:p>
            <a:pPr marL="914400" indent="-914400" eaLnBrk="0" hangingPunct="0">
              <a:defRPr/>
            </a:pPr>
            <a:r>
              <a:rPr lang="en-US" sz="1800" b="1" dirty="0"/>
              <a:t>Source:</a:t>
            </a:r>
            <a:r>
              <a:rPr lang="en-US" sz="1800" dirty="0"/>
              <a:t> 	Pat Kinney, Kinney Consulting LLC </a:t>
            </a:r>
          </a:p>
          <a:p>
            <a:pPr marL="914400" indent="-914400" eaLnBrk="0" hangingPunct="0">
              <a:defRPr/>
            </a:pPr>
            <a:r>
              <a:rPr lang="en-US" sz="1800" b="1" dirty="0"/>
              <a:t>Contact: </a:t>
            </a:r>
            <a:r>
              <a:rPr lang="en-US" sz="1800" dirty="0"/>
              <a:t>Pat Kinney, Kinney Consulting LLC</a:t>
            </a:r>
          </a:p>
          <a:p>
            <a:pPr marL="914400" indent="-914400" eaLnBrk="0" hangingPunct="0">
              <a:defRPr/>
            </a:pPr>
            <a:r>
              <a:rPr lang="en-US" sz="1800" b="1" dirty="0"/>
              <a:t>Voice:</a:t>
            </a:r>
            <a:r>
              <a:rPr lang="en-US" sz="1800" dirty="0"/>
              <a:t> 	+1 847 960-3715, E-Mail: pat.kinney@ieee.org	</a:t>
            </a:r>
          </a:p>
          <a:p>
            <a:pPr marL="914400" indent="-914400" eaLnBrk="0" hangingPunct="0">
              <a:defRPr/>
            </a:pPr>
            <a:r>
              <a:rPr lang="en-US" sz="1800" b="1" dirty="0"/>
              <a:t>Re:</a:t>
            </a:r>
            <a:r>
              <a:rPr lang="en-US" sz="1800" dirty="0"/>
              <a:t> 	WNG Closing Report for </a:t>
            </a:r>
            <a:r>
              <a:rPr lang="en-US" sz="1800" dirty="0" smtClean="0"/>
              <a:t>March 2011 </a:t>
            </a:r>
            <a:r>
              <a:rPr lang="en-US" sz="1800" dirty="0"/>
              <a:t>Session</a:t>
            </a:r>
          </a:p>
          <a:p>
            <a:pPr marL="914400" indent="-914400" eaLnBrk="0" hangingPunct="0">
              <a:defRPr/>
            </a:pPr>
            <a:r>
              <a:rPr lang="en-US" sz="1800" b="1" dirty="0"/>
              <a:t>Abstract: </a:t>
            </a:r>
            <a:r>
              <a:rPr lang="en-US" sz="1800" dirty="0"/>
              <a:t>WNG Closing Report for </a:t>
            </a:r>
            <a:r>
              <a:rPr lang="en-US" sz="1800" dirty="0" smtClean="0"/>
              <a:t>Singapore</a:t>
            </a:r>
            <a:endParaRPr lang="en-US" sz="1800" dirty="0"/>
          </a:p>
          <a:p>
            <a:pPr marL="914400" indent="-914400" eaLnBrk="0" hangingPunct="0">
              <a:defRPr/>
            </a:pPr>
            <a:r>
              <a:rPr lang="en-US" sz="1800" b="1" dirty="0"/>
              <a:t>Purpose: </a:t>
            </a:r>
            <a:r>
              <a:rPr lang="en-US" sz="1800" dirty="0"/>
              <a:t>Information to 802.15 WG</a:t>
            </a:r>
          </a:p>
          <a:p>
            <a:pPr marL="914400" indent="-914400" eaLnBrk="0" hangingPunct="0">
              <a:defRPr/>
            </a:pPr>
            <a:r>
              <a:rPr lang="en-US" sz="1800" b="1" dirty="0"/>
              <a:t>Notice:</a:t>
            </a:r>
            <a:r>
              <a:rPr lang="en-US" sz="1800" dirty="0"/>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914400" indent="-914400" eaLnBrk="0" hangingPunct="0">
              <a:defRPr/>
            </a:pPr>
            <a:r>
              <a:rPr lang="en-US" sz="1800" b="1" dirty="0"/>
              <a:t>Release:</a:t>
            </a:r>
            <a:r>
              <a:rPr lang="en-US" sz="1800" dirty="0"/>
              <a:t>	The contributor acknowledges and accepts that this contribution becomes the property of IEEE and may be made publicly available by P802.15.	</a:t>
            </a:r>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762000" y="838200"/>
            <a:ext cx="7772400" cy="1371600"/>
          </a:xfrm>
        </p:spPr>
        <p:txBody>
          <a:bodyPr/>
          <a:lstStyle/>
          <a:p>
            <a:r>
              <a:rPr lang="en-US" dirty="0" smtClean="0"/>
              <a:t>Discussion and changes to 802.15 Operations Manual</a:t>
            </a:r>
            <a:endParaRPr lang="en-US" dirty="0" smtClean="0">
              <a:ea typeface="ＭＳ Ｐゴシック" pitchFamily="-65" charset="-128"/>
            </a:endParaRPr>
          </a:p>
        </p:txBody>
      </p:sp>
      <p:sp>
        <p:nvSpPr>
          <p:cNvPr id="3075" name="Content Placeholder 2"/>
          <p:cNvSpPr>
            <a:spLocks noGrp="1"/>
          </p:cNvSpPr>
          <p:nvPr>
            <p:ph idx="1"/>
          </p:nvPr>
        </p:nvSpPr>
        <p:spPr>
          <a:xfrm>
            <a:off x="304800" y="2667000"/>
            <a:ext cx="8686800" cy="2743200"/>
          </a:xfrm>
        </p:spPr>
        <p:txBody>
          <a:bodyPr/>
          <a:lstStyle/>
          <a:p>
            <a:r>
              <a:rPr lang="en-US" sz="2800" dirty="0" smtClean="0"/>
              <a:t>Document 15-10-0235-07 was presented and discussed</a:t>
            </a:r>
            <a:endParaRPr lang="en-US" sz="2800" dirty="0"/>
          </a:p>
          <a:p>
            <a:r>
              <a:rPr lang="en-US" sz="2800" dirty="0" smtClean="0"/>
              <a:t>Changes resulted from discussion and were incorporated in 15-10-0235-08</a:t>
            </a:r>
          </a:p>
        </p:txBody>
      </p:sp>
      <p:sp>
        <p:nvSpPr>
          <p:cNvPr id="3076" name="Footer Placeholder 3"/>
          <p:cNvSpPr>
            <a:spLocks noGrp="1"/>
          </p:cNvSpPr>
          <p:nvPr>
            <p:ph type="ftr" sz="quarter" idx="10"/>
          </p:nvPr>
        </p:nvSpPr>
        <p:spPr>
          <a:noFill/>
        </p:spPr>
        <p:txBody>
          <a:bodyPr/>
          <a:lstStyle/>
          <a:p>
            <a:r>
              <a:rPr lang="en-US" smtClean="0"/>
              <a:t>Pat Kinney, Kinney Consulting LLC</a:t>
            </a:r>
          </a:p>
        </p:txBody>
      </p:sp>
      <p:sp>
        <p:nvSpPr>
          <p:cNvPr id="3077" name="Slide Number Placeholder 4"/>
          <p:cNvSpPr>
            <a:spLocks noGrp="1"/>
          </p:cNvSpPr>
          <p:nvPr>
            <p:ph type="sldNum" sz="quarter" idx="11"/>
          </p:nvPr>
        </p:nvSpPr>
        <p:spPr>
          <a:noFill/>
        </p:spPr>
        <p:txBody>
          <a:bodyPr/>
          <a:lstStyle/>
          <a:p>
            <a:r>
              <a:rPr lang="en-US" dirty="0" smtClean="0"/>
              <a:t>Slide </a:t>
            </a:r>
            <a:fld id="{939634AA-40B0-4C0C-AE21-30BAB5FCE943}" type="slidenum">
              <a:rPr lang="en-US" smtClean="0"/>
              <a:pPr/>
              <a:t>2</a:t>
            </a:fld>
            <a:endParaRPr lang="en-US" dirty="0" smtClean="0"/>
          </a:p>
        </p:txBody>
      </p:sp>
      <p:sp>
        <p:nvSpPr>
          <p:cNvPr id="3078" name="Date Placeholder 5"/>
          <p:cNvSpPr>
            <a:spLocks noGrp="1"/>
          </p:cNvSpPr>
          <p:nvPr>
            <p:ph type="dt" sz="quarter" idx="12"/>
          </p:nvPr>
        </p:nvSpPr>
        <p:spPr>
          <a:noFill/>
        </p:spPr>
        <p:txBody>
          <a:bodyPr/>
          <a:lstStyle/>
          <a:p>
            <a:r>
              <a:rPr lang="en-US" smtClean="0"/>
              <a:t>March 2011</a:t>
            </a:r>
            <a:endParaRPr lang="en-US"/>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81000"/>
            <a:ext cx="8763000" cy="1524000"/>
          </a:xfrm>
        </p:spPr>
        <p:txBody>
          <a:bodyPr/>
          <a:lstStyle/>
          <a:p>
            <a:r>
              <a:rPr lang="en-US" sz="3200" dirty="0" smtClean="0"/>
              <a:t>Excerpts from 99001r7P802</a:t>
            </a:r>
            <a:r>
              <a:rPr lang="en-US" sz="3200" dirty="0"/>
              <a:t>-15_Working-Group-Policies-and-Proceedures</a:t>
            </a:r>
          </a:p>
        </p:txBody>
      </p:sp>
      <p:sp>
        <p:nvSpPr>
          <p:cNvPr id="3" name="Content Placeholder 2"/>
          <p:cNvSpPr>
            <a:spLocks noGrp="1"/>
          </p:cNvSpPr>
          <p:nvPr>
            <p:ph idx="1"/>
          </p:nvPr>
        </p:nvSpPr>
        <p:spPr>
          <a:xfrm>
            <a:off x="228600" y="1600200"/>
            <a:ext cx="8686800" cy="4876800"/>
          </a:xfrm>
        </p:spPr>
        <p:txBody>
          <a:bodyPr/>
          <a:lstStyle/>
          <a:p>
            <a:r>
              <a:rPr lang="en-US" sz="2400" dirty="0"/>
              <a:t>If there are any proposed changes a meeting shall be held to discuss the changes.  The changes shall then be circulated at least one week prior to the next plenary and an announcement shall be made at that WG opening plenary that a vote shall be taken on the changes at the WG closing plenary </a:t>
            </a:r>
            <a:endParaRPr lang="en-US" sz="2400" dirty="0" smtClean="0"/>
          </a:p>
          <a:p>
            <a:r>
              <a:rPr lang="en-US" sz="2400" dirty="0" smtClean="0"/>
              <a:t>These </a:t>
            </a:r>
            <a:r>
              <a:rPr lang="en-US" sz="2400" dirty="0"/>
              <a:t>policies and procedures of operation of WG 802.15 can be changed by either: </a:t>
            </a:r>
          </a:p>
          <a:p>
            <a:pPr lvl="1"/>
            <a:r>
              <a:rPr lang="en-US" sz="2000" dirty="0"/>
              <a:t>A vote taken at the closing plenary of 802.15 WG, passing with a least 2/3 approval of those voting either for or against.  </a:t>
            </a:r>
          </a:p>
          <a:p>
            <a:pPr lvl="1"/>
            <a:r>
              <a:rPr lang="en-US" sz="2000" dirty="0"/>
              <a:t>An affirmative WG 802.15 letter ballot.  This ballot shall adhere to the standard letter ballot requirements (see 2.7.2) </a:t>
            </a:r>
          </a:p>
          <a:p>
            <a:r>
              <a:rPr lang="en-US" sz="2400" dirty="0"/>
              <a:t>The Chair shall decide which of the above methods shall be used.  The SEC of the P802 committee must approve all changes</a:t>
            </a:r>
            <a:r>
              <a:rPr lang="en-US" sz="2400" dirty="0" smtClean="0"/>
              <a:t>.</a:t>
            </a:r>
            <a:endParaRPr lang="en-US" sz="2400" dirty="0"/>
          </a:p>
        </p:txBody>
      </p:sp>
      <p:sp>
        <p:nvSpPr>
          <p:cNvPr id="4" name="Footer Placeholder 3"/>
          <p:cNvSpPr>
            <a:spLocks noGrp="1"/>
          </p:cNvSpPr>
          <p:nvPr>
            <p:ph type="ftr" sz="quarter" idx="10"/>
          </p:nvPr>
        </p:nvSpPr>
        <p:spPr/>
        <p:txBody>
          <a:bodyPr/>
          <a:lstStyle/>
          <a:p>
            <a:pPr>
              <a:defRPr/>
            </a:pPr>
            <a:r>
              <a:rPr lang="en-US" smtClean="0"/>
              <a:t>Pat Kinney, Kinney Consulting LLC</a:t>
            </a:r>
            <a:endParaRPr lang="en-US"/>
          </a:p>
        </p:txBody>
      </p:sp>
      <p:sp>
        <p:nvSpPr>
          <p:cNvPr id="5" name="Slide Number Placeholder 4"/>
          <p:cNvSpPr>
            <a:spLocks noGrp="1"/>
          </p:cNvSpPr>
          <p:nvPr>
            <p:ph type="sldNum" sz="quarter" idx="11"/>
          </p:nvPr>
        </p:nvSpPr>
        <p:spPr/>
        <p:txBody>
          <a:bodyPr/>
          <a:lstStyle/>
          <a:p>
            <a:pPr>
              <a:defRPr/>
            </a:pPr>
            <a:r>
              <a:rPr lang="en-US" smtClean="0"/>
              <a:t>Slide </a:t>
            </a:r>
            <a:fld id="{20BF9FFC-8CD3-4AAA-B38D-07ABB91CB607}" type="slidenum">
              <a:rPr lang="en-US" smtClean="0"/>
              <a:pPr>
                <a:defRPr/>
              </a:pPr>
              <a:t>3</a:t>
            </a:fld>
            <a:endParaRPr lang="en-US"/>
          </a:p>
        </p:txBody>
      </p:sp>
      <p:sp>
        <p:nvSpPr>
          <p:cNvPr id="6" name="Date Placeholder 5"/>
          <p:cNvSpPr>
            <a:spLocks noGrp="1"/>
          </p:cNvSpPr>
          <p:nvPr>
            <p:ph type="dt" sz="half" idx="12"/>
          </p:nvPr>
        </p:nvSpPr>
        <p:spPr/>
        <p:txBody>
          <a:bodyPr/>
          <a:lstStyle/>
          <a:p>
            <a:pPr>
              <a:defRPr/>
            </a:pPr>
            <a:r>
              <a:rPr lang="en-US" smtClean="0"/>
              <a:t>March 2011</a:t>
            </a:r>
            <a:endParaRPr lang="en-US" dirty="0"/>
          </a:p>
        </p:txBody>
      </p:sp>
    </p:spTree>
    <p:extLst>
      <p:ext uri="{BB962C8B-B14F-4D97-AF65-F5344CB8AC3E}">
        <p14:creationId xmlns:p14="http://schemas.microsoft.com/office/powerpoint/2010/main" val="15029240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762000" y="228600"/>
            <a:ext cx="7772400" cy="1371600"/>
          </a:xfrm>
        </p:spPr>
        <p:txBody>
          <a:bodyPr/>
          <a:lstStyle/>
          <a:p>
            <a:r>
              <a:rPr lang="en-US" dirty="0" smtClean="0"/>
              <a:t>Motion</a:t>
            </a:r>
            <a:endParaRPr lang="en-US" dirty="0" smtClean="0">
              <a:ea typeface="ＭＳ Ｐゴシック" pitchFamily="-65" charset="-128"/>
            </a:endParaRPr>
          </a:p>
        </p:txBody>
      </p:sp>
      <p:sp>
        <p:nvSpPr>
          <p:cNvPr id="3075" name="Content Placeholder 2"/>
          <p:cNvSpPr>
            <a:spLocks noGrp="1"/>
          </p:cNvSpPr>
          <p:nvPr>
            <p:ph idx="1"/>
          </p:nvPr>
        </p:nvSpPr>
        <p:spPr>
          <a:xfrm>
            <a:off x="304800" y="1371600"/>
            <a:ext cx="8686800" cy="4724400"/>
          </a:xfrm>
        </p:spPr>
        <p:txBody>
          <a:bodyPr/>
          <a:lstStyle/>
          <a:p>
            <a:pPr marL="0" indent="0">
              <a:buNone/>
            </a:pPr>
            <a:r>
              <a:rPr lang="en-US" sz="2800" dirty="0"/>
              <a:t>Move that </a:t>
            </a:r>
          </a:p>
          <a:p>
            <a:pPr marL="0" indent="0">
              <a:buNone/>
            </a:pPr>
            <a:r>
              <a:rPr lang="en-US" sz="2800" i="1" dirty="0"/>
              <a:t>The 802.15 WG </a:t>
            </a:r>
            <a:r>
              <a:rPr lang="en-US" sz="2800" i="1" dirty="0" smtClean="0"/>
              <a:t>approve and adopt the </a:t>
            </a:r>
            <a:r>
              <a:rPr lang="en-US" sz="2800" i="1" dirty="0"/>
              <a:t>IEEE PROJECT 802 LAN / MAN STANDARDS COMMITTEE (LMSC) WORKING GROUP (WG) POLICIES AND PROCEDURES (P&amp;P</a:t>
            </a:r>
            <a:r>
              <a:rPr lang="en-US" sz="2800" i="1" dirty="0" smtClean="0"/>
              <a:t>) to replace </a:t>
            </a:r>
            <a:r>
              <a:rPr lang="en-US" sz="2800" dirty="0"/>
              <a:t>99001r7P802-15_Working-Group-Policies-and-Proceedures</a:t>
            </a:r>
            <a:endParaRPr lang="en-US" sz="2800" i="1" dirty="0"/>
          </a:p>
          <a:p>
            <a:pPr algn="just">
              <a:buFont typeface="Arial" charset="0"/>
              <a:buNone/>
            </a:pPr>
            <a:endParaRPr lang="en-US" sz="2800" dirty="0" smtClean="0"/>
          </a:p>
          <a:p>
            <a:pPr algn="just">
              <a:buFont typeface="Arial" charset="0"/>
              <a:buNone/>
            </a:pPr>
            <a:r>
              <a:rPr lang="en-US" sz="2800" dirty="0" smtClean="0"/>
              <a:t>Moved</a:t>
            </a:r>
            <a:r>
              <a:rPr lang="en-US" sz="2800" dirty="0"/>
              <a:t>:  Pat Kinney</a:t>
            </a:r>
          </a:p>
          <a:p>
            <a:pPr algn="just">
              <a:buFont typeface="Arial" charset="0"/>
              <a:buNone/>
            </a:pPr>
            <a:r>
              <a:rPr lang="en-US" sz="2800" dirty="0"/>
              <a:t>Seconded:</a:t>
            </a:r>
            <a:endParaRPr lang="en-US" sz="2800" dirty="0"/>
          </a:p>
        </p:txBody>
      </p:sp>
      <p:sp>
        <p:nvSpPr>
          <p:cNvPr id="3076" name="Footer Placeholder 3"/>
          <p:cNvSpPr>
            <a:spLocks noGrp="1"/>
          </p:cNvSpPr>
          <p:nvPr>
            <p:ph type="ftr" sz="quarter" idx="10"/>
          </p:nvPr>
        </p:nvSpPr>
        <p:spPr>
          <a:noFill/>
        </p:spPr>
        <p:txBody>
          <a:bodyPr/>
          <a:lstStyle/>
          <a:p>
            <a:r>
              <a:rPr lang="en-US" smtClean="0"/>
              <a:t>Pat Kinney, Kinney Consulting LLC</a:t>
            </a:r>
          </a:p>
        </p:txBody>
      </p:sp>
      <p:sp>
        <p:nvSpPr>
          <p:cNvPr id="3077" name="Slide Number Placeholder 4"/>
          <p:cNvSpPr>
            <a:spLocks noGrp="1"/>
          </p:cNvSpPr>
          <p:nvPr>
            <p:ph type="sldNum" sz="quarter" idx="11"/>
          </p:nvPr>
        </p:nvSpPr>
        <p:spPr>
          <a:noFill/>
        </p:spPr>
        <p:txBody>
          <a:bodyPr/>
          <a:lstStyle/>
          <a:p>
            <a:r>
              <a:rPr lang="en-US" dirty="0" smtClean="0"/>
              <a:t>Slide </a:t>
            </a:r>
            <a:fld id="{939634AA-40B0-4C0C-AE21-30BAB5FCE943}" type="slidenum">
              <a:rPr lang="en-US" smtClean="0"/>
              <a:pPr/>
              <a:t>4</a:t>
            </a:fld>
            <a:endParaRPr lang="en-US" dirty="0" smtClean="0"/>
          </a:p>
        </p:txBody>
      </p:sp>
      <p:sp>
        <p:nvSpPr>
          <p:cNvPr id="3078" name="Date Placeholder 5"/>
          <p:cNvSpPr>
            <a:spLocks noGrp="1"/>
          </p:cNvSpPr>
          <p:nvPr>
            <p:ph type="dt" sz="quarter" idx="12"/>
          </p:nvPr>
        </p:nvSpPr>
        <p:spPr>
          <a:noFill/>
        </p:spPr>
        <p:txBody>
          <a:bodyPr/>
          <a:lstStyle/>
          <a:p>
            <a:r>
              <a:rPr lang="en-US" smtClean="0"/>
              <a:t>March 2011</a:t>
            </a:r>
            <a:endParaRPr lang="en-US"/>
          </a:p>
        </p:txBody>
      </p:sp>
    </p:spTree>
    <p:extLst>
      <p:ext uri="{BB962C8B-B14F-4D97-AF65-F5344CB8AC3E}">
        <p14:creationId xmlns:p14="http://schemas.microsoft.com/office/powerpoint/2010/main" val="249103520"/>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762000" y="228600"/>
            <a:ext cx="7772400" cy="1371600"/>
          </a:xfrm>
        </p:spPr>
        <p:txBody>
          <a:bodyPr/>
          <a:lstStyle/>
          <a:p>
            <a:r>
              <a:rPr lang="en-US" dirty="0" smtClean="0"/>
              <a:t>Motion</a:t>
            </a:r>
            <a:endParaRPr lang="en-US" dirty="0" smtClean="0">
              <a:ea typeface="ＭＳ Ｐゴシック" pitchFamily="-65" charset="-128"/>
            </a:endParaRPr>
          </a:p>
        </p:txBody>
      </p:sp>
      <p:sp>
        <p:nvSpPr>
          <p:cNvPr id="3075" name="Content Placeholder 2"/>
          <p:cNvSpPr>
            <a:spLocks noGrp="1"/>
          </p:cNvSpPr>
          <p:nvPr>
            <p:ph idx="1"/>
          </p:nvPr>
        </p:nvSpPr>
        <p:spPr>
          <a:xfrm>
            <a:off x="304800" y="1371600"/>
            <a:ext cx="8686800" cy="4724400"/>
          </a:xfrm>
        </p:spPr>
        <p:txBody>
          <a:bodyPr/>
          <a:lstStyle/>
          <a:p>
            <a:pPr marL="0" indent="0">
              <a:buNone/>
            </a:pPr>
            <a:r>
              <a:rPr lang="en-US" sz="2800" dirty="0"/>
              <a:t>Move that </a:t>
            </a:r>
          </a:p>
          <a:p>
            <a:pPr marL="0" indent="0">
              <a:buNone/>
            </a:pPr>
            <a:r>
              <a:rPr lang="en-US" sz="2800" i="1" dirty="0"/>
              <a:t>The 802.15 WG </a:t>
            </a:r>
            <a:r>
              <a:rPr lang="en-US" sz="2800" i="1" dirty="0" smtClean="0"/>
              <a:t>approve and adopt the 802.15 Operations Manual document 15-10-0235-08 as the operations manual for 802.15 WG.</a:t>
            </a:r>
            <a:endParaRPr lang="en-US" sz="2800" i="1" dirty="0"/>
          </a:p>
          <a:p>
            <a:pPr algn="just">
              <a:buFont typeface="Arial" charset="0"/>
              <a:buNone/>
            </a:pPr>
            <a:endParaRPr lang="en-US" sz="2800" dirty="0"/>
          </a:p>
          <a:p>
            <a:pPr algn="just">
              <a:buFont typeface="Arial" charset="0"/>
              <a:buNone/>
            </a:pPr>
            <a:r>
              <a:rPr lang="en-US" sz="2800" dirty="0"/>
              <a:t>Moved:  Pat Kinney</a:t>
            </a:r>
          </a:p>
          <a:p>
            <a:pPr algn="just">
              <a:buFont typeface="Arial" charset="0"/>
              <a:buNone/>
            </a:pPr>
            <a:r>
              <a:rPr lang="en-US" sz="2800" dirty="0"/>
              <a:t>Seconded:</a:t>
            </a:r>
            <a:endParaRPr lang="en-US" sz="2800" dirty="0"/>
          </a:p>
        </p:txBody>
      </p:sp>
      <p:sp>
        <p:nvSpPr>
          <p:cNvPr id="3076" name="Footer Placeholder 3"/>
          <p:cNvSpPr>
            <a:spLocks noGrp="1"/>
          </p:cNvSpPr>
          <p:nvPr>
            <p:ph type="ftr" sz="quarter" idx="10"/>
          </p:nvPr>
        </p:nvSpPr>
        <p:spPr>
          <a:noFill/>
        </p:spPr>
        <p:txBody>
          <a:bodyPr/>
          <a:lstStyle/>
          <a:p>
            <a:r>
              <a:rPr lang="en-US" smtClean="0"/>
              <a:t>Pat Kinney, Kinney Consulting LLC</a:t>
            </a:r>
          </a:p>
        </p:txBody>
      </p:sp>
      <p:sp>
        <p:nvSpPr>
          <p:cNvPr id="3077" name="Slide Number Placeholder 4"/>
          <p:cNvSpPr>
            <a:spLocks noGrp="1"/>
          </p:cNvSpPr>
          <p:nvPr>
            <p:ph type="sldNum" sz="quarter" idx="11"/>
          </p:nvPr>
        </p:nvSpPr>
        <p:spPr>
          <a:noFill/>
        </p:spPr>
        <p:txBody>
          <a:bodyPr/>
          <a:lstStyle/>
          <a:p>
            <a:r>
              <a:rPr lang="en-US" dirty="0" smtClean="0"/>
              <a:t>Slide </a:t>
            </a:r>
            <a:fld id="{939634AA-40B0-4C0C-AE21-30BAB5FCE943}" type="slidenum">
              <a:rPr lang="en-US" smtClean="0"/>
              <a:pPr/>
              <a:t>5</a:t>
            </a:fld>
            <a:endParaRPr lang="en-US" dirty="0" smtClean="0"/>
          </a:p>
        </p:txBody>
      </p:sp>
      <p:sp>
        <p:nvSpPr>
          <p:cNvPr id="3078" name="Date Placeholder 5"/>
          <p:cNvSpPr>
            <a:spLocks noGrp="1"/>
          </p:cNvSpPr>
          <p:nvPr>
            <p:ph type="dt" sz="quarter" idx="12"/>
          </p:nvPr>
        </p:nvSpPr>
        <p:spPr>
          <a:noFill/>
        </p:spPr>
        <p:txBody>
          <a:bodyPr/>
          <a:lstStyle/>
          <a:p>
            <a:r>
              <a:rPr lang="en-US" smtClean="0"/>
              <a:t>March 2011</a:t>
            </a:r>
            <a:endParaRPr lang="en-US"/>
          </a:p>
        </p:txBody>
      </p:sp>
    </p:spTree>
    <p:extLst>
      <p:ext uri="{BB962C8B-B14F-4D97-AF65-F5344CB8AC3E}">
        <p14:creationId xmlns:p14="http://schemas.microsoft.com/office/powerpoint/2010/main" val="3247727277"/>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6"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6"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15408</TotalTime>
  <Words>365</Words>
  <Application>Microsoft Macintosh PowerPoint</Application>
  <PresentationFormat>On-screen Show (4:3)</PresentationFormat>
  <Paragraphs>51</Paragraphs>
  <Slides>5</Slides>
  <Notes>1</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Default Design</vt:lpstr>
      <vt:lpstr>PowerPoint Presentation</vt:lpstr>
      <vt:lpstr>Discussion and changes to 802.15 Operations Manual</vt:lpstr>
      <vt:lpstr>Excerpts from 99001r7P802-15_Working-Group-Policies-and-Proceedures</vt:lpstr>
      <vt:lpstr>Motion</vt:lpstr>
      <vt:lpstr>Motion</vt:lpstr>
    </vt:vector>
  </TitlesOfParts>
  <Manager/>
  <Company>Kinney Consulting LLC</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WNG Closing Report</dc:title>
  <dc:subject/>
  <dc:creator>Pat Kinney</dc:creator>
  <cp:keywords/>
  <dc:description/>
  <cp:lastModifiedBy>Pat Kinney</cp:lastModifiedBy>
  <cp:revision>803</cp:revision>
  <cp:lastPrinted>2000-03-07T00:55:37Z</cp:lastPrinted>
  <dcterms:created xsi:type="dcterms:W3CDTF">2008-07-14T18:46:05Z</dcterms:created>
  <dcterms:modified xsi:type="dcterms:W3CDTF">2011-03-17T09:14:19Z</dcterms:modified>
  <cp:category>15-10-0301-00-wng0</cp:category>
</cp:coreProperties>
</file>