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handoutMasterIdLst>
    <p:handoutMasterId r:id="rId6"/>
  </p:handoutMasterIdLst>
  <p:sldIdLst>
    <p:sldId id="259" r:id="rId2"/>
    <p:sldId id="350" r:id="rId3"/>
    <p:sldId id="351" r:id="rId4"/>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Gulim" pitchFamily="50" charset="-127"/>
        <a:cs typeface="+mn-cs"/>
      </a:defRPr>
    </a:lvl1pPr>
    <a:lvl2pPr marL="457200" algn="l" rtl="0" eaLnBrk="0" fontAlgn="base" hangingPunct="0">
      <a:spcBef>
        <a:spcPct val="0"/>
      </a:spcBef>
      <a:spcAft>
        <a:spcPct val="0"/>
      </a:spcAft>
      <a:defRPr kern="1200">
        <a:solidFill>
          <a:schemeClr val="tx1"/>
        </a:solidFill>
        <a:latin typeface="Arial" charset="0"/>
        <a:ea typeface="Gulim" pitchFamily="50" charset="-127"/>
        <a:cs typeface="+mn-cs"/>
      </a:defRPr>
    </a:lvl2pPr>
    <a:lvl3pPr marL="914400" algn="l" rtl="0" eaLnBrk="0" fontAlgn="base" hangingPunct="0">
      <a:spcBef>
        <a:spcPct val="0"/>
      </a:spcBef>
      <a:spcAft>
        <a:spcPct val="0"/>
      </a:spcAft>
      <a:defRPr kern="1200">
        <a:solidFill>
          <a:schemeClr val="tx1"/>
        </a:solidFill>
        <a:latin typeface="Arial" charset="0"/>
        <a:ea typeface="Gulim" pitchFamily="50" charset="-127"/>
        <a:cs typeface="+mn-cs"/>
      </a:defRPr>
    </a:lvl3pPr>
    <a:lvl4pPr marL="1371600" algn="l" rtl="0" eaLnBrk="0" fontAlgn="base" hangingPunct="0">
      <a:spcBef>
        <a:spcPct val="0"/>
      </a:spcBef>
      <a:spcAft>
        <a:spcPct val="0"/>
      </a:spcAft>
      <a:defRPr kern="1200">
        <a:solidFill>
          <a:schemeClr val="tx1"/>
        </a:solidFill>
        <a:latin typeface="Arial" charset="0"/>
        <a:ea typeface="Gulim" pitchFamily="50" charset="-127"/>
        <a:cs typeface="+mn-cs"/>
      </a:defRPr>
    </a:lvl4pPr>
    <a:lvl5pPr marL="1828800" algn="l" rtl="0" eaLnBrk="0" fontAlgn="base" hangingPunct="0">
      <a:spcBef>
        <a:spcPct val="0"/>
      </a:spcBef>
      <a:spcAft>
        <a:spcPct val="0"/>
      </a:spcAft>
      <a:defRPr kern="1200">
        <a:solidFill>
          <a:schemeClr val="tx1"/>
        </a:solidFill>
        <a:latin typeface="Arial" charset="0"/>
        <a:ea typeface="Gulim" pitchFamily="50" charset="-127"/>
        <a:cs typeface="+mn-cs"/>
      </a:defRPr>
    </a:lvl5pPr>
    <a:lvl6pPr marL="2286000" algn="l" defTabSz="914400" rtl="0" eaLnBrk="1" latinLnBrk="0" hangingPunct="1">
      <a:defRPr kern="1200">
        <a:solidFill>
          <a:schemeClr val="tx1"/>
        </a:solidFill>
        <a:latin typeface="Arial" charset="0"/>
        <a:ea typeface="Gulim" pitchFamily="50" charset="-127"/>
        <a:cs typeface="+mn-cs"/>
      </a:defRPr>
    </a:lvl6pPr>
    <a:lvl7pPr marL="2743200" algn="l" defTabSz="914400" rtl="0" eaLnBrk="1" latinLnBrk="0" hangingPunct="1">
      <a:defRPr kern="1200">
        <a:solidFill>
          <a:schemeClr val="tx1"/>
        </a:solidFill>
        <a:latin typeface="Arial" charset="0"/>
        <a:ea typeface="Gulim" pitchFamily="50" charset="-127"/>
        <a:cs typeface="+mn-cs"/>
      </a:defRPr>
    </a:lvl7pPr>
    <a:lvl8pPr marL="3200400" algn="l" defTabSz="914400" rtl="0" eaLnBrk="1" latinLnBrk="0" hangingPunct="1">
      <a:defRPr kern="1200">
        <a:solidFill>
          <a:schemeClr val="tx1"/>
        </a:solidFill>
        <a:latin typeface="Arial" charset="0"/>
        <a:ea typeface="Gulim" pitchFamily="50" charset="-127"/>
        <a:cs typeface="+mn-cs"/>
      </a:defRPr>
    </a:lvl8pPr>
    <a:lvl9pPr marL="3657600" algn="l" defTabSz="914400" rtl="0" eaLnBrk="1" latinLnBrk="0" hangingPunct="1">
      <a:defRPr kern="1200">
        <a:solidFill>
          <a:schemeClr val="tx1"/>
        </a:solidFill>
        <a:latin typeface="Arial" charset="0"/>
        <a:ea typeface="Gulim"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66" autoAdjust="0"/>
    <p:restoredTop sz="98915" autoAdjust="0"/>
  </p:normalViewPr>
  <p:slideViewPr>
    <p:cSldViewPr>
      <p:cViewPr>
        <p:scale>
          <a:sx n="80" d="100"/>
          <a:sy n="80" d="100"/>
        </p:scale>
        <p:origin x="-1452"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charset="0"/>
              </a:defRPr>
            </a:lvl1pPr>
          </a:lstStyle>
          <a:p>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charset="0"/>
              </a:defRPr>
            </a:lvl1pPr>
          </a:lstStyle>
          <a:p>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charset="0"/>
              </a:defRPr>
            </a:lvl1pPr>
          </a:lstStyle>
          <a:p>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charset="0"/>
              </a:defRPr>
            </a:lvl1pPr>
          </a:lstStyle>
          <a:p>
            <a:r>
              <a:rPr lang="en-US" altLang="ko-KR"/>
              <a:t>Page </a:t>
            </a:r>
            <a:fld id="{639A3A49-A30C-41E3-8A5D-B45421DDF15F}" type="slidenum">
              <a:rPr lang="en-US" altLang="ko-KR"/>
              <a:pPr/>
              <a:t>‹#›</a:t>
            </a:fld>
            <a:endParaRPr lang="en-US" altLang="ko-KR"/>
          </a:p>
        </p:txBody>
      </p:sp>
      <p:sp>
        <p:nvSpPr>
          <p:cNvPr id="3078"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
        <p:nvSpPr>
          <p:cNvPr id="3079" name="Rectangle 7"/>
          <p:cNvSpPr>
            <a:spLocks noChangeArrowheads="1"/>
          </p:cNvSpPr>
          <p:nvPr/>
        </p:nvSpPr>
        <p:spPr bwMode="auto">
          <a:xfrm>
            <a:off x="709613" y="9906000"/>
            <a:ext cx="728662" cy="184150"/>
          </a:xfrm>
          <a:prstGeom prst="rect">
            <a:avLst/>
          </a:prstGeom>
          <a:noFill/>
          <a:ln w="9525">
            <a:noFill/>
            <a:miter lim="800000"/>
            <a:headEnd/>
            <a:tailEnd/>
          </a:ln>
          <a:effectLst/>
        </p:spPr>
        <p:txBody>
          <a:bodyPr lIns="0" tIns="0" rIns="0" bIns="0">
            <a:spAutoFit/>
          </a:bodyPr>
          <a:lstStyle/>
          <a:p>
            <a:pPr defTabSz="1001592">
              <a:defRPr/>
            </a:pPr>
            <a:r>
              <a:rPr lang="en-US" altLang="ko-KR" sz="1200" dirty="0">
                <a:latin typeface="Times New Roman" pitchFamily="18" charset="0"/>
                <a:ea typeface="굴림" pitchFamily="50" charset="-127"/>
              </a:rPr>
              <a:t>Submission</a:t>
            </a:r>
          </a:p>
        </p:txBody>
      </p:sp>
      <p:sp>
        <p:nvSpPr>
          <p:cNvPr id="3080"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charset="0"/>
              </a:defRPr>
            </a:lvl1pPr>
          </a:lstStyle>
          <a:p>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charset="0"/>
              </a:defRPr>
            </a:lvl1pPr>
          </a:lstStyle>
          <a:p>
            <a:r>
              <a:rPr lang="ko-KR" altLang="en-US"/>
              <a:t>&lt;month year&gt;</a:t>
            </a:r>
            <a:endParaRPr lang="en-US" altLang="ko-KR"/>
          </a:p>
        </p:txBody>
      </p:sp>
      <p:sp>
        <p:nvSpPr>
          <p:cNvPr id="71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charset="0"/>
              </a:defRPr>
            </a:lvl5pPr>
          </a:lstStyle>
          <a:p>
            <a:pPr lvl="4"/>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charset="0"/>
              </a:defRPr>
            </a:lvl1pPr>
          </a:lstStyle>
          <a:p>
            <a:r>
              <a:rPr lang="en-US" altLang="ko-KR"/>
              <a:t>Page </a:t>
            </a:r>
            <a:fld id="{7B376DFD-C231-4FAF-8557-7681B12D2F14}" type="slidenum">
              <a:rPr lang="en-US" altLang="ko-KR"/>
              <a:pPr/>
              <a:t>‹#›</a:t>
            </a:fld>
            <a:endParaRPr lang="en-US" altLang="ko-KR"/>
          </a:p>
        </p:txBody>
      </p:sp>
      <p:sp>
        <p:nvSpPr>
          <p:cNvPr id="2056" name="Rectangle 8"/>
          <p:cNvSpPr>
            <a:spLocks noChangeArrowheads="1"/>
          </p:cNvSpPr>
          <p:nvPr/>
        </p:nvSpPr>
        <p:spPr bwMode="auto">
          <a:xfrm>
            <a:off x="741363" y="9909175"/>
            <a:ext cx="727075" cy="185738"/>
          </a:xfrm>
          <a:prstGeom prst="rect">
            <a:avLst/>
          </a:prstGeom>
          <a:noFill/>
          <a:ln w="9525">
            <a:noFill/>
            <a:miter lim="800000"/>
            <a:headEnd/>
            <a:tailEnd/>
          </a:ln>
          <a:effectLst/>
        </p:spPr>
        <p:txBody>
          <a:bodyPr lIns="0" tIns="0" rIns="0" bIns="0">
            <a:spAutoFit/>
          </a:bodyPr>
          <a:lstStyle/>
          <a:p>
            <a:pPr>
              <a:defRPr/>
            </a:pPr>
            <a:r>
              <a:rPr lang="en-US" altLang="ko-KR" sz="1200">
                <a:latin typeface="Times New Roman" pitchFamily="18" charset="0"/>
                <a:ea typeface="굴림" pitchFamily="50" charset="-127"/>
              </a:rPr>
              <a:t>Submission</a:t>
            </a:r>
          </a:p>
        </p:txBody>
      </p:sp>
      <p:sp>
        <p:nvSpPr>
          <p:cNvPr id="205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
        <p:nvSpPr>
          <p:cNvPr id="205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noFill/>
        </p:spPr>
        <p:txBody>
          <a:bodyPr/>
          <a:lstStyle/>
          <a:p>
            <a:r>
              <a:rPr lang="ko-KR" altLang="en-US"/>
              <a:t>doc.: IEEE 802.15-&lt;doc#&gt;</a:t>
            </a:r>
            <a:endParaRPr lang="en-US" altLang="ko-KR"/>
          </a:p>
        </p:txBody>
      </p:sp>
      <p:sp>
        <p:nvSpPr>
          <p:cNvPr id="8195" name="Rectangle 3"/>
          <p:cNvSpPr>
            <a:spLocks noGrp="1" noChangeArrowheads="1"/>
          </p:cNvSpPr>
          <p:nvPr>
            <p:ph type="dt" sz="quarter" idx="1"/>
          </p:nvPr>
        </p:nvSpPr>
        <p:spPr>
          <a:noFill/>
        </p:spPr>
        <p:txBody>
          <a:bodyPr/>
          <a:lstStyle/>
          <a:p>
            <a:r>
              <a:rPr lang="ko-KR" altLang="en-US"/>
              <a:t>&lt;month year&gt;</a:t>
            </a:r>
            <a:endParaRPr lang="en-US" altLang="ko-KR"/>
          </a:p>
        </p:txBody>
      </p:sp>
      <p:sp>
        <p:nvSpPr>
          <p:cNvPr id="8196" name="Rectangle 6"/>
          <p:cNvSpPr>
            <a:spLocks noGrp="1" noChangeArrowheads="1"/>
          </p:cNvSpPr>
          <p:nvPr>
            <p:ph type="ftr" sz="quarter" idx="4"/>
          </p:nvPr>
        </p:nvSpPr>
        <p:spPr>
          <a:noFill/>
        </p:spPr>
        <p:txBody>
          <a:bodyPr/>
          <a:lstStyle/>
          <a:p>
            <a:pPr lvl="4"/>
            <a:r>
              <a:rPr lang="ko-KR" altLang="en-US"/>
              <a:t>&lt;author&gt;, &lt;company&gt;</a:t>
            </a:r>
            <a:endParaRPr lang="en-US" altLang="ko-KR"/>
          </a:p>
        </p:txBody>
      </p:sp>
      <p:sp>
        <p:nvSpPr>
          <p:cNvPr id="8197" name="Rectangle 7"/>
          <p:cNvSpPr>
            <a:spLocks noGrp="1" noChangeArrowheads="1"/>
          </p:cNvSpPr>
          <p:nvPr>
            <p:ph type="sldNum" sz="quarter" idx="5"/>
          </p:nvPr>
        </p:nvSpPr>
        <p:spPr>
          <a:xfrm>
            <a:off x="3003550" y="9909175"/>
            <a:ext cx="820738" cy="185738"/>
          </a:xfrm>
          <a:noFill/>
        </p:spPr>
        <p:txBody>
          <a:bodyPr/>
          <a:lstStyle/>
          <a:p>
            <a:r>
              <a:rPr lang="en-US" altLang="ko-KR"/>
              <a:t>Page </a:t>
            </a:r>
            <a:fld id="{C22D21BB-6DFC-4AF1-90F6-DF27F584EB97}" type="slidenum">
              <a:rPr lang="en-US" altLang="ko-KR"/>
              <a:pPr/>
              <a:t>1</a:t>
            </a:fld>
            <a:endParaRPr lang="en-US" altLang="ko-KR"/>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p:spPr>
        <p:txBody>
          <a:bodyPr/>
          <a:lstStyle/>
          <a:p>
            <a:endParaRPr lang="en-US" altLang="ko-KR" smtClean="0">
              <a:latin typeface="Times New Roman" charset="0"/>
              <a:ea typeface="Gulim"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ko-KR" altLang="en-US" smtClean="0">
              <a:latin typeface="Times New Roman" charset="0"/>
              <a:ea typeface="Gulim" pitchFamily="50"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ko-KR" altLang="en-US" smtClean="0">
              <a:latin typeface="Times New Roman" charset="0"/>
              <a:ea typeface="Gulim"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r>
              <a:rPr lang="en-US" altLang="ko-KR"/>
              <a:t>Slide </a:t>
            </a:r>
            <a:fld id="{E7658F60-2D71-4BCD-8A1C-CB588DFC96A9}"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r>
              <a:rPr lang="en-US" altLang="ko-KR"/>
              <a:t>Slide </a:t>
            </a:r>
            <a:fld id="{A74F66E5-EEE5-41C8-B228-9B0606CB125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r>
              <a:rPr lang="en-US" altLang="ko-KR"/>
              <a:t>Slide </a:t>
            </a:r>
            <a:fld id="{A0C15D41-3E5E-45D9-AD2B-F8ACC058B4B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r>
              <a:rPr lang="en-US" altLang="ko-KR"/>
              <a:t>Slide </a:t>
            </a:r>
            <a:fld id="{1C1459E6-000F-4297-A49D-6F76DB2F3E7F}"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r>
              <a:rPr lang="en-US" altLang="ko-KR"/>
              <a:t>Slide </a:t>
            </a:r>
            <a:fld id="{0F4E99BA-C6B3-4988-859B-CF0766EB9FA3}"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r>
              <a:rPr lang="en-US" altLang="ko-KR"/>
              <a:t>Slide </a:t>
            </a:r>
            <a:fld id="{81023F98-7CE9-48A9-9906-5ED61A185A62}"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r>
              <a:rPr lang="en-US" altLang="ko-KR"/>
              <a:t>Slide </a:t>
            </a:r>
            <a:fld id="{3E1C4EB5-54A8-4E9D-B7B1-27402D80C782}"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r>
              <a:rPr lang="en-US" altLang="ko-KR"/>
              <a:t>Slide </a:t>
            </a:r>
            <a:fld id="{BC752158-B219-4299-A917-BCB27ACBF16C}"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r>
              <a:rPr lang="en-US" altLang="ko-KR"/>
              <a:t>Slide </a:t>
            </a:r>
            <a:fld id="{426272F9-1A7F-4CA5-8F18-DC593A5C8866}"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r>
              <a:rPr lang="en-US" altLang="ko-KR"/>
              <a:t>Slide </a:t>
            </a:r>
            <a:fld id="{C1F1F7B3-8D76-4E08-AF3B-A25F738C1D3A}"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r>
              <a:rPr lang="en-US" altLang="ko-KR"/>
              <a:t>Slide </a:t>
            </a:r>
            <a:fld id="{5B17DB1B-7EB7-4664-9633-8AD32ED212A3}"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charset="0"/>
              </a:defRPr>
            </a:lvl1pPr>
          </a:lstStyle>
          <a:p>
            <a:r>
              <a:rPr lang="en-US" altLang="ko-KR"/>
              <a:t>Slide </a:t>
            </a:r>
            <a:fld id="{CA909057-1915-483F-B1E4-7EDBDD5CCB94}" type="slidenum">
              <a:rPr lang="en-US" altLang="ko-KR"/>
              <a:pPr/>
              <a:t>‹#›</a:t>
            </a:fld>
            <a:endParaRPr lang="en-US" altLang="ko-KR"/>
          </a:p>
        </p:txBody>
      </p:sp>
      <p:sp>
        <p:nvSpPr>
          <p:cNvPr id="1031" name="Rectangle 7"/>
          <p:cNvSpPr>
            <a:spLocks noChangeArrowheads="1"/>
          </p:cNvSpPr>
          <p:nvPr/>
        </p:nvSpPr>
        <p:spPr bwMode="auto">
          <a:xfrm>
            <a:off x="5786438" y="397331"/>
            <a:ext cx="2714625" cy="215444"/>
          </a:xfrm>
          <a:prstGeom prst="rect">
            <a:avLst/>
          </a:prstGeom>
          <a:noFill/>
          <a:ln w="9525">
            <a:noFill/>
            <a:miter lim="800000"/>
            <a:headEnd/>
            <a:tailEnd/>
          </a:ln>
          <a:effectLst/>
        </p:spPr>
        <p:txBody>
          <a:bodyPr lIns="0" tIns="0" rIns="0" bIns="0" anchor="b">
            <a:spAutoFit/>
          </a:bodyPr>
          <a:lstStyle/>
          <a:p>
            <a:pPr marL="0" lvl="4" algn="r"/>
            <a:r>
              <a:rPr lang="en-US" altLang="ko-KR" sz="1400" b="1" dirty="0">
                <a:latin typeface="Times New Roman" charset="0"/>
              </a:rPr>
              <a:t>doc.: IEEE </a:t>
            </a:r>
            <a:r>
              <a:rPr lang="en-US" altLang="ko-KR" sz="1400" b="1" dirty="0" smtClean="0">
                <a:latin typeface="Times New Roman" charset="0"/>
              </a:rPr>
              <a:t>802.15-11-0292-00-004g</a:t>
            </a:r>
            <a:endParaRPr lang="en-US" altLang="ko-KR" sz="1400" b="1" dirty="0">
              <a:latin typeface="Times New Roman"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sz="1200">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sz="1200" dirty="0">
                <a:latin typeface="Times New Roman" pitchFamily="18" charset="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sz="1200">
              <a:latin typeface="Times New Roman" pitchFamily="18" charset="0"/>
              <a:ea typeface="+mn-ea"/>
            </a:endParaRPr>
          </a:p>
        </p:txBody>
      </p:sp>
      <p:sp>
        <p:nvSpPr>
          <p:cNvPr id="11" name="Rectangle 7"/>
          <p:cNvSpPr>
            <a:spLocks noChangeArrowheads="1"/>
          </p:cNvSpPr>
          <p:nvPr/>
        </p:nvSpPr>
        <p:spPr bwMode="auto">
          <a:xfrm>
            <a:off x="517525" y="357188"/>
            <a:ext cx="982663" cy="215900"/>
          </a:xfrm>
          <a:prstGeom prst="rect">
            <a:avLst/>
          </a:prstGeom>
          <a:noFill/>
          <a:ln w="9525">
            <a:noFill/>
            <a:miter lim="800000"/>
            <a:headEnd/>
            <a:tailEnd/>
          </a:ln>
          <a:effectLst/>
        </p:spPr>
        <p:txBody>
          <a:bodyPr wrap="none" lIns="0" tIns="0" rIns="0" bIns="0" anchor="ctr" anchorCtr="1"/>
          <a:lstStyle/>
          <a:p>
            <a:pPr marL="0" lvl="4" algn="ctr">
              <a:defRPr/>
            </a:pPr>
            <a:r>
              <a:rPr lang="en-US" altLang="ko-KR" sz="1400" b="1" dirty="0">
                <a:latin typeface="Times New Roman" pitchFamily="18" charset="0"/>
                <a:ea typeface="굴림" pitchFamily="34" charset="-127"/>
              </a:rPr>
              <a:t>March 2011</a:t>
            </a:r>
          </a:p>
        </p:txBody>
      </p:sp>
      <p:sp>
        <p:nvSpPr>
          <p:cNvPr id="2" name="Rectangle 7"/>
          <p:cNvSpPr>
            <a:spLocks noChangeArrowheads="1"/>
          </p:cNvSpPr>
          <p:nvPr userDrawn="1"/>
        </p:nvSpPr>
        <p:spPr bwMode="auto">
          <a:xfrm>
            <a:off x="5435600" y="6484422"/>
            <a:ext cx="3146425" cy="184666"/>
          </a:xfrm>
          <a:prstGeom prst="rect">
            <a:avLst/>
          </a:prstGeom>
          <a:noFill/>
          <a:ln w="9525">
            <a:noFill/>
            <a:miter lim="800000"/>
            <a:headEnd/>
            <a:tailEnd/>
          </a:ln>
          <a:effectLst/>
        </p:spPr>
        <p:txBody>
          <a:bodyPr lIns="0" tIns="0" rIns="0" bIns="0" anchor="b">
            <a:spAutoFit/>
          </a:bodyPr>
          <a:lstStyle/>
          <a:p>
            <a:pPr marL="0" lvl="4" algn="r"/>
            <a:r>
              <a:rPr lang="en-US" altLang="ko-KR" sz="1200" dirty="0" smtClean="0">
                <a:latin typeface="Times New Roman" charset="0"/>
              </a:rPr>
              <a:t>Xing Tao (SIMIT/WSNIRI), Khanh Tuan Le </a:t>
            </a:r>
            <a:r>
              <a:rPr lang="en-US" altLang="ko-KR" sz="1200" dirty="0">
                <a:latin typeface="Times New Roman" charset="0"/>
              </a:rPr>
              <a:t>(</a:t>
            </a:r>
            <a:r>
              <a:rPr lang="en-US" altLang="ko-KR" sz="1200" dirty="0" smtClean="0">
                <a:latin typeface="Times New Roman" charset="0"/>
              </a:rPr>
              <a:t>TI)</a:t>
            </a:r>
            <a:endParaRPr lang="en-US" altLang="ko-KR" sz="1200" dirty="0">
              <a:latin typeface="Times New Roman"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14313" y="714375"/>
            <a:ext cx="8777287" cy="5001369"/>
          </a:xfrm>
          <a:prstGeom prst="rect">
            <a:avLst/>
          </a:prstGeom>
          <a:noFill/>
          <a:ln w="12700">
            <a:noFill/>
            <a:miter lim="800000"/>
            <a:headEnd type="none" w="sm" len="sm"/>
            <a:tailEnd type="none" w="sm" len="sm"/>
          </a:ln>
          <a:effectLst/>
        </p:spPr>
        <p:txBody>
          <a:bodyPr>
            <a:spAutoFit/>
          </a:bodyPr>
          <a:lstStyle/>
          <a:p>
            <a:pPr algn="ctr"/>
            <a:r>
              <a:rPr lang="en-US" altLang="ko-KR" b="1" u="sng" dirty="0">
                <a:solidFill>
                  <a:schemeClr val="tx2"/>
                </a:solidFill>
                <a:effectLst>
                  <a:outerShdw blurRad="38100" dist="38100" dir="2700000" algn="tl">
                    <a:srgbClr val="C0C0C0"/>
                  </a:outerShdw>
                </a:effectLst>
                <a:latin typeface="Times New Roman" charset="0"/>
              </a:rPr>
              <a:t>Project: IEEE P802.15 Working Group for Wireless Personal Area Networks (WPANs)</a:t>
            </a:r>
            <a:endParaRPr lang="en-US" altLang="ko-KR" sz="1600" b="1" dirty="0">
              <a:solidFill>
                <a:schemeClr val="tx2"/>
              </a:solidFill>
              <a:latin typeface="Times New Roman" charset="0"/>
            </a:endParaRPr>
          </a:p>
          <a:p>
            <a:endParaRPr lang="en-US" altLang="ko-KR" sz="1600" dirty="0">
              <a:solidFill>
                <a:schemeClr val="tx2"/>
              </a:solidFill>
              <a:latin typeface="Times New Roman" charset="0"/>
            </a:endParaRPr>
          </a:p>
          <a:p>
            <a:r>
              <a:rPr lang="en-US" altLang="ko-KR" sz="1600" b="1" dirty="0">
                <a:solidFill>
                  <a:schemeClr val="tx2"/>
                </a:solidFill>
                <a:latin typeface="Times New Roman" charset="0"/>
              </a:rPr>
              <a:t>Submission </a:t>
            </a:r>
            <a:r>
              <a:rPr lang="en-US" altLang="ko-KR" sz="1600" b="1" dirty="0">
                <a:latin typeface="Times New Roman" charset="0"/>
              </a:rPr>
              <a:t>Title: </a:t>
            </a:r>
            <a:r>
              <a:rPr lang="en-US" altLang="ko-KR" sz="1600" dirty="0">
                <a:latin typeface="Times New Roman" charset="0"/>
              </a:rPr>
              <a:t> [</a:t>
            </a:r>
            <a:r>
              <a:rPr lang="en-US" altLang="ja-JP" sz="1600" dirty="0">
                <a:solidFill>
                  <a:schemeClr val="tx2"/>
                </a:solidFill>
                <a:latin typeface="Times New Roman" charset="0"/>
              </a:rPr>
              <a:t>Proposed </a:t>
            </a:r>
            <a:r>
              <a:rPr lang="en-US" altLang="ja-JP" sz="1600" dirty="0" smtClean="0">
                <a:solidFill>
                  <a:schemeClr val="tx2"/>
                </a:solidFill>
                <a:latin typeface="Times New Roman" charset="0"/>
              </a:rPr>
              <a:t>Resolutions to LB67 Comments Related to The 780 MHz Band</a:t>
            </a:r>
            <a:r>
              <a:rPr lang="en-US" altLang="ko-KR" sz="1600" dirty="0" smtClean="0">
                <a:solidFill>
                  <a:schemeClr val="tx2"/>
                </a:solidFill>
                <a:latin typeface="Times New Roman" charset="0"/>
              </a:rPr>
              <a:t>]</a:t>
            </a:r>
            <a:r>
              <a:rPr lang="en-US" altLang="ko-KR" sz="1600" dirty="0">
                <a:latin typeface="Times New Roman" charset="0"/>
              </a:rPr>
              <a:t>	</a:t>
            </a:r>
          </a:p>
          <a:p>
            <a:r>
              <a:rPr lang="en-US" altLang="ko-KR" sz="1600" b="1" dirty="0">
                <a:latin typeface="Times New Roman" charset="0"/>
              </a:rPr>
              <a:t>Date Submitted: [</a:t>
            </a:r>
            <a:r>
              <a:rPr lang="en-US" altLang="ko-KR" sz="1600" dirty="0">
                <a:latin typeface="Times New Roman" charset="0"/>
              </a:rPr>
              <a:t>March 17, 2011]</a:t>
            </a:r>
          </a:p>
          <a:p>
            <a:r>
              <a:rPr lang="en-US" altLang="ko-KR" sz="1600" b="1" dirty="0">
                <a:latin typeface="Times New Roman" charset="0"/>
              </a:rPr>
              <a:t>Source:</a:t>
            </a:r>
            <a:r>
              <a:rPr lang="en-US" altLang="ko-KR" sz="1600" dirty="0">
                <a:latin typeface="Times New Roman" charset="0"/>
              </a:rPr>
              <a:t> </a:t>
            </a:r>
            <a:r>
              <a:rPr lang="en-US" altLang="ko-KR" sz="1600" dirty="0" smtClean="0">
                <a:solidFill>
                  <a:schemeClr val="tx2"/>
                </a:solidFill>
                <a:latin typeface="Times New Roman" charset="0"/>
              </a:rPr>
              <a:t>[Xing Tao, </a:t>
            </a:r>
            <a:r>
              <a:rPr lang="en-US" altLang="ko-KR" sz="1600" dirty="0" smtClean="0">
                <a:latin typeface="Times New Roman" charset="0"/>
              </a:rPr>
              <a:t>Khanh Tuan Le]</a:t>
            </a:r>
            <a:endParaRPr lang="en-US" altLang="ko-KR" sz="1600" dirty="0">
              <a:latin typeface="Times New Roman" charset="0"/>
            </a:endParaRPr>
          </a:p>
          <a:p>
            <a:r>
              <a:rPr lang="en-US" altLang="ko-KR" sz="1600" dirty="0">
                <a:latin typeface="Times New Roman" charset="0"/>
              </a:rPr>
              <a:t>Company: </a:t>
            </a:r>
            <a:r>
              <a:rPr lang="en-US" altLang="ko-KR" sz="1600" dirty="0" smtClean="0">
                <a:solidFill>
                  <a:schemeClr val="tx2"/>
                </a:solidFill>
                <a:latin typeface="Times New Roman" charset="0"/>
              </a:rPr>
              <a:t>[SIMIT/WSNIRI, Texas </a:t>
            </a:r>
            <a:r>
              <a:rPr lang="en-US" altLang="ko-KR" sz="1600" dirty="0">
                <a:solidFill>
                  <a:schemeClr val="tx2"/>
                </a:solidFill>
                <a:latin typeface="Times New Roman" charset="0"/>
              </a:rPr>
              <a:t>Instruments</a:t>
            </a:r>
            <a:r>
              <a:rPr lang="en-US" altLang="ko-KR" sz="1600" dirty="0">
                <a:latin typeface="Times New Roman" charset="0"/>
              </a:rPr>
              <a:t>]</a:t>
            </a:r>
          </a:p>
          <a:p>
            <a:r>
              <a:rPr lang="en-US" altLang="ko-KR" sz="1600" dirty="0">
                <a:latin typeface="Times New Roman" charset="0"/>
              </a:rPr>
              <a:t>Address: []</a:t>
            </a:r>
          </a:p>
          <a:p>
            <a:r>
              <a:rPr lang="en-US" altLang="ko-KR" sz="1600" dirty="0">
                <a:latin typeface="Times New Roman" charset="0"/>
              </a:rPr>
              <a:t>Voice: </a:t>
            </a:r>
            <a:r>
              <a:rPr lang="en-US" altLang="ko-KR" sz="1600" dirty="0">
                <a:solidFill>
                  <a:schemeClr val="tx2"/>
                </a:solidFill>
                <a:latin typeface="Times New Roman" charset="0"/>
              </a:rPr>
              <a:t>[]</a:t>
            </a:r>
          </a:p>
          <a:p>
            <a:r>
              <a:rPr lang="en-US" altLang="ko-KR" sz="1600" dirty="0">
                <a:solidFill>
                  <a:schemeClr val="tx2"/>
                </a:solidFill>
                <a:latin typeface="Times New Roman" charset="0"/>
              </a:rPr>
              <a:t>E-Mail:[</a:t>
            </a:r>
            <a:r>
              <a:rPr lang="en-US" altLang="ko-KR" sz="1600" dirty="0">
                <a:latin typeface="Times New Roman" charset="0"/>
              </a:rPr>
              <a:t>]</a:t>
            </a:r>
            <a:endParaRPr lang="en-US" altLang="ko-KR" sz="1600" dirty="0">
              <a:solidFill>
                <a:schemeClr val="tx2"/>
              </a:solidFill>
              <a:latin typeface="Times New Roman" charset="0"/>
            </a:endParaRPr>
          </a:p>
          <a:p>
            <a:pPr>
              <a:spcBef>
                <a:spcPts val="600"/>
              </a:spcBef>
              <a:spcAft>
                <a:spcPts val="600"/>
              </a:spcAft>
            </a:pPr>
            <a:r>
              <a:rPr lang="en-US" altLang="ko-KR" sz="1600" b="1" dirty="0">
                <a:latin typeface="Times New Roman" charset="0"/>
              </a:rPr>
              <a:t>Re:</a:t>
            </a:r>
            <a:r>
              <a:rPr lang="en-US" altLang="ko-KR" sz="1600" dirty="0">
                <a:latin typeface="Times New Roman" charset="0"/>
              </a:rPr>
              <a:t> [</a:t>
            </a:r>
            <a:r>
              <a:rPr lang="en-US" altLang="ja-JP" sz="1600" dirty="0">
                <a:latin typeface="Times New Roman" charset="0"/>
              </a:rPr>
              <a:t>Comment Resolution for TG4g LB67 draft</a:t>
            </a:r>
            <a:r>
              <a:rPr lang="en-US" altLang="ko-KR" sz="1600" dirty="0">
                <a:latin typeface="Times New Roman" charset="0"/>
              </a:rPr>
              <a:t>]	</a:t>
            </a:r>
          </a:p>
          <a:p>
            <a:r>
              <a:rPr lang="en-US" altLang="ko-KR" sz="1600" b="1" dirty="0">
                <a:latin typeface="Times New Roman" charset="0"/>
              </a:rPr>
              <a:t>Abstract:</a:t>
            </a:r>
            <a:r>
              <a:rPr lang="en-US" altLang="ko-KR" sz="1600" dirty="0">
                <a:latin typeface="Times New Roman" charset="0"/>
              </a:rPr>
              <a:t>	</a:t>
            </a:r>
            <a:r>
              <a:rPr kumimoji="1" lang="en-US" altLang="ko-KR" sz="1600" dirty="0">
                <a:latin typeface="Times New Roman" charset="0"/>
              </a:rPr>
              <a:t> </a:t>
            </a:r>
            <a:r>
              <a:rPr lang="en-US" altLang="ja-JP" sz="1600" dirty="0">
                <a:latin typeface="Times New Roman" charset="0"/>
              </a:rPr>
              <a:t>The presentation provides </a:t>
            </a:r>
            <a:r>
              <a:rPr lang="en-US" altLang="ja-JP" sz="1600" dirty="0" smtClean="0">
                <a:latin typeface="Times New Roman" charset="0"/>
              </a:rPr>
              <a:t>resolution </a:t>
            </a:r>
            <a:r>
              <a:rPr lang="en-US" altLang="ja-JP" sz="1600" dirty="0">
                <a:latin typeface="Times New Roman" charset="0"/>
              </a:rPr>
              <a:t>for </a:t>
            </a:r>
            <a:r>
              <a:rPr lang="en-US" altLang="ja-JP" sz="1600" dirty="0" smtClean="0">
                <a:latin typeface="Times New Roman" charset="0"/>
              </a:rPr>
              <a:t>several LB67 comments</a:t>
            </a:r>
            <a:endParaRPr lang="en-US" altLang="ko-KR" sz="1600" dirty="0">
              <a:latin typeface="Times New Roman" charset="0"/>
            </a:endParaRPr>
          </a:p>
          <a:p>
            <a:pPr>
              <a:spcBef>
                <a:spcPts val="600"/>
              </a:spcBef>
              <a:spcAft>
                <a:spcPts val="600"/>
              </a:spcAft>
            </a:pPr>
            <a:r>
              <a:rPr lang="en-US" altLang="ko-KR" sz="1600" b="1" dirty="0">
                <a:latin typeface="Times New Roman" charset="0"/>
              </a:rPr>
              <a:t>Purpose:</a:t>
            </a:r>
            <a:r>
              <a:rPr lang="en-US" altLang="ko-KR" sz="1600" dirty="0">
                <a:latin typeface="Times New Roman" charset="0"/>
              </a:rPr>
              <a:t>	 Presented  to the 802.15.4g SUN Task Group for consideration and discussion</a:t>
            </a:r>
          </a:p>
          <a:p>
            <a:r>
              <a:rPr lang="en-US" altLang="ko-KR" sz="1600" b="1" dirty="0">
                <a:solidFill>
                  <a:schemeClr val="tx2"/>
                </a:solidFill>
                <a:latin typeface="Times New Roman" charset="0"/>
              </a:rPr>
              <a:t>Notice:</a:t>
            </a:r>
            <a:r>
              <a:rPr lang="en-US" altLang="ko-KR" sz="1600" dirty="0">
                <a:solidFill>
                  <a:schemeClr val="tx2"/>
                </a:solidFill>
                <a:latin typeface="Times New Roman"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ko-KR" sz="900" dirty="0">
              <a:solidFill>
                <a:schemeClr val="tx2"/>
              </a:solidFill>
              <a:latin typeface="Times New Roman" charset="0"/>
            </a:endParaRPr>
          </a:p>
          <a:p>
            <a:r>
              <a:rPr lang="en-US" altLang="ko-KR" sz="1600" b="1" dirty="0">
                <a:solidFill>
                  <a:schemeClr val="tx2"/>
                </a:solidFill>
                <a:latin typeface="Times New Roman" charset="0"/>
              </a:rPr>
              <a:t>Release</a:t>
            </a:r>
            <a:r>
              <a:rPr lang="en-US" altLang="ko-KR" sz="1600" dirty="0">
                <a:solidFill>
                  <a:schemeClr val="tx2"/>
                </a:solidFill>
                <a:latin typeface="Times New Roman"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685800" y="549275"/>
            <a:ext cx="7772400" cy="439738"/>
          </a:xfrm>
        </p:spPr>
        <p:txBody>
          <a:bodyPr/>
          <a:lstStyle/>
          <a:p>
            <a:r>
              <a:rPr lang="en-US" altLang="ko-KR" sz="2800" smtClean="0">
                <a:latin typeface="Arial" charset="0"/>
                <a:ea typeface="Gulim" pitchFamily="50" charset="-127"/>
              </a:rPr>
              <a:t>Comment &amp; Recommended Resolution</a:t>
            </a:r>
          </a:p>
        </p:txBody>
      </p:sp>
      <p:sp>
        <p:nvSpPr>
          <p:cNvPr id="24579" name="Rectangle 3"/>
          <p:cNvSpPr>
            <a:spLocks noGrp="1" noChangeArrowheads="1"/>
          </p:cNvSpPr>
          <p:nvPr>
            <p:ph idx="4294967295"/>
          </p:nvPr>
        </p:nvSpPr>
        <p:spPr>
          <a:xfrm>
            <a:off x="468313" y="981075"/>
            <a:ext cx="8280400" cy="4968875"/>
          </a:xfrm>
        </p:spPr>
        <p:txBody>
          <a:bodyPr/>
          <a:lstStyle/>
          <a:p>
            <a:pPr>
              <a:lnSpc>
                <a:spcPct val="80000"/>
              </a:lnSpc>
            </a:pPr>
            <a:r>
              <a:rPr lang="en-US" altLang="ko-KR" sz="2400" dirty="0" smtClean="0">
                <a:ea typeface="Gulim" pitchFamily="50" charset="-127"/>
              </a:rPr>
              <a:t>CID# </a:t>
            </a:r>
            <a:r>
              <a:rPr lang="en-US" altLang="ko-KR" sz="2400" dirty="0" smtClean="0">
                <a:ea typeface="Gulim" pitchFamily="50" charset="-127"/>
              </a:rPr>
              <a:t>279:</a:t>
            </a:r>
            <a:endParaRPr lang="en-US" altLang="ko-KR" sz="2400" dirty="0" smtClean="0">
              <a:ea typeface="Gulim" pitchFamily="50" charset="-127"/>
            </a:endParaRPr>
          </a:p>
          <a:p>
            <a:pPr>
              <a:lnSpc>
                <a:spcPct val="80000"/>
              </a:lnSpc>
            </a:pPr>
            <a:endParaRPr lang="en-US" altLang="ko-KR" sz="2400" dirty="0" smtClean="0">
              <a:ea typeface="Gulim" pitchFamily="50" charset="-127"/>
            </a:endParaRPr>
          </a:p>
          <a:p>
            <a:pPr lvl="1">
              <a:lnSpc>
                <a:spcPct val="80000"/>
              </a:lnSpc>
            </a:pPr>
            <a:r>
              <a:rPr lang="en-US" altLang="ko-KR" sz="2000" u="sng" dirty="0" smtClean="0">
                <a:ea typeface="Gulim" pitchFamily="50" charset="-127"/>
              </a:rPr>
              <a:t>Comment</a:t>
            </a:r>
            <a:r>
              <a:rPr lang="en-US" altLang="ko-KR" sz="2000" dirty="0" smtClean="0">
                <a:ea typeface="Gulim" pitchFamily="50" charset="-127"/>
              </a:rPr>
              <a:t>: </a:t>
            </a:r>
            <a:endParaRPr lang="en-US" altLang="ko-KR" sz="2000" dirty="0" smtClean="0">
              <a:ea typeface="Gulim" pitchFamily="50" charset="-127"/>
            </a:endParaRPr>
          </a:p>
          <a:p>
            <a:pPr lvl="2">
              <a:lnSpc>
                <a:spcPct val="80000"/>
              </a:lnSpc>
            </a:pPr>
            <a:r>
              <a:rPr lang="en-US" altLang="ko-KR" sz="1600" dirty="0" smtClean="0">
                <a:ea typeface="Gulim" pitchFamily="50" charset="-127"/>
              </a:rPr>
              <a:t>On 780MBand, two Filtered FSK are added. It is difference to the modulation definition on the CWPAN GB/T15629.15-2010.  Such as FSK addition may cause the </a:t>
            </a:r>
            <a:r>
              <a:rPr lang="en-US" altLang="ko-KR" sz="1600" dirty="0" err="1" smtClean="0">
                <a:ea typeface="Gulim" pitchFamily="50" charset="-127"/>
              </a:rPr>
              <a:t>difficults</a:t>
            </a:r>
            <a:r>
              <a:rPr lang="en-US" altLang="ko-KR" sz="1600" dirty="0" smtClean="0">
                <a:ea typeface="Gulim" pitchFamily="50" charset="-127"/>
              </a:rPr>
              <a:t> of 15.4G chip and equipment being accepted at Chinese Markets.</a:t>
            </a:r>
            <a:endParaRPr lang="en-US" altLang="ko-KR" sz="1600" dirty="0" smtClean="0">
              <a:ea typeface="Gulim" pitchFamily="50" charset="-127"/>
            </a:endParaRPr>
          </a:p>
          <a:p>
            <a:pPr lvl="1">
              <a:lnSpc>
                <a:spcPct val="80000"/>
              </a:lnSpc>
            </a:pPr>
            <a:r>
              <a:rPr lang="en-US" altLang="ko-KR" sz="2000" u="sng" dirty="0" smtClean="0">
                <a:ea typeface="Gulim" pitchFamily="50" charset="-127"/>
              </a:rPr>
              <a:t>Proposed Change</a:t>
            </a:r>
            <a:r>
              <a:rPr lang="en-US" altLang="ko-KR" sz="2000" dirty="0" smtClean="0">
                <a:ea typeface="Gulim" pitchFamily="50" charset="-127"/>
              </a:rPr>
              <a:t>:</a:t>
            </a:r>
          </a:p>
          <a:p>
            <a:pPr lvl="2">
              <a:lnSpc>
                <a:spcPct val="80000"/>
              </a:lnSpc>
            </a:pPr>
            <a:r>
              <a:rPr lang="en-US" altLang="ko-KR" sz="1600" dirty="0" smtClean="0">
                <a:ea typeface="Gulim" pitchFamily="50" charset="-127"/>
              </a:rPr>
              <a:t>Take out two FSK modulations on 780Mhz Band</a:t>
            </a:r>
          </a:p>
          <a:p>
            <a:pPr lvl="1">
              <a:lnSpc>
                <a:spcPct val="80000"/>
              </a:lnSpc>
            </a:pPr>
            <a:r>
              <a:rPr lang="en-US" altLang="ko-KR" sz="2000" u="sng" dirty="0" smtClean="0">
                <a:ea typeface="Gulim" pitchFamily="50" charset="-127"/>
              </a:rPr>
              <a:t>Recommend Resolution</a:t>
            </a:r>
            <a:r>
              <a:rPr lang="en-US" altLang="ko-KR" sz="2000" dirty="0" smtClean="0">
                <a:ea typeface="Gulim" pitchFamily="50" charset="-127"/>
              </a:rPr>
              <a:t>: Accept.</a:t>
            </a:r>
          </a:p>
          <a:p>
            <a:pPr lvl="1">
              <a:lnSpc>
                <a:spcPct val="80000"/>
              </a:lnSpc>
            </a:pPr>
            <a:r>
              <a:rPr lang="en-US" altLang="ko-KR" sz="2000" u="sng" dirty="0" smtClean="0">
                <a:ea typeface="Gulim" pitchFamily="50" charset="-127"/>
              </a:rPr>
              <a:t>Resolution </a:t>
            </a:r>
            <a:r>
              <a:rPr lang="en-US" altLang="ko-KR" sz="2000" u="sng" dirty="0" smtClean="0">
                <a:ea typeface="Gulim" pitchFamily="50" charset="-127"/>
              </a:rPr>
              <a:t>Detail</a:t>
            </a:r>
            <a:r>
              <a:rPr lang="en-US" altLang="ko-KR" sz="2000" dirty="0" smtClean="0">
                <a:ea typeface="Gulim" pitchFamily="50" charset="-127"/>
              </a:rPr>
              <a:t>:</a:t>
            </a:r>
          </a:p>
          <a:p>
            <a:pPr lvl="2">
              <a:lnSpc>
                <a:spcPct val="80000"/>
              </a:lnSpc>
            </a:pPr>
            <a:r>
              <a:rPr lang="en-US" altLang="ko-KR" sz="1600" dirty="0" smtClean="0">
                <a:ea typeface="Gulim" pitchFamily="50" charset="-127"/>
              </a:rPr>
              <a:t>The regulations for the 779-787 MHz band are not clearly specified at this time. The group agrees to revisit this and if other modulations are allowed at this band we recommend to add MR-FSK and MR-OFDM back to the draft.</a:t>
            </a:r>
            <a:endParaRPr lang="en-US" altLang="ko-KR" sz="1600" dirty="0" smtClean="0">
              <a:ea typeface="Gulim" pitchFamily="50" charset="-127"/>
            </a:endParaRPr>
          </a:p>
        </p:txBody>
      </p:sp>
      <p:sp>
        <p:nvSpPr>
          <p:cNvPr id="4" name="Rectangle 6"/>
          <p:cNvSpPr txBox="1">
            <a:spLocks noGrp="1" noChangeArrowheads="1"/>
          </p:cNvSpPr>
          <p:nvPr/>
        </p:nvSpPr>
        <p:spPr bwMode="auto">
          <a:xfrm>
            <a:off x="4395788" y="6475413"/>
            <a:ext cx="428625" cy="182562"/>
          </a:xfrm>
          <a:prstGeom prst="rect">
            <a:avLst/>
          </a:prstGeom>
          <a:noFill/>
          <a:ln>
            <a:miter lim="800000"/>
            <a:headEnd/>
            <a:tailEnd/>
          </a:ln>
        </p:spPr>
        <p:txBody>
          <a:bodyPr wrap="none" lIns="0" tIns="0" rIns="0" bIns="0">
            <a:spAutoFit/>
          </a:bodyPr>
          <a:lstStyle/>
          <a:p>
            <a:pPr algn="ctr"/>
            <a:r>
              <a:rPr lang="en-US" altLang="ko-KR" sz="1200">
                <a:latin typeface="Times New Roman" charset="0"/>
              </a:rPr>
              <a:t>Slide </a:t>
            </a:r>
            <a:fld id="{2215E7D2-AE8D-4F91-B1AF-3B31EAAD2941}" type="slidenum">
              <a:rPr lang="en-US" altLang="ko-KR" sz="1200">
                <a:latin typeface="Times New Roman" charset="0"/>
              </a:rPr>
              <a:pPr algn="ctr"/>
              <a:t>2</a:t>
            </a:fld>
            <a:endParaRPr lang="en-US" altLang="ko-KR" sz="1200">
              <a:latin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685800" y="703246"/>
            <a:ext cx="7772400" cy="439738"/>
          </a:xfrm>
        </p:spPr>
        <p:txBody>
          <a:bodyPr/>
          <a:lstStyle/>
          <a:p>
            <a:r>
              <a:rPr lang="en-US" altLang="ko-KR" sz="2800" dirty="0" smtClean="0">
                <a:latin typeface="Arial" charset="0"/>
                <a:ea typeface="Gulim" pitchFamily="50" charset="-127"/>
              </a:rPr>
              <a:t>Comment &amp; Recommended Resolution</a:t>
            </a:r>
          </a:p>
        </p:txBody>
      </p:sp>
      <p:sp>
        <p:nvSpPr>
          <p:cNvPr id="24579" name="Rectangle 3"/>
          <p:cNvSpPr>
            <a:spLocks noGrp="1" noChangeArrowheads="1"/>
          </p:cNvSpPr>
          <p:nvPr>
            <p:ph idx="4294967295"/>
          </p:nvPr>
        </p:nvSpPr>
        <p:spPr>
          <a:xfrm>
            <a:off x="468313" y="1214422"/>
            <a:ext cx="8280400" cy="4735528"/>
          </a:xfrm>
        </p:spPr>
        <p:txBody>
          <a:bodyPr/>
          <a:lstStyle/>
          <a:p>
            <a:pPr>
              <a:lnSpc>
                <a:spcPct val="80000"/>
              </a:lnSpc>
            </a:pPr>
            <a:endParaRPr lang="en-US" altLang="ko-KR" sz="2400" dirty="0" smtClean="0">
              <a:ea typeface="Gulim" pitchFamily="50" charset="-127"/>
            </a:endParaRPr>
          </a:p>
          <a:p>
            <a:pPr>
              <a:lnSpc>
                <a:spcPct val="80000"/>
              </a:lnSpc>
            </a:pPr>
            <a:r>
              <a:rPr lang="en-US" altLang="ko-KR" sz="2400" dirty="0" smtClean="0">
                <a:ea typeface="Gulim" pitchFamily="50" charset="-127"/>
              </a:rPr>
              <a:t>CID</a:t>
            </a:r>
            <a:r>
              <a:rPr lang="en-US" altLang="ko-KR" sz="2400" dirty="0" smtClean="0">
                <a:ea typeface="Gulim" pitchFamily="50" charset="-127"/>
              </a:rPr>
              <a:t># </a:t>
            </a:r>
            <a:r>
              <a:rPr lang="en-US" altLang="ko-KR" sz="2400" dirty="0" smtClean="0">
                <a:ea typeface="Gulim" pitchFamily="50" charset="-127"/>
              </a:rPr>
              <a:t>280, 281, 50, 51, 75, 119, 386, 455:</a:t>
            </a:r>
            <a:endParaRPr lang="en-US" altLang="ko-KR" sz="2400" dirty="0" smtClean="0">
              <a:ea typeface="Gulim" pitchFamily="50" charset="-127"/>
            </a:endParaRPr>
          </a:p>
          <a:p>
            <a:pPr>
              <a:lnSpc>
                <a:spcPct val="80000"/>
              </a:lnSpc>
            </a:pPr>
            <a:endParaRPr lang="en-US" altLang="ko-KR" sz="2400" dirty="0" smtClean="0">
              <a:ea typeface="Gulim" pitchFamily="50" charset="-127"/>
            </a:endParaRPr>
          </a:p>
          <a:p>
            <a:pPr lvl="1">
              <a:lnSpc>
                <a:spcPct val="80000"/>
              </a:lnSpc>
            </a:pPr>
            <a:r>
              <a:rPr lang="en-US" altLang="ko-KR" sz="2000" u="sng" dirty="0" smtClean="0">
                <a:ea typeface="Gulim" pitchFamily="50" charset="-127"/>
              </a:rPr>
              <a:t>Proposed Resolution</a:t>
            </a:r>
            <a:endParaRPr lang="en-US" altLang="ko-KR" sz="1600" dirty="0" smtClean="0">
              <a:ea typeface="Gulim" pitchFamily="50" charset="-127"/>
            </a:endParaRPr>
          </a:p>
          <a:p>
            <a:pPr lvl="1">
              <a:lnSpc>
                <a:spcPct val="80000"/>
              </a:lnSpc>
              <a:buNone/>
            </a:pPr>
            <a:r>
              <a:rPr lang="en-US" altLang="ko-KR" sz="2000" dirty="0" smtClean="0">
                <a:ea typeface="Gulim" pitchFamily="50" charset="-127"/>
              </a:rPr>
              <a:t>Accept in principle. Resolved by CID 279</a:t>
            </a:r>
          </a:p>
          <a:p>
            <a:pPr>
              <a:lnSpc>
                <a:spcPct val="80000"/>
              </a:lnSpc>
            </a:pPr>
            <a:endParaRPr lang="en-US" altLang="ko-KR" sz="2400" dirty="0" smtClean="0">
              <a:ea typeface="Gulim" pitchFamily="50" charset="-127"/>
            </a:endParaRPr>
          </a:p>
          <a:p>
            <a:pPr>
              <a:lnSpc>
                <a:spcPct val="80000"/>
              </a:lnSpc>
            </a:pPr>
            <a:r>
              <a:rPr lang="en-US" altLang="ko-KR" sz="2400" dirty="0" smtClean="0">
                <a:ea typeface="Gulim" pitchFamily="50" charset="-127"/>
              </a:rPr>
              <a:t>CID# 89:</a:t>
            </a:r>
          </a:p>
          <a:p>
            <a:pPr>
              <a:lnSpc>
                <a:spcPct val="80000"/>
              </a:lnSpc>
            </a:pPr>
            <a:endParaRPr lang="en-US" altLang="ko-KR" sz="2400" dirty="0" smtClean="0">
              <a:ea typeface="Gulim" pitchFamily="50" charset="-127"/>
            </a:endParaRPr>
          </a:p>
          <a:p>
            <a:pPr lvl="1">
              <a:lnSpc>
                <a:spcPct val="80000"/>
              </a:lnSpc>
            </a:pPr>
            <a:r>
              <a:rPr lang="en-US" altLang="ko-KR" sz="2000" u="sng" dirty="0" smtClean="0">
                <a:ea typeface="Gulim" pitchFamily="50" charset="-127"/>
              </a:rPr>
              <a:t>Proposed Resolution</a:t>
            </a:r>
            <a:endParaRPr lang="en-US" altLang="ko-KR" sz="1600" dirty="0" smtClean="0">
              <a:ea typeface="Gulim" pitchFamily="50" charset="-127"/>
            </a:endParaRPr>
          </a:p>
          <a:p>
            <a:pPr lvl="1">
              <a:lnSpc>
                <a:spcPct val="80000"/>
              </a:lnSpc>
              <a:buNone/>
            </a:pPr>
            <a:r>
              <a:rPr lang="en-US" altLang="ko-KR" sz="2000" dirty="0" smtClean="0">
                <a:ea typeface="Gulim" pitchFamily="50" charset="-127"/>
              </a:rPr>
              <a:t>Reject. Resolved by CID 279</a:t>
            </a:r>
          </a:p>
          <a:p>
            <a:pPr lvl="1">
              <a:lnSpc>
                <a:spcPct val="80000"/>
              </a:lnSpc>
              <a:buNone/>
            </a:pPr>
            <a:endParaRPr lang="en-US" altLang="ko-KR" sz="2000" dirty="0" smtClean="0">
              <a:ea typeface="Gulim" pitchFamily="50" charset="-127"/>
            </a:endParaRPr>
          </a:p>
        </p:txBody>
      </p:sp>
      <p:sp>
        <p:nvSpPr>
          <p:cNvPr id="4" name="Rectangle 6"/>
          <p:cNvSpPr txBox="1">
            <a:spLocks noGrp="1" noChangeArrowheads="1"/>
          </p:cNvSpPr>
          <p:nvPr/>
        </p:nvSpPr>
        <p:spPr bwMode="auto">
          <a:xfrm>
            <a:off x="4395788" y="6475413"/>
            <a:ext cx="428625" cy="182562"/>
          </a:xfrm>
          <a:prstGeom prst="rect">
            <a:avLst/>
          </a:prstGeom>
          <a:noFill/>
          <a:ln>
            <a:miter lim="800000"/>
            <a:headEnd/>
            <a:tailEnd/>
          </a:ln>
        </p:spPr>
        <p:txBody>
          <a:bodyPr wrap="none" lIns="0" tIns="0" rIns="0" bIns="0">
            <a:spAutoFit/>
          </a:bodyPr>
          <a:lstStyle/>
          <a:p>
            <a:pPr algn="ctr"/>
            <a:r>
              <a:rPr lang="en-US" altLang="ko-KR" sz="1200">
                <a:latin typeface="Times New Roman" charset="0"/>
              </a:rPr>
              <a:t>Slide </a:t>
            </a:r>
            <a:fld id="{2215E7D2-AE8D-4F91-B1AF-3B31EAAD2941}" type="slidenum">
              <a:rPr lang="en-US" altLang="ko-KR" sz="1200">
                <a:latin typeface="Times New Roman" charset="0"/>
              </a:rPr>
              <a:pPr algn="ctr"/>
              <a:t>3</a:t>
            </a:fld>
            <a:endParaRPr lang="en-US" altLang="ko-KR" sz="1200">
              <a:latin typeface="Times New Roman"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22453</TotalTime>
  <Words>208</Words>
  <Application>Microsoft Office PowerPoint</Application>
  <PresentationFormat>On-screen Show (4:3)</PresentationFormat>
  <Paragraphs>42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Gulim</vt:lpstr>
      <vt:lpstr>Times New Roman</vt:lpstr>
      <vt:lpstr>IEEE-P802_15</vt:lpstr>
      <vt:lpstr>Slide 1</vt:lpstr>
      <vt:lpstr>Comment &amp; Recommended Resolution</vt:lpstr>
      <vt:lpstr>Comment &amp; Recommended Resolution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Khanh Tuan</dc:creator>
  <dc:description>&lt;15-07-09xx-00-004e&gt;</dc:description>
  <cp:lastModifiedBy>a0190538</cp:lastModifiedBy>
  <cp:revision>470</cp:revision>
  <cp:lastPrinted>1998-02-10T13:28:06Z</cp:lastPrinted>
  <dcterms:created xsi:type="dcterms:W3CDTF">2007-11-11T16:49:01Z</dcterms:created>
  <dcterms:modified xsi:type="dcterms:W3CDTF">2011-03-17T06:15:06Z</dcterms:modified>
</cp:coreProperties>
</file>