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0" d="100"/>
          <a:sy n="50" d="100"/>
        </p:scale>
        <p:origin x="-15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013266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5264721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[Ballot motions]</a:t>
            </a:r>
            <a:r>
              <a:rPr lang="en-US" sz="1600" dirty="0"/>
              <a:t>	</a:t>
            </a:r>
          </a:p>
          <a:p>
            <a:r>
              <a:rPr lang="en-US" sz="1600" b="1" dirty="0"/>
              <a:t>Date Submitted: </a:t>
            </a:r>
            <a:r>
              <a:rPr lang="en-US" sz="1600" dirty="0" smtClean="0"/>
              <a:t>[17 March 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[TG4 Ballot]</a:t>
            </a:r>
            <a:r>
              <a:rPr lang="en-US" dirty="0"/>
              <a:t>	</a:t>
            </a:r>
          </a:p>
          <a:p>
            <a:pPr>
              <a:spcBef>
                <a:spcPts val="600"/>
              </a:spcBef>
              <a:spcAft>
                <a:spcPts val="600"/>
              </a:spcAft>
            </a:pPr>
            <a:r>
              <a:rPr lang="en-US" sz="1600" b="1" dirty="0"/>
              <a:t>Abstract:</a:t>
            </a:r>
            <a:r>
              <a:rPr lang="en-US" sz="1600" dirty="0"/>
              <a:t>	</a:t>
            </a:r>
            <a:r>
              <a:rPr lang="en-US" sz="1600" dirty="0" smtClean="0"/>
              <a:t>[Motion text]</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enable voting for letter ballot recirculation.]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802.15-11-0290-02-004g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92500" lnSpcReduction="20000"/>
          </a:bodyPr>
          <a:lstStyle/>
          <a:p>
            <a:pPr algn="l" eaLnBrk="1" fontAlgn="auto" hangingPunct="1">
              <a:spcAft>
                <a:spcPts val="0"/>
              </a:spcAft>
              <a:buFont typeface="Arial" pitchFamily="34" charset="0"/>
              <a:buNone/>
              <a:defRPr/>
            </a:pPr>
            <a:r>
              <a:rPr lang="en-US" dirty="0" smtClean="0">
                <a:solidFill>
                  <a:schemeClr val="tx1"/>
                </a:solidFill>
              </a:rPr>
              <a:t>Move that the 802.15.4g Task Group seek 802.15 WG approval to start a WG Recirculation Letter Ballot requesting approval to forward document d3P802-15-4g_Draft_Standard.pdf, edited in accordance with comment spreadsheet </a:t>
            </a:r>
            <a:r>
              <a:rPr lang="en-US" dirty="0" smtClean="0">
                <a:solidFill>
                  <a:schemeClr val="tx1"/>
                </a:solidFill>
              </a:rPr>
              <a:t>P802.15-11-0178-10-004g and document P802.15-11-0303-00-004g, </a:t>
            </a:r>
            <a:r>
              <a:rPr lang="en-US" dirty="0" smtClean="0">
                <a:solidFill>
                  <a:schemeClr val="tx1"/>
                </a:solidFill>
              </a:rPr>
              <a:t>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Ben Rolfe</a:t>
            </a:r>
          </a:p>
        </p:txBody>
      </p:sp>
      <p:sp>
        <p:nvSpPr>
          <p:cNvPr id="4" name="Date Placeholder 3"/>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802.15-11-0290-02-004g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fontScale="92500" lnSpcReduction="10000"/>
          </a:bodyPr>
          <a:lstStyle/>
          <a:p>
            <a:pPr algn="l" fontAlgn="auto">
              <a:spcAft>
                <a:spcPts val="0"/>
              </a:spcAft>
              <a:defRPr/>
            </a:pPr>
            <a:r>
              <a:rPr lang="en-US" dirty="0" smtClean="0">
                <a:solidFill>
                  <a:schemeClr val="tx1"/>
                </a:solidFill>
              </a:rPr>
              <a:t>Move that 802.15 WG start a WG Recirculation Letter Ballot requesting approval to forward document d3P802-15-4g_Draft_Standard.pdf, edited in accordance with comment spreadsheet </a:t>
            </a:r>
            <a:r>
              <a:rPr lang="en-US" dirty="0"/>
              <a:t>P802.15-11-0178-10-004g and document </a:t>
            </a:r>
            <a:r>
              <a:rPr lang="en-US" dirty="0" smtClean="0"/>
              <a:t>P802.15-11-0303-00-004g</a:t>
            </a:r>
            <a:r>
              <a:rPr lang="en-US" dirty="0"/>
              <a:t>, </a:t>
            </a:r>
            <a:r>
              <a:rPr lang="en-US" dirty="0" smtClean="0">
                <a:solidFill>
                  <a:schemeClr val="tx1"/>
                </a:solidFill>
              </a:rPr>
              <a:t>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James Gilb</a:t>
            </a:r>
          </a:p>
        </p:txBody>
      </p:sp>
      <p:sp>
        <p:nvSpPr>
          <p:cNvPr id="4" name="Date Placeholder 3"/>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3</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80746"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802.15-11-0290-02-004g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157</TotalTime>
  <Words>195</Words>
  <Application>Microsoft Office PowerPoint</Application>
  <PresentationFormat>On-screen Show (4:3)</PresentationFormat>
  <Paragraphs>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IEEE-P802_15 Template</vt:lpstr>
      <vt:lpstr>PowerPoint Presentation</vt:lpstr>
      <vt:lpstr>TG Motion</vt:lpstr>
      <vt:lpstr>WG 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dc:description>15-11-0114-00-004g</dc:description>
  <cp:lastModifiedBy>Ed</cp:lastModifiedBy>
  <cp:revision>16</cp:revision>
  <cp:lastPrinted>1998-02-10T13:28:06Z</cp:lastPrinted>
  <dcterms:created xsi:type="dcterms:W3CDTF">2011-01-20T22:03:34Z</dcterms:created>
  <dcterms:modified xsi:type="dcterms:W3CDTF">2011-03-17T09:35:51Z</dcterms:modified>
</cp:coreProperties>
</file>