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9" r:id="rId2"/>
    <p:sldId id="256" r:id="rId3"/>
    <p:sldId id="260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0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/>
              <a:t>Page </a:t>
            </a:r>
            <a:fld id="{6D4C36CE-F993-734F-B262-7811880C8BA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B4A3D57C-0D0F-C34B-AECA-07A88A45545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7727BC8-EF0F-8B4C-B73D-BEFDC896DEB9}" type="slidenum">
              <a:rPr lang="en-US"/>
              <a:pPr/>
              <a:t>2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BE4C740-B8AF-FA4B-8963-80CF1736D2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9490433-4057-5346-8F3B-CBC9672698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B6406B6-43BA-E149-8427-7B757AA793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85F7822-D151-2148-B4DA-EB7F595E4E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262D212-2269-4E4F-9A75-40AF9791E9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68AB58-CDFC-3240-8C9C-1F19AC9E5E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FAA84F4-7087-FD4C-9314-F60D4AE4D4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4083565-E069-D944-944E-6AA093956D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CC2D7F09-EAB1-9C42-97D2-AD8E556B43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EFE02DC-3C08-1843-A5F8-D1E605D49B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03527D7-ECD6-5946-9A4C-8FB86B8EE9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81000"/>
            <a:ext cx="16002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r>
              <a:rPr lang="en-US" smtClean="0"/>
              <a:t>March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4F508D3-BA95-D44B-B2CB-28924FABE81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95800" y="394156"/>
            <a:ext cx="39624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prstTxWarp prst="textNoShape">
              <a:avLst/>
            </a:prstTxWarp>
            <a:spAutoFit/>
          </a:bodyPr>
          <a:lstStyle/>
          <a:p>
            <a:pPr lvl="4" algn="r"/>
            <a:r>
              <a:rPr lang="en-US" sz="1400" b="1" dirty="0"/>
              <a:t>doc.: IEEE </a:t>
            </a:r>
            <a:r>
              <a:rPr lang="en-US" sz="1400" b="1" dirty="0" smtClean="0"/>
              <a:t>802.15/0288r0</a:t>
            </a:r>
            <a:endParaRPr 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</p:spPr>
        <p:txBody>
          <a:bodyPr/>
          <a:lstStyle/>
          <a:p>
            <a:r>
              <a:rPr lang="en-US" smtClean="0"/>
              <a:t>March 2011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D0ACF15-C2C7-6B45-BC1E-2EC369E68363}" type="slidenum">
              <a:rPr lang="en-US"/>
              <a:pPr/>
              <a:t>1</a:t>
            </a:fld>
            <a:endParaRPr lang="en-US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28600" y="5867400"/>
            <a:ext cx="8582025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solidFill>
                  <a:schemeClr val="accent2"/>
                </a:solidFill>
              </a:rPr>
              <a:t>NOTE: Update all </a:t>
            </a:r>
            <a:r>
              <a:rPr lang="en-US" sz="1400">
                <a:solidFill>
                  <a:srgbClr val="FF0000"/>
                </a:solidFill>
              </a:rPr>
              <a:t>red</a:t>
            </a:r>
            <a:r>
              <a:rPr lang="en-US" sz="1400">
                <a:solidFill>
                  <a:schemeClr val="accent2"/>
                </a:solidFill>
              </a:rPr>
              <a:t> fields replacing with your information; they are required. This is a manual update in appropriate</a:t>
            </a:r>
          </a:p>
          <a:p>
            <a:pPr algn="ctr"/>
            <a:r>
              <a:rPr lang="en-US" sz="1400">
                <a:solidFill>
                  <a:schemeClr val="accent2"/>
                </a:solidFill>
              </a:rPr>
              <a:t>fields.  All Blue fields are informational and are to be deleted. </a:t>
            </a:r>
            <a:r>
              <a:rPr lang="en-US" sz="1400">
                <a:solidFill>
                  <a:schemeClr val="tx2"/>
                </a:solidFill>
              </a:rPr>
              <a:t>Black</a:t>
            </a:r>
            <a:r>
              <a:rPr lang="en-US" sz="1400">
                <a:solidFill>
                  <a:schemeClr val="accent2"/>
                </a:solidFill>
              </a:rPr>
              <a:t> stays. After updating delete this box/paragraph.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52400" y="609600"/>
            <a:ext cx="8991600" cy="446276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Project: IEEE P802.15 Working Group for Wireless Personal Area Networks (</a:t>
            </a:r>
            <a:r>
              <a:rPr lang="en-US" sz="18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WPANs</a:t>
            </a:r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)</a:t>
            </a:r>
            <a:endParaRPr lang="en-US" sz="1600" b="1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Submission Title:</a:t>
            </a:r>
            <a:r>
              <a:rPr lang="en-US" sz="1600" dirty="0" smtClean="0">
                <a:solidFill>
                  <a:schemeClr val="tx2"/>
                </a:solidFill>
              </a:rPr>
              <a:t> Liaison</a:t>
            </a:r>
            <a:r>
              <a:rPr lang="en-US" sz="1600" dirty="0" smtClean="0">
                <a:solidFill>
                  <a:schemeClr val="tx2"/>
                </a:solidFill>
              </a:rPr>
              <a:t> Report </a:t>
            </a:r>
            <a:r>
              <a:rPr lang="en-US" sz="1600" dirty="0" smtClean="0">
                <a:solidFill>
                  <a:schemeClr val="tx2"/>
                </a:solidFill>
              </a:rPr>
              <a:t>802.18 to 802.15	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Date Submitted:</a:t>
            </a:r>
            <a:r>
              <a:rPr lang="en-US" sz="1600" b="1" dirty="0" smtClean="0">
                <a:solidFill>
                  <a:schemeClr val="tx2"/>
                </a:solidFill>
              </a:rPr>
              <a:t> </a:t>
            </a:r>
            <a:r>
              <a:rPr lang="en-US" sz="1600" dirty="0" smtClean="0">
                <a:solidFill>
                  <a:schemeClr val="tx2"/>
                </a:solidFill>
              </a:rPr>
              <a:t>17 March, 2011	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Source:</a:t>
            </a:r>
            <a:r>
              <a:rPr lang="en-US" sz="1600" dirty="0" smtClean="0">
                <a:solidFill>
                  <a:schemeClr val="tx2"/>
                </a:solidFill>
              </a:rPr>
              <a:t> John Notor, Notor Research</a:t>
            </a:r>
          </a:p>
          <a:p>
            <a:r>
              <a:rPr lang="en-US" sz="1600" dirty="0">
                <a:solidFill>
                  <a:schemeClr val="tx2"/>
                </a:solidFill>
              </a:rPr>
              <a:t>Address</a:t>
            </a:r>
            <a:r>
              <a:rPr lang="en-US" sz="1600" dirty="0" smtClean="0">
                <a:solidFill>
                  <a:schemeClr val="tx2"/>
                </a:solidFill>
              </a:rPr>
              <a:t> 1548 </a:t>
            </a:r>
            <a:r>
              <a:rPr lang="en-US" sz="1600" dirty="0" err="1" smtClean="0">
                <a:solidFill>
                  <a:schemeClr val="tx2"/>
                </a:solidFill>
              </a:rPr>
              <a:t>Arata</a:t>
            </a:r>
            <a:r>
              <a:rPr lang="en-US" sz="1600" dirty="0" smtClean="0">
                <a:solidFill>
                  <a:schemeClr val="tx2"/>
                </a:solidFill>
              </a:rPr>
              <a:t> Court, San Jose, CA 95125</a:t>
            </a:r>
          </a:p>
          <a:p>
            <a:r>
              <a:rPr lang="en-US" sz="1600" dirty="0">
                <a:solidFill>
                  <a:schemeClr val="tx2"/>
                </a:solidFill>
              </a:rPr>
              <a:t>Voice</a:t>
            </a:r>
            <a:r>
              <a:rPr lang="en-US" sz="1600" dirty="0" smtClean="0">
                <a:solidFill>
                  <a:schemeClr val="tx2"/>
                </a:solidFill>
              </a:rPr>
              <a:t>: 1-408-799-2738, E</a:t>
            </a:r>
            <a:r>
              <a:rPr lang="en-US" sz="1600" dirty="0">
                <a:solidFill>
                  <a:schemeClr val="tx2"/>
                </a:solidFill>
              </a:rPr>
              <a:t>-</a:t>
            </a:r>
            <a:r>
              <a:rPr lang="en-US" sz="1600" dirty="0" smtClean="0">
                <a:solidFill>
                  <a:schemeClr val="tx2"/>
                </a:solidFill>
              </a:rPr>
              <a:t>Mail: </a:t>
            </a:r>
            <a:r>
              <a:rPr lang="en-US" sz="1600" dirty="0" err="1" smtClean="0">
                <a:solidFill>
                  <a:schemeClr val="tx2"/>
                </a:solidFill>
              </a:rPr>
              <a:t>gnu@notor.com</a:t>
            </a:r>
            <a:r>
              <a:rPr lang="en-US" sz="1600" dirty="0" smtClean="0">
                <a:solidFill>
                  <a:schemeClr val="tx2"/>
                </a:solidFill>
              </a:rPr>
              <a:t>	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2"/>
                </a:solidFill>
              </a:rPr>
              <a:t>	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Abstract:</a:t>
            </a:r>
            <a:r>
              <a:rPr lang="en-US" sz="1600" dirty="0" smtClean="0">
                <a:solidFill>
                  <a:schemeClr val="tx2"/>
                </a:solidFill>
              </a:rPr>
              <a:t>	Summary of 802.18 actions at the March 2011 Plenary Meeting in Singapore.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Purpose:</a:t>
            </a:r>
            <a:r>
              <a:rPr lang="en-US" sz="1600" dirty="0" smtClean="0">
                <a:solidFill>
                  <a:schemeClr val="tx2"/>
                </a:solidFill>
              </a:rPr>
              <a:t>	To inform the members of 802.15 of the actions taken by the RR-TAG at this session.</a:t>
            </a:r>
          </a:p>
          <a:p>
            <a:r>
              <a:rPr lang="en-US" sz="1600" b="1" dirty="0">
                <a:solidFill>
                  <a:schemeClr val="tx2"/>
                </a:solidFill>
              </a:rPr>
              <a:t>Notice:</a:t>
            </a:r>
            <a:r>
              <a:rPr lang="en-US" sz="1600" dirty="0">
                <a:solidFill>
                  <a:schemeClr val="tx2"/>
                </a:solidFill>
              </a:rPr>
              <a:t>	This document has been prepared to assist the IEEE P802.15.  It is offered as a basis for discussion and is not binding on the contributing </a:t>
            </a:r>
            <a:r>
              <a:rPr lang="en-US" sz="1600" dirty="0" err="1">
                <a:solidFill>
                  <a:schemeClr val="tx2"/>
                </a:solidFill>
              </a:rPr>
              <a:t>individual(s</a:t>
            </a:r>
            <a:r>
              <a:rPr lang="en-US" sz="1600" dirty="0">
                <a:solidFill>
                  <a:schemeClr val="tx2"/>
                </a:solidFill>
              </a:rPr>
              <a:t>) or </a:t>
            </a:r>
            <a:r>
              <a:rPr lang="en-US" sz="1600" dirty="0" err="1">
                <a:solidFill>
                  <a:schemeClr val="tx2"/>
                </a:solidFill>
              </a:rPr>
              <a:t>organization(s</a:t>
            </a:r>
            <a:r>
              <a:rPr lang="en-US" sz="1600" dirty="0">
                <a:solidFill>
                  <a:schemeClr val="tx2"/>
                </a:solidFill>
              </a:rPr>
              <a:t>). The material in this document is subject to change in form and content after further study. The </a:t>
            </a:r>
            <a:r>
              <a:rPr lang="en-US" sz="1600" dirty="0" err="1">
                <a:solidFill>
                  <a:schemeClr val="tx2"/>
                </a:solidFill>
              </a:rPr>
              <a:t>contributor(s</a:t>
            </a:r>
            <a:r>
              <a:rPr lang="en-US" sz="1600" dirty="0">
                <a:solidFill>
                  <a:schemeClr val="tx2"/>
                </a:solidFill>
              </a:rPr>
              <a:t>) </a:t>
            </a:r>
            <a:r>
              <a:rPr lang="en-US" sz="1600" dirty="0" err="1">
                <a:solidFill>
                  <a:schemeClr val="tx2"/>
                </a:solidFill>
              </a:rPr>
              <a:t>reserve(s</a:t>
            </a:r>
            <a:r>
              <a:rPr lang="en-US" sz="1600" dirty="0">
                <a:solidFill>
                  <a:schemeClr val="tx2"/>
                </a:solidFill>
              </a:rPr>
              <a:t>) the right to add, amend or withdraw material contained herein.</a:t>
            </a:r>
          </a:p>
          <a:p>
            <a:r>
              <a:rPr lang="en-US" sz="1600" b="1" dirty="0">
                <a:solidFill>
                  <a:schemeClr val="tx2"/>
                </a:solidFill>
              </a:rPr>
              <a:t>Release:</a:t>
            </a:r>
            <a:r>
              <a:rPr lang="en-US" sz="1600" dirty="0">
                <a:solidFill>
                  <a:schemeClr val="tx2"/>
                </a:solidFill>
              </a:rPr>
              <a:t>	The contributor acknowledges and accepts that this contribution becomes the property of IEEE and may be made publicly available by P802.15.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0C1EFD9-5F30-4644-98B9-BEA05D0F3BDD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ln/>
        </p:spPr>
        <p:txBody>
          <a:bodyPr/>
          <a:lstStyle/>
          <a:p>
            <a:r>
              <a:rPr lang="en-US" sz="3200" dirty="0" smtClean="0"/>
              <a:t>Documents Approved by the RR-TAG</a:t>
            </a:r>
            <a:endParaRPr lang="en-US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114800"/>
          </a:xfrm>
          <a:ln/>
        </p:spPr>
        <p:txBody>
          <a:bodyPr/>
          <a:lstStyle/>
          <a:p>
            <a:r>
              <a:rPr lang="en-GB" sz="2400" dirty="0" smtClean="0"/>
              <a:t>18</a:t>
            </a:r>
            <a:r>
              <a:rPr lang="en-GB" sz="2400" dirty="0" smtClean="0"/>
              <a:t>-11/31r0, Update of </a:t>
            </a:r>
            <a:r>
              <a:rPr lang="en-GB" sz="2400" dirty="0" err="1" smtClean="0"/>
              <a:t>Subclause</a:t>
            </a:r>
            <a:r>
              <a:rPr lang="en-GB" sz="2400" dirty="0" smtClean="0"/>
              <a:t> 5.6, a contribution to the IMT-2000 </a:t>
            </a:r>
            <a:r>
              <a:rPr lang="en-GB" sz="2400" dirty="0" smtClean="0"/>
              <a:t>process.</a:t>
            </a:r>
          </a:p>
          <a:p>
            <a:r>
              <a:rPr lang="en-GB" sz="2400" dirty="0" smtClean="0"/>
              <a:t>18</a:t>
            </a:r>
            <a:r>
              <a:rPr lang="en-GB" sz="2400" dirty="0" smtClean="0"/>
              <a:t>-11/32r1, Proposed Modification to PDNR [IMT.RSPEC], a contribution to the IMT-Advanced process of ITU-R WP </a:t>
            </a:r>
            <a:r>
              <a:rPr lang="en-GB" sz="2400" dirty="0" smtClean="0"/>
              <a:t>5D.</a:t>
            </a:r>
          </a:p>
          <a:p>
            <a:r>
              <a:rPr lang="en-GB" sz="2400" dirty="0" smtClean="0"/>
              <a:t>18</a:t>
            </a:r>
            <a:r>
              <a:rPr lang="en-GB" sz="2400" dirty="0" smtClean="0"/>
              <a:t>-11/24r2, Contribution on WP1A PDNR on Smart Grid, and accompanying cover letter 18-11/</a:t>
            </a:r>
            <a:r>
              <a:rPr lang="en-GB" sz="2400" dirty="0" smtClean="0"/>
              <a:t>35r1.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 Scheduled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A conference call on March </a:t>
            </a:r>
            <a:r>
              <a:rPr lang="en-GB" sz="2400" dirty="0" smtClean="0"/>
              <a:t>29, 2011, at 2 PM ET, to review the revised version of document 18-11/</a:t>
            </a:r>
            <a:r>
              <a:rPr lang="en-GB" sz="2400" dirty="0" smtClean="0"/>
              <a:t>33, </a:t>
            </a:r>
            <a:r>
              <a:rPr lang="en-US" sz="2400" dirty="0" smtClean="0"/>
              <a:t>Vocabulary Terms Related to IEEE </a:t>
            </a:r>
            <a:r>
              <a:rPr lang="en-US" sz="2400" dirty="0" smtClean="0"/>
              <a:t>802.16,</a:t>
            </a:r>
            <a:r>
              <a:rPr lang="en-GB" sz="2400" dirty="0" smtClean="0"/>
              <a:t> </a:t>
            </a:r>
            <a:r>
              <a:rPr lang="en-GB" sz="2400" dirty="0" smtClean="0"/>
              <a:t>including the annexes</a:t>
            </a:r>
            <a:r>
              <a:rPr lang="en-GB" sz="2400" dirty="0" smtClean="0"/>
              <a:t>.</a:t>
            </a:r>
          </a:p>
          <a:p>
            <a:pPr lvl="1"/>
            <a:r>
              <a:rPr lang="en-GB" sz="2000" dirty="0" smtClean="0"/>
              <a:t>The document submitted by 802.16 did not include the vocabulary annexes.</a:t>
            </a:r>
          </a:p>
          <a:p>
            <a:pPr lvl="1"/>
            <a:r>
              <a:rPr lang="en-GB" sz="2000" dirty="0" smtClean="0"/>
              <a:t>The conference call date is sufficiently early to assure that the document can be submitted to ITU-R WP 5D in time for the next meeting.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85F7822-D151-2148-B4DA-EB7F595E4EE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EEE-P802_15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IEEE-P802_15.pot</Template>
  <TotalTime>32</TotalTime>
  <Words>464</Words>
  <Application>Microsoft Macintosh PowerPoint</Application>
  <PresentationFormat>On-screen Show (4:3)</PresentationFormat>
  <Paragraphs>35</Paragraphs>
  <Slides>3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IEEE-P802_15</vt:lpstr>
      <vt:lpstr>Slide 1</vt:lpstr>
      <vt:lpstr>Documents Approved by the RR-TAG</vt:lpstr>
      <vt:lpstr>Teleconferences Scheduled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802.18 to 802.15</dc:title>
  <dc:subject>IEEE 802.15 &lt;subject&gt;</dc:subject>
  <dc:creator>John H Notor</dc:creator>
  <cp:keywords/>
  <dc:description>&lt;doc#&gt;</dc:description>
  <cp:lastModifiedBy>John H Notor</cp:lastModifiedBy>
  <cp:revision>15</cp:revision>
  <cp:lastPrinted>1998-02-10T13:28:06Z</cp:lastPrinted>
  <dcterms:created xsi:type="dcterms:W3CDTF">2011-03-17T05:20:21Z</dcterms:created>
  <dcterms:modified xsi:type="dcterms:W3CDTF">2011-03-17T05:49:24Z</dcterms:modified>
  <cp:category/>
</cp:coreProperties>
</file>