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6" r:id="rId3"/>
    <p:sldId id="26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4156"/>
            <a:ext cx="396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802.15/0288r0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NOTE: Update all </a:t>
            </a:r>
            <a:r>
              <a:rPr lang="en-US" sz="1400">
                <a:solidFill>
                  <a:srgbClr val="FF0000"/>
                </a:solidFill>
              </a:rPr>
              <a:t>red</a:t>
            </a:r>
            <a:r>
              <a:rPr lang="en-US" sz="1400">
                <a:solidFill>
                  <a:schemeClr val="accent2"/>
                </a:solidFill>
              </a:rPr>
              <a:t> fields replacing with your information; they are required. This is a manual update in appropriate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fields.  All Blue fields are informational and are to be deleted. </a:t>
            </a:r>
            <a:r>
              <a:rPr lang="en-US" sz="1400">
                <a:solidFill>
                  <a:schemeClr val="tx2"/>
                </a:solidFill>
              </a:rPr>
              <a:t>Black</a:t>
            </a:r>
            <a:r>
              <a:rPr lang="en-US" sz="1400">
                <a:solidFill>
                  <a:schemeClr val="accent2"/>
                </a:solidFill>
              </a:rPr>
              <a:t> stays. After updating delete this box/paragraph.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Liaison</a:t>
            </a:r>
            <a:r>
              <a:rPr lang="en-US" sz="1600" dirty="0" smtClean="0">
                <a:solidFill>
                  <a:schemeClr val="tx2"/>
                </a:solidFill>
              </a:rPr>
              <a:t> Report </a:t>
            </a:r>
            <a:r>
              <a:rPr lang="en-US" sz="1600" dirty="0" smtClean="0">
                <a:solidFill>
                  <a:schemeClr val="tx2"/>
                </a:solidFill>
              </a:rPr>
              <a:t>802.18 to 802.15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17 March,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Summary of 802.18 actions at the March 2011 Plenary Meeting in Singapore.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of the actions taken by the RR-TAG at this session.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3200" dirty="0" smtClean="0"/>
              <a:t>Documents Approved by the RR-TAG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GB" sz="2400" dirty="0" smtClean="0"/>
              <a:t>18</a:t>
            </a:r>
            <a:r>
              <a:rPr lang="en-GB" sz="2400" dirty="0" smtClean="0"/>
              <a:t>-11/31r0, Update of </a:t>
            </a:r>
            <a:r>
              <a:rPr lang="en-GB" sz="2400" dirty="0" err="1" smtClean="0"/>
              <a:t>Subclause</a:t>
            </a:r>
            <a:r>
              <a:rPr lang="en-GB" sz="2400" dirty="0" smtClean="0"/>
              <a:t> 5.6, a contribution to the IMT-2000 </a:t>
            </a:r>
            <a:r>
              <a:rPr lang="en-GB" sz="2400" dirty="0" smtClean="0"/>
              <a:t>process.</a:t>
            </a:r>
          </a:p>
          <a:p>
            <a:r>
              <a:rPr lang="en-GB" sz="2400" dirty="0" smtClean="0"/>
              <a:t>18</a:t>
            </a:r>
            <a:r>
              <a:rPr lang="en-GB" sz="2400" dirty="0" smtClean="0"/>
              <a:t>-11/32r1, Proposed Modification to PDNR [IMT.RSPEC], a contribution to the IMT-Advanced process of ITU-R WP </a:t>
            </a:r>
            <a:r>
              <a:rPr lang="en-GB" sz="2400" dirty="0" smtClean="0"/>
              <a:t>5D.</a:t>
            </a:r>
          </a:p>
          <a:p>
            <a:r>
              <a:rPr lang="en-GB" sz="2400" dirty="0" smtClean="0"/>
              <a:t>18</a:t>
            </a:r>
            <a:r>
              <a:rPr lang="en-GB" sz="2400" dirty="0" smtClean="0"/>
              <a:t>-11/24r2, Contribution on WP1A PDNR on Smart Grid, and accompanying cover letter 18-11/</a:t>
            </a:r>
            <a:r>
              <a:rPr lang="en-GB" sz="2400" dirty="0" smtClean="0"/>
              <a:t>35r1.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conference call on March </a:t>
            </a:r>
            <a:r>
              <a:rPr lang="en-GB" sz="2400" dirty="0" smtClean="0"/>
              <a:t>29, 2011, at 2 PM ET, to review the revised version of document 18-11/</a:t>
            </a:r>
            <a:r>
              <a:rPr lang="en-GB" sz="2400" dirty="0" smtClean="0"/>
              <a:t>33, </a:t>
            </a:r>
            <a:r>
              <a:rPr lang="en-US" sz="2400" dirty="0" smtClean="0"/>
              <a:t>Vocabulary Terms Related to IEEE </a:t>
            </a:r>
            <a:r>
              <a:rPr lang="en-US" sz="2400" dirty="0" smtClean="0"/>
              <a:t>802.16,</a:t>
            </a:r>
            <a:r>
              <a:rPr lang="en-GB" sz="2400" dirty="0" smtClean="0"/>
              <a:t> </a:t>
            </a:r>
            <a:r>
              <a:rPr lang="en-GB" sz="2400" dirty="0" smtClean="0"/>
              <a:t>including the annexes</a:t>
            </a:r>
            <a:r>
              <a:rPr lang="en-GB" sz="2400" dirty="0" smtClean="0"/>
              <a:t>.</a:t>
            </a:r>
          </a:p>
          <a:p>
            <a:pPr lvl="1"/>
            <a:r>
              <a:rPr lang="en-GB" sz="2000" dirty="0" smtClean="0"/>
              <a:t>The document submitted by 802.16 did not include the vocabulary annexes.</a:t>
            </a:r>
          </a:p>
          <a:p>
            <a:pPr lvl="1"/>
            <a:r>
              <a:rPr lang="en-GB" sz="2000" dirty="0" smtClean="0"/>
              <a:t>The conference call date is sufficiently early to assure that the document can be submitted to ITU-R WP 5D in time for the next meeting.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32</TotalTime>
  <Words>464</Words>
  <Application>Microsoft Macintosh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</vt:lpstr>
      <vt:lpstr>Slide 1</vt:lpstr>
      <vt:lpstr>Documents Approved by the RR-TAG</vt:lpstr>
      <vt:lpstr>Teleconferences Scheduled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802.15</dc:title>
  <dc:subject>IEEE 802.15 &lt;subject&gt;</dc:subject>
  <dc:creator>John H Notor</dc:creator>
  <cp:keywords/>
  <dc:description>&lt;doc#&gt;</dc:description>
  <cp:lastModifiedBy>John H Notor</cp:lastModifiedBy>
  <cp:revision>15</cp:revision>
  <cp:lastPrinted>1998-02-10T13:28:06Z</cp:lastPrinted>
  <dcterms:created xsi:type="dcterms:W3CDTF">2011-03-17T05:20:21Z</dcterms:created>
  <dcterms:modified xsi:type="dcterms:W3CDTF">2011-03-17T05:49:24Z</dcterms:modified>
  <cp:category/>
</cp:coreProperties>
</file>