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62" r:id="rId3"/>
    <p:sldId id="256" r:id="rId4"/>
    <p:sldId id="25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96"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96"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96"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96"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96" charset="0"/>
        <a:ea typeface="+mn-ea"/>
        <a:cs typeface="+mn-cs"/>
      </a:defRPr>
    </a:lvl5pPr>
    <a:lvl6pPr marL="2286000" algn="l" defTabSz="457200" rtl="0" eaLnBrk="1" latinLnBrk="0" hangingPunct="1">
      <a:defRPr sz="1200" kern="1200">
        <a:solidFill>
          <a:schemeClr val="tx1"/>
        </a:solidFill>
        <a:latin typeface="Times New Roman" pitchFamily="96" charset="0"/>
        <a:ea typeface="+mn-ea"/>
        <a:cs typeface="+mn-cs"/>
      </a:defRPr>
    </a:lvl6pPr>
    <a:lvl7pPr marL="2743200" algn="l" defTabSz="457200" rtl="0" eaLnBrk="1" latinLnBrk="0" hangingPunct="1">
      <a:defRPr sz="1200" kern="1200">
        <a:solidFill>
          <a:schemeClr val="tx1"/>
        </a:solidFill>
        <a:latin typeface="Times New Roman" pitchFamily="96" charset="0"/>
        <a:ea typeface="+mn-ea"/>
        <a:cs typeface="+mn-cs"/>
      </a:defRPr>
    </a:lvl7pPr>
    <a:lvl8pPr marL="3200400" algn="l" defTabSz="457200" rtl="0" eaLnBrk="1" latinLnBrk="0" hangingPunct="1">
      <a:defRPr sz="1200" kern="1200">
        <a:solidFill>
          <a:schemeClr val="tx1"/>
        </a:solidFill>
        <a:latin typeface="Times New Roman" pitchFamily="96" charset="0"/>
        <a:ea typeface="+mn-ea"/>
        <a:cs typeface="+mn-cs"/>
      </a:defRPr>
    </a:lvl8pPr>
    <a:lvl9pPr marL="3657600" algn="l" defTabSz="457200" rtl="0" eaLnBrk="1" latinLnBrk="0" hangingPunct="1">
      <a:defRPr sz="1200" kern="1200">
        <a:solidFill>
          <a:schemeClr val="tx1"/>
        </a:solidFill>
        <a:latin typeface="Times New Roman" pitchFamily="9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87" d="100"/>
          <a:sy n="87" d="100"/>
        </p:scale>
        <p:origin x="-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handoutMaster" Target="handoutMasters/handout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3859FEB-9C12-47C2-9CA0-1D20EECB547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2E2409AF-EE84-4660-8644-2BFF1D7255F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9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96" charset="0"/>
        <a:ea typeface="ＭＳ Ｐゴシック" pitchFamily="96"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96" charset="0"/>
        <a:ea typeface="ＭＳ Ｐゴシック" pitchFamily="96"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96" charset="0"/>
        <a:ea typeface="ＭＳ Ｐゴシック" pitchFamily="96"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96" charset="0"/>
        <a:ea typeface="ＭＳ Ｐゴシック" pitchFamily="9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7194A9AF-6C62-40E2-8F4B-BE7CD6468C9A}"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2011&gt;</a:t>
            </a:r>
            <a:endParaRPr lang="en-US"/>
          </a:p>
        </p:txBody>
      </p:sp>
      <p:sp>
        <p:nvSpPr>
          <p:cNvPr id="5" name="Footer Placeholder 4"/>
          <p:cNvSpPr>
            <a:spLocks noGrp="1"/>
          </p:cNvSpPr>
          <p:nvPr>
            <p:ph type="ftr" sz="quarter" idx="11"/>
          </p:nvPr>
        </p:nvSpPr>
        <p:spPr/>
        <p:txBody>
          <a:bodyPr/>
          <a:lstStyle>
            <a:lvl1pPr>
              <a:defRPr/>
            </a:lvl1p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B1032397-D9D1-4231-9CB3-05CBA310B60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2011&gt;</a:t>
            </a:r>
            <a:endParaRPr lang="en-US"/>
          </a:p>
        </p:txBody>
      </p:sp>
      <p:sp>
        <p:nvSpPr>
          <p:cNvPr id="5" name="Footer Placeholder 4"/>
          <p:cNvSpPr>
            <a:spLocks noGrp="1"/>
          </p:cNvSpPr>
          <p:nvPr>
            <p:ph type="ftr" sz="quarter" idx="11"/>
          </p:nvPr>
        </p:nvSpPr>
        <p:spPr/>
        <p:txBody>
          <a:bodyPr/>
          <a:lstStyle>
            <a:lvl1pPr>
              <a:defRPr/>
            </a:lvl1p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429DBEC-2F35-47B0-84F8-C8FAEE46F5F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2011&gt;</a:t>
            </a:r>
            <a:endParaRPr lang="en-US"/>
          </a:p>
        </p:txBody>
      </p:sp>
      <p:sp>
        <p:nvSpPr>
          <p:cNvPr id="5" name="Footer Placeholder 4"/>
          <p:cNvSpPr>
            <a:spLocks noGrp="1"/>
          </p:cNvSpPr>
          <p:nvPr>
            <p:ph type="ftr" sz="quarter" idx="11"/>
          </p:nvPr>
        </p:nvSpPr>
        <p:spPr/>
        <p:txBody>
          <a:bodyPr/>
          <a:lstStyle>
            <a:lvl1pPr>
              <a:defRPr/>
            </a:lvl1p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01ACA11-D04F-4FFC-AD05-5D4D8395374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2011&gt;</a:t>
            </a:r>
            <a:endParaRPr lang="en-US"/>
          </a:p>
        </p:txBody>
      </p:sp>
      <p:sp>
        <p:nvSpPr>
          <p:cNvPr id="5" name="Footer Placeholder 4"/>
          <p:cNvSpPr>
            <a:spLocks noGrp="1"/>
          </p:cNvSpPr>
          <p:nvPr>
            <p:ph type="ftr" sz="quarter" idx="11"/>
          </p:nvPr>
        </p:nvSpPr>
        <p:spPr/>
        <p:txBody>
          <a:bodyPr/>
          <a:lstStyle>
            <a:lvl1pPr>
              <a:defRPr/>
            </a:lvl1p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2E87B18-FABA-40C4-AB90-6CB943D364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2011&gt;</a:t>
            </a:r>
            <a:endParaRPr lang="en-US"/>
          </a:p>
        </p:txBody>
      </p:sp>
      <p:sp>
        <p:nvSpPr>
          <p:cNvPr id="5" name="Footer Placeholder 4"/>
          <p:cNvSpPr>
            <a:spLocks noGrp="1"/>
          </p:cNvSpPr>
          <p:nvPr>
            <p:ph type="ftr" sz="quarter" idx="11"/>
          </p:nvPr>
        </p:nvSpPr>
        <p:spPr/>
        <p:txBody>
          <a:bodyPr/>
          <a:lstStyle>
            <a:lvl1pPr>
              <a:defRPr/>
            </a:lvl1p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B98B2BFF-D9F5-4509-90EE-68C6485AF82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2011&gt;</a:t>
            </a:r>
            <a:endParaRPr lang="en-US"/>
          </a:p>
        </p:txBody>
      </p:sp>
      <p:sp>
        <p:nvSpPr>
          <p:cNvPr id="6" name="Footer Placeholder 5"/>
          <p:cNvSpPr>
            <a:spLocks noGrp="1"/>
          </p:cNvSpPr>
          <p:nvPr>
            <p:ph type="ftr" sz="quarter" idx="11"/>
          </p:nvPr>
        </p:nvSpPr>
        <p:spPr/>
        <p:txBody>
          <a:bodyPr/>
          <a:lstStyle>
            <a:lvl1pPr>
              <a:defRPr/>
            </a:lvl1pPr>
          </a:lstStyle>
          <a:p>
            <a:r>
              <a:rPr lang="en-US" smtClean="0"/>
              <a:t>&lt;Peter Murray&gt;, &lt;Consultant&gt;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DA88972-4F7C-48AA-AA3E-748E3DE2EB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2011&gt;</a:t>
            </a:r>
            <a:endParaRPr lang="en-US"/>
          </a:p>
        </p:txBody>
      </p:sp>
      <p:sp>
        <p:nvSpPr>
          <p:cNvPr id="8" name="Footer Placeholder 7"/>
          <p:cNvSpPr>
            <a:spLocks noGrp="1"/>
          </p:cNvSpPr>
          <p:nvPr>
            <p:ph type="ftr" sz="quarter" idx="11"/>
          </p:nvPr>
        </p:nvSpPr>
        <p:spPr/>
        <p:txBody>
          <a:bodyPr/>
          <a:lstStyle>
            <a:lvl1pPr>
              <a:defRPr/>
            </a:lvl1pPr>
          </a:lstStyle>
          <a:p>
            <a:r>
              <a:rPr lang="en-US" smtClean="0"/>
              <a:t>&lt;Peter Murray&gt;, &lt;Consultant&gt;</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B56266E6-0BC9-4D72-AB97-0BBD287298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2011&gt;</a:t>
            </a:r>
            <a:endParaRPr lang="en-US"/>
          </a:p>
        </p:txBody>
      </p:sp>
      <p:sp>
        <p:nvSpPr>
          <p:cNvPr id="4" name="Footer Placeholder 3"/>
          <p:cNvSpPr>
            <a:spLocks noGrp="1"/>
          </p:cNvSpPr>
          <p:nvPr>
            <p:ph type="ftr" sz="quarter" idx="11"/>
          </p:nvPr>
        </p:nvSpPr>
        <p:spPr/>
        <p:txBody>
          <a:bodyPr/>
          <a:lstStyle>
            <a:lvl1pPr>
              <a:defRPr/>
            </a:lvl1pPr>
          </a:lstStyle>
          <a:p>
            <a:r>
              <a:rPr lang="en-US" smtClean="0"/>
              <a:t>&lt;Peter Murray&gt;, &lt;Consultant&gt;</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27586833-E17C-43EF-81A1-B70B99C8954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2011&gt;</a:t>
            </a:r>
            <a:endParaRPr lang="en-US"/>
          </a:p>
        </p:txBody>
      </p:sp>
      <p:sp>
        <p:nvSpPr>
          <p:cNvPr id="3" name="Footer Placeholder 2"/>
          <p:cNvSpPr>
            <a:spLocks noGrp="1"/>
          </p:cNvSpPr>
          <p:nvPr>
            <p:ph type="ftr" sz="quarter" idx="11"/>
          </p:nvPr>
        </p:nvSpPr>
        <p:spPr/>
        <p:txBody>
          <a:bodyPr/>
          <a:lstStyle>
            <a:lvl1pPr>
              <a:defRPr/>
            </a:lvl1pPr>
          </a:lstStyle>
          <a:p>
            <a:r>
              <a:rPr lang="en-US" smtClean="0"/>
              <a:t>&lt;Peter Murray&gt;, &lt;Consultant&gt;</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ADE0BA57-8C26-4C21-A519-541F186626D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2011&gt;</a:t>
            </a:r>
            <a:endParaRPr lang="en-US"/>
          </a:p>
        </p:txBody>
      </p:sp>
      <p:sp>
        <p:nvSpPr>
          <p:cNvPr id="6" name="Footer Placeholder 5"/>
          <p:cNvSpPr>
            <a:spLocks noGrp="1"/>
          </p:cNvSpPr>
          <p:nvPr>
            <p:ph type="ftr" sz="quarter" idx="11"/>
          </p:nvPr>
        </p:nvSpPr>
        <p:spPr/>
        <p:txBody>
          <a:bodyPr/>
          <a:lstStyle>
            <a:lvl1pPr>
              <a:defRPr/>
            </a:lvl1pPr>
          </a:lstStyle>
          <a:p>
            <a:r>
              <a:rPr lang="en-US" smtClean="0"/>
              <a:t>&lt;Peter Murray&gt;, &lt;Consultant&gt;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4B3DBEC-5226-4341-923F-6C8F7776408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2011&gt;</a:t>
            </a:r>
            <a:endParaRPr lang="en-US"/>
          </a:p>
        </p:txBody>
      </p:sp>
      <p:sp>
        <p:nvSpPr>
          <p:cNvPr id="6" name="Footer Placeholder 5"/>
          <p:cNvSpPr>
            <a:spLocks noGrp="1"/>
          </p:cNvSpPr>
          <p:nvPr>
            <p:ph type="ftr" sz="quarter" idx="11"/>
          </p:nvPr>
        </p:nvSpPr>
        <p:spPr/>
        <p:txBody>
          <a:bodyPr/>
          <a:lstStyle>
            <a:lvl1pPr>
              <a:defRPr/>
            </a:lvl1pPr>
          </a:lstStyle>
          <a:p>
            <a:r>
              <a:rPr lang="en-US" smtClean="0"/>
              <a:t>&lt;Peter Murray&gt;, &lt;Consultant&gt;</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A97C2B62-861D-475C-AD86-1BFEFFE06B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&lt;March 2011&gt;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&lt;Peter Murray&gt;, &lt;Consultant&gt;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C5D9A71-5E6B-40AC-9CDA-3648C8D31BDD}"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prstTxWarp prst="textNoShape">
              <a:avLst/>
            </a:prstTxWarp>
            <a:spAutoFit/>
          </a:bodyPr>
          <a:lstStyle/>
          <a:p>
            <a:pPr lvl="4" algn="r"/>
            <a:r>
              <a:rPr lang="en-US" sz="1400" b="1" dirty="0" smtClean="0"/>
              <a:t> 802.15&lt;15-11-</a:t>
            </a:r>
            <a:r>
              <a:rPr lang="en-US" sz="1400" b="1" dirty="0" smtClean="0"/>
              <a:t>0281-00-0ps&gt;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96" charset="0"/>
        </a:defRPr>
      </a:lvl2pPr>
      <a:lvl3pPr algn="ctr" rtl="0" eaLnBrk="0" fontAlgn="base" hangingPunct="0">
        <a:spcBef>
          <a:spcPct val="0"/>
        </a:spcBef>
        <a:spcAft>
          <a:spcPct val="0"/>
        </a:spcAft>
        <a:defRPr sz="3600">
          <a:solidFill>
            <a:schemeClr val="tx2"/>
          </a:solidFill>
          <a:latin typeface="Times New Roman" pitchFamily="96" charset="0"/>
        </a:defRPr>
      </a:lvl3pPr>
      <a:lvl4pPr algn="ctr" rtl="0" eaLnBrk="0" fontAlgn="base" hangingPunct="0">
        <a:spcBef>
          <a:spcPct val="0"/>
        </a:spcBef>
        <a:spcAft>
          <a:spcPct val="0"/>
        </a:spcAft>
        <a:defRPr sz="3600">
          <a:solidFill>
            <a:schemeClr val="tx2"/>
          </a:solidFill>
          <a:latin typeface="Times New Roman" pitchFamily="96" charset="0"/>
        </a:defRPr>
      </a:lvl4pPr>
      <a:lvl5pPr algn="ctr" rtl="0" eaLnBrk="0" fontAlgn="base" hangingPunct="0">
        <a:spcBef>
          <a:spcPct val="0"/>
        </a:spcBef>
        <a:spcAft>
          <a:spcPct val="0"/>
        </a:spcAft>
        <a:defRPr sz="3600">
          <a:solidFill>
            <a:schemeClr val="tx2"/>
          </a:solidFill>
          <a:latin typeface="Times New Roman" pitchFamily="96" charset="0"/>
        </a:defRPr>
      </a:lvl5pPr>
      <a:lvl6pPr marL="457200" algn="ctr" rtl="0" eaLnBrk="0" fontAlgn="base" hangingPunct="0">
        <a:spcBef>
          <a:spcPct val="0"/>
        </a:spcBef>
        <a:spcAft>
          <a:spcPct val="0"/>
        </a:spcAft>
        <a:defRPr sz="3600">
          <a:solidFill>
            <a:schemeClr val="tx2"/>
          </a:solidFill>
          <a:latin typeface="Times New Roman" pitchFamily="96" charset="0"/>
        </a:defRPr>
      </a:lvl6pPr>
      <a:lvl7pPr marL="914400" algn="ctr" rtl="0" eaLnBrk="0" fontAlgn="base" hangingPunct="0">
        <a:spcBef>
          <a:spcPct val="0"/>
        </a:spcBef>
        <a:spcAft>
          <a:spcPct val="0"/>
        </a:spcAft>
        <a:defRPr sz="3600">
          <a:solidFill>
            <a:schemeClr val="tx2"/>
          </a:solidFill>
          <a:latin typeface="Times New Roman" pitchFamily="96" charset="0"/>
        </a:defRPr>
      </a:lvl7pPr>
      <a:lvl8pPr marL="1371600" algn="ctr" rtl="0" eaLnBrk="0" fontAlgn="base" hangingPunct="0">
        <a:spcBef>
          <a:spcPct val="0"/>
        </a:spcBef>
        <a:spcAft>
          <a:spcPct val="0"/>
        </a:spcAft>
        <a:defRPr sz="3600">
          <a:solidFill>
            <a:schemeClr val="tx2"/>
          </a:solidFill>
          <a:latin typeface="Times New Roman" pitchFamily="96" charset="0"/>
        </a:defRPr>
      </a:lvl8pPr>
      <a:lvl9pPr marL="1828800" algn="ctr" rtl="0" eaLnBrk="0" fontAlgn="base" hangingPunct="0">
        <a:spcBef>
          <a:spcPct val="0"/>
        </a:spcBef>
        <a:spcAft>
          <a:spcPct val="0"/>
        </a:spcAft>
        <a:defRPr sz="3600">
          <a:solidFill>
            <a:schemeClr val="tx2"/>
          </a:solidFill>
          <a:latin typeface="Times New Roman" pitchFamily="9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9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9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9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2011&gt;</a:t>
            </a:r>
            <a:endParaRPr lang="en-US"/>
          </a:p>
        </p:txBody>
      </p:sp>
      <p:sp>
        <p:nvSpPr>
          <p:cNvPr id="5" name="Footer Placeholder 2"/>
          <p:cNvSpPr>
            <a:spLocks noGrp="1"/>
          </p:cNvSpPr>
          <p:nvPr>
            <p:ph type="ftr" sz="quarter" idx="11"/>
          </p:nvPr>
        </p:nvSpPr>
        <p:spPr/>
        <p:txBody>
          <a:bodyPr/>
          <a:lstStyle/>
          <a:p>
            <a:r>
              <a:rPr lang="en-US" smtClean="0"/>
              <a:t>&lt;Peter Murray&gt;, &lt;Consultant&gt;</a:t>
            </a:r>
            <a:endParaRPr lang="en-US"/>
          </a:p>
        </p:txBody>
      </p:sp>
      <p:sp>
        <p:nvSpPr>
          <p:cNvPr id="6" name="Slide Number Placeholder 3"/>
          <p:cNvSpPr>
            <a:spLocks noGrp="1"/>
          </p:cNvSpPr>
          <p:nvPr>
            <p:ph type="sldNum" sz="quarter" idx="12"/>
          </p:nvPr>
        </p:nvSpPr>
        <p:spPr/>
        <p:txBody>
          <a:bodyPr/>
          <a:lstStyle/>
          <a:p>
            <a:r>
              <a:rPr lang="en-US"/>
              <a:t>Slide </a:t>
            </a:r>
            <a:fld id="{453832EB-D400-401C-85A1-7D4B77963A4B}"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prstTxWarp prst="textNoShape">
              <a:avLst/>
            </a:prstTxWarp>
          </a:bodyPr>
          <a:lstStyle/>
          <a:p>
            <a:pPr algn="ctr"/>
            <a:r>
              <a:rPr lang="en-US" sz="1400" dirty="0" smtClean="0">
                <a:solidFill>
                  <a:schemeClr val="accent2"/>
                </a:solidFill>
              </a:rPr>
              <a:t>.</a:t>
            </a:r>
            <a:endParaRPr lang="en-US" sz="1400" dirty="0">
              <a:solidFill>
                <a:schemeClr val="accent2"/>
              </a:solidFill>
            </a:endParaRPr>
          </a:p>
        </p:txBody>
      </p:sp>
      <p:sp>
        <p:nvSpPr>
          <p:cNvPr id="27651" name="Rectangle 3"/>
          <p:cNvSpPr>
            <a:spLocks noChangeArrowheads="1"/>
          </p:cNvSpPr>
          <p:nvPr/>
        </p:nvSpPr>
        <p:spPr bwMode="auto">
          <a:xfrm>
            <a:off x="152400" y="609600"/>
            <a:ext cx="8991600" cy="4734630"/>
          </a:xfrm>
          <a:prstGeom prst="rect">
            <a:avLst/>
          </a:prstGeom>
          <a:noFill/>
          <a:ln w="12700">
            <a:noFill/>
            <a:miter lim="800000"/>
            <a:headEnd type="none" w="sm" len="sm"/>
            <a:tailEnd type="none" w="sm" len="sm"/>
          </a:ln>
          <a:effectLst/>
        </p:spPr>
        <p:txBody>
          <a:bodyPr>
            <a:prstTxWarp prst="textNoShape">
              <a:avLst/>
            </a:prstTxWarp>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a:t>
            </a:r>
            <a:r>
              <a:rPr lang="en-US" sz="1800" b="1" u="sng" dirty="0" err="1">
                <a:solidFill>
                  <a:schemeClr val="tx2"/>
                </a:solidFill>
                <a:effectLst>
                  <a:outerShdw blurRad="38100" dist="38100" dir="2700000" algn="tl">
                    <a:srgbClr val="DDDDDD"/>
                  </a:outerShdw>
                </a:effectLst>
              </a:rPr>
              <a:t>WPANs</a:t>
            </a:r>
            <a:r>
              <a:rPr lang="en-US" sz="1800" b="1" u="sng" dirty="0">
                <a:solidFill>
                  <a:schemeClr val="tx2"/>
                </a:solidFill>
                <a:effectLst>
                  <a:outerShdw blurRad="38100" dist="38100" dir="2700000" algn="tl">
                    <a:srgbClr val="DDDDDD"/>
                  </a:outerShdw>
                </a:effectLst>
              </a:rPr>
              <a:t>)</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SG-PSC Closing Report</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chemeClr val="tx2"/>
                </a:solidFill>
              </a:rPr>
              <a:t>March</a:t>
            </a:r>
            <a:r>
              <a:rPr lang="en-US" sz="1600" dirty="0" smtClean="0">
                <a:solidFill>
                  <a:schemeClr val="tx2"/>
                </a:solidFill>
              </a:rPr>
              <a:t> 17, </a:t>
            </a:r>
            <a:r>
              <a:rPr lang="en-US" sz="1600" dirty="0" smtClean="0">
                <a:solidFill>
                  <a:schemeClr val="tx2"/>
                </a:solidFill>
              </a:rPr>
              <a:t>2011]</a:t>
            </a:r>
            <a:r>
              <a:rPr lang="en-US" sz="1600" dirty="0">
                <a:solidFill>
                  <a:schemeClr val="tx2"/>
                </a:solidFill>
              </a:rPr>
              <a:t>	</a:t>
            </a:r>
          </a:p>
          <a:p>
            <a:r>
              <a:rPr lang="en-US" sz="1600" b="1" dirty="0" smtClean="0">
                <a:solidFill>
                  <a:schemeClr val="tx2"/>
                </a:solidFill>
              </a:rPr>
              <a:t>Source:</a:t>
            </a:r>
            <a:r>
              <a:rPr lang="en-US" sz="1600" dirty="0" smtClean="0">
                <a:solidFill>
                  <a:schemeClr val="tx2"/>
                </a:solidFill>
              </a:rPr>
              <a:t> [Peter Murray] </a:t>
            </a:r>
            <a:r>
              <a:rPr lang="en-US" sz="1600" dirty="0">
                <a:solidFill>
                  <a:schemeClr val="tx2"/>
                </a:solidFill>
              </a:rPr>
              <a:t>Company </a:t>
            </a:r>
            <a:r>
              <a:rPr lang="en-US" sz="1600" dirty="0" smtClean="0">
                <a:solidFill>
                  <a:schemeClr val="tx2"/>
                </a:solidFill>
              </a:rPr>
              <a:t>[Self Employed]</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a:solidFill>
                  <a:schemeClr val="tx2"/>
                </a:solidFill>
              </a:rPr>
              <a:t>, FAX</a:t>
            </a:r>
            <a:r>
              <a:rPr lang="en-US" sz="1600" dirty="0" smtClean="0">
                <a:solidFill>
                  <a:schemeClr val="tx2"/>
                </a:solidFill>
              </a:rPr>
              <a:t>:]</a:t>
            </a:r>
            <a:r>
              <a:rPr lang="en-US" sz="1600" dirty="0">
                <a:solidFill>
                  <a:schemeClr val="tx2"/>
                </a:solidFill>
              </a:rPr>
              <a:t>, E-</a:t>
            </a:r>
            <a:r>
              <a:rPr lang="en-US" sz="1600" dirty="0" err="1">
                <a:solidFill>
                  <a:schemeClr val="tx2"/>
                </a:solidFill>
              </a:rPr>
              <a:t>Mail:</a:t>
            </a:r>
            <a:r>
              <a:rPr lang="en-US" sz="1600" dirty="0" err="1" smtClean="0">
                <a:solidFill>
                  <a:schemeClr val="tx2"/>
                </a:solidFill>
              </a:rPr>
              <a:t>[petermurr@mac.com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a:t>
            </a:r>
            <a:r>
              <a:rPr lang="en-US" sz="1600" dirty="0">
                <a:solidFill>
                  <a:schemeClr val="tx2"/>
                </a:solidFill>
              </a:rPr>
              <a:t>]</a:t>
            </a:r>
            <a:endParaRPr lang="en-US" sz="1600" dirty="0" smtClean="0">
              <a:solidFill>
                <a:schemeClr val="tx2"/>
              </a:solidFill>
            </a:endParaRPr>
          </a:p>
          <a:p>
            <a:pPr>
              <a:spcBef>
                <a:spcPts val="100"/>
              </a:spcBef>
              <a:spcAft>
                <a:spcPts val="100"/>
              </a:spcAft>
            </a:pPr>
            <a:r>
              <a:rPr lang="en-US" dirty="0" smtClean="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smtClean="0">
                <a:solidFill>
                  <a:schemeClr val="tx2"/>
                </a:solidFill>
              </a:rPr>
              <a:t>	Closing report</a:t>
            </a:r>
            <a:r>
              <a:rPr lang="en-US" sz="1600" dirty="0" smtClean="0">
                <a:solidFill>
                  <a:srgbClr val="FF0000"/>
                </a:solidFill>
              </a:rPr>
              <a:t>.</a:t>
            </a:r>
            <a:endParaRPr lang="en-US" sz="1600" dirty="0" smtClean="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a:t>
            </a:r>
            <a:r>
              <a:rPr lang="en-US" sz="1600" dirty="0" err="1">
                <a:solidFill>
                  <a:schemeClr val="tx2"/>
                </a:solidFill>
              </a:rPr>
              <a:t>individual(s</a:t>
            </a:r>
            <a:r>
              <a:rPr lang="en-US" sz="1600" dirty="0">
                <a:solidFill>
                  <a:schemeClr val="tx2"/>
                </a:solidFill>
              </a:rPr>
              <a:t>) or </a:t>
            </a:r>
            <a:r>
              <a:rPr lang="en-US" sz="1600" dirty="0" err="1">
                <a:solidFill>
                  <a:schemeClr val="tx2"/>
                </a:solidFill>
              </a:rPr>
              <a:t>organization(s</a:t>
            </a:r>
            <a:r>
              <a:rPr lang="en-US" sz="1600" dirty="0">
                <a:solidFill>
                  <a:schemeClr val="tx2"/>
                </a:solidFill>
              </a:rPr>
              <a:t>). The material in this document is subject to change in form and content after further study. The </a:t>
            </a:r>
            <a:r>
              <a:rPr lang="en-US" sz="1600" dirty="0" err="1">
                <a:solidFill>
                  <a:schemeClr val="tx2"/>
                </a:solidFill>
              </a:rPr>
              <a:t>contributor(s</a:t>
            </a:r>
            <a:r>
              <a:rPr lang="en-US" sz="1600" dirty="0">
                <a:solidFill>
                  <a:schemeClr val="tx2"/>
                </a:solidFill>
              </a:rPr>
              <a:t>) </a:t>
            </a:r>
            <a:r>
              <a:rPr lang="en-US" sz="1600" dirty="0" err="1">
                <a:solidFill>
                  <a:schemeClr val="tx2"/>
                </a:solidFill>
              </a:rPr>
              <a:t>reserve(s</a:t>
            </a:r>
            <a:r>
              <a:rPr lang="en-US" sz="1600" dirty="0">
                <a:solidFill>
                  <a:schemeClr val="tx2"/>
                </a:solidFill>
              </a:rPr>
              <a:t>)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task this week</a:t>
            </a:r>
            <a:endParaRPr lang="en-US" dirty="0"/>
          </a:p>
        </p:txBody>
      </p:sp>
      <p:sp>
        <p:nvSpPr>
          <p:cNvPr id="3" name="Content Placeholder 2"/>
          <p:cNvSpPr>
            <a:spLocks noGrp="1"/>
          </p:cNvSpPr>
          <p:nvPr>
            <p:ph idx="1"/>
          </p:nvPr>
        </p:nvSpPr>
        <p:spPr/>
        <p:txBody>
          <a:bodyPr/>
          <a:lstStyle/>
          <a:p>
            <a:r>
              <a:rPr lang="en-US" dirty="0" smtClean="0"/>
              <a:t>Edit the </a:t>
            </a:r>
            <a:r>
              <a:rPr lang="en-US" dirty="0" smtClean="0"/>
              <a:t>PAR </a:t>
            </a:r>
            <a:r>
              <a:rPr lang="en-US" dirty="0" smtClean="0"/>
              <a:t>and 5C incorporating</a:t>
            </a:r>
            <a:r>
              <a:rPr lang="en-US" dirty="0" smtClean="0"/>
              <a:t> the</a:t>
            </a:r>
            <a:r>
              <a:rPr lang="en-US" dirty="0" smtClean="0"/>
              <a:t> changes required based on the comments received</a:t>
            </a:r>
            <a:endParaRPr lang="en-US" dirty="0"/>
          </a:p>
        </p:txBody>
      </p:sp>
      <p:sp>
        <p:nvSpPr>
          <p:cNvPr id="4" name="Date Placeholder 3"/>
          <p:cNvSpPr>
            <a:spLocks noGrp="1"/>
          </p:cNvSpPr>
          <p:nvPr>
            <p:ph type="dt" sz="half" idx="10"/>
          </p:nvPr>
        </p:nvSpPr>
        <p:spPr/>
        <p:txBody>
          <a:bodyPr/>
          <a:lstStyle/>
          <a:p>
            <a:r>
              <a:rPr lang="en-US" smtClean="0"/>
              <a:t>&lt;March 2011&gt;</a:t>
            </a:r>
            <a:endParaRPr lang="en-US"/>
          </a:p>
        </p:txBody>
      </p:sp>
      <p:sp>
        <p:nvSpPr>
          <p:cNvPr id="5" name="Footer Placeholder 4"/>
          <p:cNvSpPr>
            <a:spLocks noGrp="1"/>
          </p:cNvSpPr>
          <p:nvPr>
            <p:ph type="ftr" sz="quarter" idx="11"/>
          </p:nvPr>
        </p:nvSpPr>
        <p:spPr/>
        <p:txBody>
          <a:body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p>
            <a:r>
              <a:rPr lang="en-US" smtClean="0"/>
              <a:t>Slide </a:t>
            </a:r>
            <a:fld id="{42E87B18-FABA-40C4-AB90-6CB943D36415}"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2011&gt;</a:t>
            </a:r>
            <a:endParaRPr lang="en-US"/>
          </a:p>
        </p:txBody>
      </p:sp>
      <p:sp>
        <p:nvSpPr>
          <p:cNvPr id="5" name="Footer Placeholder 4"/>
          <p:cNvSpPr>
            <a:spLocks noGrp="1"/>
          </p:cNvSpPr>
          <p:nvPr>
            <p:ph type="ftr" sz="quarter" idx="11"/>
          </p:nvPr>
        </p:nvSpPr>
        <p:spPr/>
        <p:txBody>
          <a:body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p>
            <a:r>
              <a:rPr lang="en-US"/>
              <a:t>Slide </a:t>
            </a:r>
            <a:fld id="{4AE3837B-FF3B-4961-A2B3-AAF95271BD7E}" type="slidenum">
              <a:rPr lang="en-US"/>
              <a:pPr/>
              <a:t>3</a:t>
            </a:fld>
            <a:endParaRPr lang="en-US"/>
          </a:p>
        </p:txBody>
      </p:sp>
      <p:sp>
        <p:nvSpPr>
          <p:cNvPr id="4098" name="Rectangle 2"/>
          <p:cNvSpPr>
            <a:spLocks noGrp="1" noChangeArrowheads="1"/>
          </p:cNvSpPr>
          <p:nvPr>
            <p:ph type="title"/>
          </p:nvPr>
        </p:nvSpPr>
        <p:spPr>
          <a:ln/>
        </p:spPr>
        <p:txBody>
          <a:bodyPr/>
          <a:lstStyle/>
          <a:p>
            <a:r>
              <a:rPr lang="en-US" sz="2800" dirty="0" smtClean="0"/>
              <a:t>Comments </a:t>
            </a:r>
            <a:r>
              <a:rPr lang="en-US" sz="2800" dirty="0" smtClean="0"/>
              <a:t>received</a:t>
            </a:r>
            <a:br>
              <a:rPr lang="en-US" sz="2800" dirty="0" smtClean="0"/>
            </a:br>
            <a:endParaRPr lang="en-US" sz="2800" dirty="0"/>
          </a:p>
        </p:txBody>
      </p:sp>
      <p:sp>
        <p:nvSpPr>
          <p:cNvPr id="4099" name="Rectangle 3"/>
          <p:cNvSpPr>
            <a:spLocks noGrp="1" noChangeArrowheads="1"/>
          </p:cNvSpPr>
          <p:nvPr>
            <p:ph type="body" idx="1"/>
          </p:nvPr>
        </p:nvSpPr>
        <p:spPr>
          <a:xfrm>
            <a:off x="685800" y="1752600"/>
            <a:ext cx="7772400" cy="4495800"/>
          </a:xfrm>
          <a:ln/>
        </p:spPr>
        <p:txBody>
          <a:bodyPr/>
          <a:lstStyle/>
          <a:p>
            <a:pPr marL="457200" indent="-457200">
              <a:buFont typeface="+mj-lt"/>
              <a:buAutoNum type="arabicPeriod"/>
            </a:pPr>
            <a:r>
              <a:rPr lang="en-US" sz="2200" dirty="0" smtClean="0"/>
              <a:t> Comments from</a:t>
            </a:r>
            <a:r>
              <a:rPr lang="en-US" sz="2200" dirty="0" smtClean="0"/>
              <a:t> </a:t>
            </a:r>
            <a:r>
              <a:rPr lang="en-US" sz="2200" dirty="0" smtClean="0"/>
              <a:t>Bob Grow</a:t>
            </a:r>
            <a:endParaRPr lang="en-US" sz="2200" dirty="0" smtClean="0"/>
          </a:p>
          <a:p>
            <a:pPr marL="457200" indent="-457200">
              <a:buFont typeface="+mj-lt"/>
              <a:buAutoNum type="arabicPeriod"/>
            </a:pPr>
            <a:r>
              <a:rPr lang="en-US" sz="2200" dirty="0" smtClean="0"/>
              <a:t> Comments from</a:t>
            </a:r>
            <a:r>
              <a:rPr lang="en-US" sz="2200" dirty="0" smtClean="0"/>
              <a:t> </a:t>
            </a:r>
            <a:r>
              <a:rPr lang="en-US" sz="2200" dirty="0" smtClean="0"/>
              <a:t>Geoff Thompson 802.23</a:t>
            </a:r>
            <a:endParaRPr lang="en-US" sz="2200" dirty="0" smtClean="0"/>
          </a:p>
          <a:p>
            <a:pPr marL="457200" indent="-457200">
              <a:buFont typeface="+mj-lt"/>
              <a:buAutoNum type="arabicPeriod"/>
            </a:pPr>
            <a:r>
              <a:rPr lang="en-US" sz="2200" dirty="0" smtClean="0"/>
              <a:t>Comment </a:t>
            </a:r>
            <a:r>
              <a:rPr lang="en-US" sz="2200" dirty="0" smtClean="0"/>
              <a:t>from T Olsen (</a:t>
            </a:r>
            <a:r>
              <a:rPr lang="en-US" sz="2200" dirty="0" err="1" smtClean="0"/>
              <a:t>NesCom</a:t>
            </a:r>
            <a:r>
              <a:rPr lang="en-US" sz="2200" dirty="0" smtClean="0"/>
              <a:t>)</a:t>
            </a:r>
          </a:p>
          <a:p>
            <a:pPr marL="457200" indent="-457200">
              <a:buFont typeface="+mj-lt"/>
              <a:buAutoNum type="arabicPeriod"/>
            </a:pPr>
            <a:r>
              <a:rPr lang="en-US" sz="2200" dirty="0" smtClean="0"/>
              <a:t> Comments from 802.11 WG (Jon </a:t>
            </a:r>
            <a:r>
              <a:rPr lang="en-US" sz="2200" dirty="0" err="1" smtClean="0"/>
              <a:t>Roshahl</a:t>
            </a:r>
            <a:r>
              <a:rPr lang="en-US" sz="2200" dirty="0" smtClean="0"/>
              <a:t>)</a:t>
            </a:r>
          </a:p>
          <a:p>
            <a:pPr marL="457200" indent="-457200">
              <a:buFont typeface="+mj-lt"/>
              <a:buAutoNum type="arabicPeriod"/>
            </a:pPr>
            <a:r>
              <a:rPr lang="en-US" sz="2200" dirty="0" smtClean="0"/>
              <a:t>Comments from 802.15 James </a:t>
            </a:r>
            <a:r>
              <a:rPr lang="en-US" sz="2200" dirty="0" err="1" smtClean="0"/>
              <a:t>Gilb</a:t>
            </a:r>
            <a:endParaRPr lang="en-US" sz="2200" dirty="0" smtClean="0"/>
          </a:p>
          <a:p>
            <a:pPr marL="457200" indent="-457200">
              <a:buFont typeface="+mj-lt"/>
              <a:buAutoNum type="arabicPeriod"/>
            </a:pPr>
            <a:r>
              <a:rPr lang="en-US" sz="2200" dirty="0" smtClean="0"/>
              <a:t> Comments from 802.19 WG (Steve </a:t>
            </a:r>
            <a:r>
              <a:rPr lang="en-US" sz="2200" dirty="0" err="1" smtClean="0"/>
              <a:t>Shellhammer</a:t>
            </a:r>
            <a:r>
              <a:rPr lang="en-US" sz="2200" dirty="0" smtClean="0"/>
              <a:t>)</a:t>
            </a:r>
            <a:endParaRPr lang="en-US" sz="2200" dirty="0" smtClean="0"/>
          </a:p>
          <a:p>
            <a:pPr marL="457200" indent="-457200">
              <a:buNone/>
            </a:pPr>
            <a:endParaRPr lang="en-US" sz="2400" dirty="0" smtClean="0"/>
          </a:p>
          <a:p>
            <a:pPr marL="457200" indent="-457200">
              <a:buNone/>
            </a:pPr>
            <a:endParaRPr lang="en-US" sz="2400" dirty="0" smtClean="0"/>
          </a:p>
          <a:p>
            <a:endParaRPr lang="en-US" sz="2400" dirty="0" smtClean="0"/>
          </a:p>
          <a:p>
            <a:endParaRPr lang="en-US" sz="2200" dirty="0" smtClean="0"/>
          </a:p>
          <a:p>
            <a:endParaRPr lang="en-US" sz="2400" dirty="0" smtClean="0"/>
          </a:p>
          <a:p>
            <a:endParaRPr lang="en-US" sz="2400" dirty="0" smtClean="0"/>
          </a:p>
          <a:p>
            <a:endParaRPr lang="en-US" sz="2800" dirty="0" smtClean="0"/>
          </a:p>
          <a:p>
            <a:endParaRPr lang="en-US" sz="2800" dirty="0" smtClean="0"/>
          </a:p>
          <a:p>
            <a:endParaRPr lang="en-US" sz="2800" dirty="0" smtClean="0"/>
          </a:p>
          <a:p>
            <a:endParaRPr lang="en-US" sz="2800" dirty="0" smtClean="0"/>
          </a:p>
          <a:p>
            <a:r>
              <a:rPr lang="en-US" sz="2800" dirty="0" smtClean="0"/>
              <a:t> </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2011&gt;</a:t>
            </a:r>
            <a:endParaRPr lang="en-US"/>
          </a:p>
        </p:txBody>
      </p:sp>
      <p:sp>
        <p:nvSpPr>
          <p:cNvPr id="5" name="Footer Placeholder 4"/>
          <p:cNvSpPr>
            <a:spLocks noGrp="1"/>
          </p:cNvSpPr>
          <p:nvPr>
            <p:ph type="ftr" sz="quarter" idx="11"/>
          </p:nvPr>
        </p:nvSpPr>
        <p:spPr/>
        <p:txBody>
          <a:bodyPr/>
          <a:lstStyle/>
          <a:p>
            <a:r>
              <a:rPr lang="en-US" smtClean="0"/>
              <a:t>&lt;Peter Murray&gt;, &lt;Consultant&gt;</a:t>
            </a:r>
            <a:endParaRPr lang="en-US"/>
          </a:p>
        </p:txBody>
      </p:sp>
      <p:sp>
        <p:nvSpPr>
          <p:cNvPr id="6" name="Slide Number Placeholder 5"/>
          <p:cNvSpPr>
            <a:spLocks noGrp="1"/>
          </p:cNvSpPr>
          <p:nvPr>
            <p:ph type="sldNum" sz="quarter" idx="12"/>
          </p:nvPr>
        </p:nvSpPr>
        <p:spPr/>
        <p:txBody>
          <a:bodyPr/>
          <a:lstStyle/>
          <a:p>
            <a:r>
              <a:rPr lang="en-US"/>
              <a:t>Slide </a:t>
            </a:r>
            <a:fld id="{5B1BFE21-2F3E-4214-9380-29AFC87A7FC7}" type="slidenum">
              <a:rPr lang="en-US"/>
              <a:pPr/>
              <a:t>4</a:t>
            </a:fld>
            <a:endParaRPr lang="en-US"/>
          </a:p>
        </p:txBody>
      </p:sp>
      <p:sp>
        <p:nvSpPr>
          <p:cNvPr id="26626" name="Rectangle 2"/>
          <p:cNvSpPr>
            <a:spLocks noGrp="1" noChangeArrowheads="1"/>
          </p:cNvSpPr>
          <p:nvPr>
            <p:ph type="ctrTitle"/>
          </p:nvPr>
        </p:nvSpPr>
        <p:spPr>
          <a:xfrm>
            <a:off x="685800" y="990600"/>
            <a:ext cx="7772400" cy="914400"/>
          </a:xfrm>
        </p:spPr>
        <p:txBody>
          <a:bodyPr/>
          <a:lstStyle/>
          <a:p>
            <a:r>
              <a:rPr lang="en-US" dirty="0" smtClean="0"/>
              <a:t>SG-PSC Closing report</a:t>
            </a:r>
            <a:endParaRPr lang="en-US" dirty="0"/>
          </a:p>
        </p:txBody>
      </p:sp>
      <p:sp>
        <p:nvSpPr>
          <p:cNvPr id="26627" name="Rectangle 3"/>
          <p:cNvSpPr>
            <a:spLocks noGrp="1" noChangeArrowheads="1"/>
          </p:cNvSpPr>
          <p:nvPr>
            <p:ph type="subTitle" idx="1"/>
          </p:nvPr>
        </p:nvSpPr>
        <p:spPr>
          <a:xfrm>
            <a:off x="1371600" y="2057400"/>
            <a:ext cx="6400800" cy="3581400"/>
          </a:xfrm>
        </p:spPr>
        <p:txBody>
          <a:bodyPr/>
          <a:lstStyle/>
          <a:p>
            <a:pPr algn="l"/>
            <a:r>
              <a:rPr lang="en-GB" sz="2000" dirty="0" smtClean="0"/>
              <a:t>The Study group decided it needed to withdraw the PAR from further consideration this week. One of the main motivators for this decision is that the permission to publicly share some of the material referenced in the PAR, and requested in some of the comments, has been withdrawn.  The Study Group felt that reworking the PAR in the light of this development and in an attempt to address the other inputs received during the tutorial and comment process could not be effectively done in 24 hours</a:t>
            </a:r>
            <a:r>
              <a:rPr lang="en-US" sz="2000" dirty="0" smtClean="0"/>
              <a:t>. </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9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96"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IEEE-P802_15-1.pot</Template>
  <TotalTime>2022</TotalTime>
  <Words>430</Words>
  <Application>Microsoft Macintosh PowerPoint</Application>
  <PresentationFormat>On-screen Show (4:3)</PresentationFormat>
  <Paragraphs>52</Paragraphs>
  <Slides>4</Slides>
  <Notes>1</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IEEE-P802_15-1</vt:lpstr>
      <vt:lpstr>Slide 1</vt:lpstr>
      <vt:lpstr>Main task this week</vt:lpstr>
      <vt:lpstr>Comments received </vt:lpstr>
      <vt:lpstr>SG-PSC Closing report</vt:lpstr>
    </vt:vector>
  </TitlesOfParts>
  <Manager/>
  <Company>Peter Murray,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SG-PSC Closing report</dc:title>
  <dc:subject>IEEE 802.15 &lt;SG-PSC closing report&gt;</dc:subject>
  <dc:creator>Peter Murray</dc:creator>
  <cp:keywords/>
  <dc:description>&lt;doc#&gt;</dc:description>
  <cp:lastModifiedBy>Peter Murray</cp:lastModifiedBy>
  <cp:revision>12</cp:revision>
  <cp:lastPrinted>1998-02-10T13:28:06Z</cp:lastPrinted>
  <dcterms:created xsi:type="dcterms:W3CDTF">2011-03-17T03:02:10Z</dcterms:created>
  <dcterms:modified xsi:type="dcterms:W3CDTF">2011-03-17T04:06:42Z</dcterms:modified>
  <cp:category/>
</cp:coreProperties>
</file>