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6" r:id="rId3"/>
    <p:sldId id="261" r:id="rId4"/>
    <p:sldId id="262" r:id="rId5"/>
    <p:sldId id="263" r:id="rId6"/>
    <p:sldId id="264" r:id="rId7"/>
    <p:sldId id="265" r:id="rId8"/>
    <p:sldId id="270" r:id="rId9"/>
    <p:sldId id="260" r:id="rId10"/>
    <p:sldId id="271"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1pPr>
    <a:lvl2pPr marL="4572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2pPr>
    <a:lvl3pPr marL="9144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3pPr>
    <a:lvl4pPr marL="13716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4pPr>
    <a:lvl5pPr marL="18288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5pPr>
    <a:lvl6pPr marL="2286000" algn="l" defTabSz="914400" rtl="0" eaLnBrk="1" latinLnBrk="0" hangingPunct="1">
      <a:defRPr sz="1200" kern="1200">
        <a:solidFill>
          <a:schemeClr val="tx1"/>
        </a:solidFill>
        <a:latin typeface="Arial" charset="0"/>
        <a:ea typeface="ＭＳ Ｐゴシック" pitchFamily="50" charset="-128"/>
        <a:cs typeface="+mn-cs"/>
      </a:defRPr>
    </a:lvl6pPr>
    <a:lvl7pPr marL="2743200" algn="l" defTabSz="914400" rtl="0" eaLnBrk="1" latinLnBrk="0" hangingPunct="1">
      <a:defRPr sz="1200" kern="1200">
        <a:solidFill>
          <a:schemeClr val="tx1"/>
        </a:solidFill>
        <a:latin typeface="Arial" charset="0"/>
        <a:ea typeface="ＭＳ Ｐゴシック" pitchFamily="50" charset="-128"/>
        <a:cs typeface="+mn-cs"/>
      </a:defRPr>
    </a:lvl7pPr>
    <a:lvl8pPr marL="3200400" algn="l" defTabSz="914400" rtl="0" eaLnBrk="1" latinLnBrk="0" hangingPunct="1">
      <a:defRPr sz="1200" kern="1200">
        <a:solidFill>
          <a:schemeClr val="tx1"/>
        </a:solidFill>
        <a:latin typeface="Arial" charset="0"/>
        <a:ea typeface="ＭＳ Ｐゴシック" pitchFamily="50" charset="-128"/>
        <a:cs typeface="+mn-cs"/>
      </a:defRPr>
    </a:lvl8pPr>
    <a:lvl9pPr marL="3657600" algn="l" defTabSz="914400" rtl="0" eaLnBrk="1" latinLnBrk="0" hangingPunct="1">
      <a:defRPr sz="12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88" y="-114"/>
      </p:cViewPr>
      <p:guideLst>
        <p:guide orient="horz" pos="2160"/>
        <p:guide pos="2880"/>
      </p:guideLst>
    </p:cSldViewPr>
  </p:slideViewPr>
  <p:notesTextViewPr>
    <p:cViewPr>
      <p:scale>
        <a:sx n="100" d="100"/>
        <a:sy n="100" d="100"/>
      </p:scale>
      <p:origin x="0" y="0"/>
    </p:cViewPr>
  </p:notesText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288" y="203200"/>
            <a:ext cx="26177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a:t>doc.: IEEE 802.15-&lt;doc#&gt;</a:t>
            </a:r>
            <a:endParaRPr lang="en-US" altLang="ja-JP"/>
          </a:p>
        </p:txBody>
      </p:sp>
      <p:sp>
        <p:nvSpPr>
          <p:cNvPr id="3075" name="Rectangle 3"/>
          <p:cNvSpPr>
            <a:spLocks noGrp="1" noChangeArrowheads="1"/>
          </p:cNvSpPr>
          <p:nvPr>
            <p:ph type="dt" sz="quarter" idx="1"/>
          </p:nvPr>
        </p:nvSpPr>
        <p:spPr bwMode="auto">
          <a:xfrm>
            <a:off x="674688" y="203200"/>
            <a:ext cx="22447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a:t>&lt;month year&gt;</a:t>
            </a:r>
            <a:endParaRPr lang="en-US" altLang="ja-JP"/>
          </a:p>
        </p:txBody>
      </p:sp>
      <p:sp>
        <p:nvSpPr>
          <p:cNvPr id="3076" name="Rectangle 4"/>
          <p:cNvSpPr>
            <a:spLocks noGrp="1" noChangeArrowheads="1"/>
          </p:cNvSpPr>
          <p:nvPr>
            <p:ph type="ftr" sz="quarter" idx="2"/>
          </p:nvPr>
        </p:nvSpPr>
        <p:spPr bwMode="auto">
          <a:xfrm>
            <a:off x="4041775" y="9548813"/>
            <a:ext cx="20955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6" charset="0"/>
              </a:defRPr>
            </a:lvl1pPr>
          </a:lstStyle>
          <a:p>
            <a:pPr>
              <a:defRPr/>
            </a:pPr>
            <a:r>
              <a:rPr lang="ja-JP" altLang="en-US"/>
              <a:t>&lt;author&gt;, &lt;company&gt;</a:t>
            </a:r>
            <a:endParaRPr lang="en-US" altLang="ja-JP"/>
          </a:p>
        </p:txBody>
      </p:sp>
      <p:sp>
        <p:nvSpPr>
          <p:cNvPr id="3077" name="Rectangle 5"/>
          <p:cNvSpPr>
            <a:spLocks noGrp="1" noChangeArrowheads="1"/>
          </p:cNvSpPr>
          <p:nvPr>
            <p:ph type="sldNum" sz="quarter" idx="3"/>
          </p:nvPr>
        </p:nvSpPr>
        <p:spPr bwMode="auto">
          <a:xfrm>
            <a:off x="2619375" y="9548813"/>
            <a:ext cx="1346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atin typeface="Times New Roman" pitchFamily="16" charset="0"/>
              </a:defRPr>
            </a:lvl1pPr>
          </a:lstStyle>
          <a:p>
            <a:pPr>
              <a:defRPr/>
            </a:pPr>
            <a:r>
              <a:rPr lang="en-US" altLang="ja-JP"/>
              <a:t>Page </a:t>
            </a:r>
            <a:fld id="{D0402738-840D-4D93-B2E6-4F1287E374DF}" type="slidenum">
              <a:rPr lang="en-US" altLang="ja-JP"/>
              <a:pPr>
                <a:defRPr/>
              </a:pPr>
              <a:t>&lt;#&gt;</a:t>
            </a:fld>
            <a:endParaRPr lang="en-US" altLang="ja-JP"/>
          </a:p>
        </p:txBody>
      </p:sp>
      <p:sp>
        <p:nvSpPr>
          <p:cNvPr id="3078" name="Line 6"/>
          <p:cNvSpPr>
            <a:spLocks noChangeShapeType="1"/>
          </p:cNvSpPr>
          <p:nvPr/>
        </p:nvSpPr>
        <p:spPr bwMode="auto">
          <a:xfrm>
            <a:off x="673100" y="411163"/>
            <a:ext cx="5389563"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3079" name="Rectangle 7"/>
          <p:cNvSpPr>
            <a:spLocks noChangeArrowheads="1"/>
          </p:cNvSpPr>
          <p:nvPr/>
        </p:nvSpPr>
        <p:spPr bwMode="auto">
          <a:xfrm>
            <a:off x="673100" y="9548813"/>
            <a:ext cx="692150" cy="193675"/>
          </a:xfrm>
          <a:prstGeom prst="rect">
            <a:avLst/>
          </a:prstGeom>
          <a:noFill/>
          <a:ln w="9525">
            <a:noFill/>
            <a:miter lim="800000"/>
            <a:headEnd/>
            <a:tailEnd/>
          </a:ln>
          <a:effectLst/>
        </p:spPr>
        <p:txBody>
          <a:bodyPr lIns="0" tIns="0" rIns="0" bIns="0">
            <a:spAutoFit/>
          </a:bodyPr>
          <a:lstStyle/>
          <a:p>
            <a:pPr defTabSz="933450">
              <a:defRPr/>
            </a:pPr>
            <a:r>
              <a:rPr lang="en-US" altLang="ja-JP">
                <a:latin typeface="Times New Roman" pitchFamily="16" charset="0"/>
              </a:rPr>
              <a:t>Submission</a:t>
            </a:r>
          </a:p>
        </p:txBody>
      </p:sp>
      <p:sp>
        <p:nvSpPr>
          <p:cNvPr id="3080" name="Line 8"/>
          <p:cNvSpPr>
            <a:spLocks noChangeShapeType="1"/>
          </p:cNvSpPr>
          <p:nvPr/>
        </p:nvSpPr>
        <p:spPr bwMode="auto">
          <a:xfrm>
            <a:off x="673100" y="9537700"/>
            <a:ext cx="5538788"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8675" y="117475"/>
            <a:ext cx="27336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a:t>doc.: IEEE 802.15-&lt;doc#&gt;</a:t>
            </a:r>
            <a:endParaRPr lang="en-US" altLang="ja-JP"/>
          </a:p>
        </p:txBody>
      </p:sp>
      <p:sp>
        <p:nvSpPr>
          <p:cNvPr id="2051" name="Rectangle 3"/>
          <p:cNvSpPr>
            <a:spLocks noGrp="1" noChangeArrowheads="1"/>
          </p:cNvSpPr>
          <p:nvPr>
            <p:ph type="dt" idx="1"/>
          </p:nvPr>
        </p:nvSpPr>
        <p:spPr bwMode="auto">
          <a:xfrm>
            <a:off x="635000" y="117475"/>
            <a:ext cx="265906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a:t>&lt;month year&gt;</a:t>
            </a:r>
            <a:endParaRPr lang="en-US" altLang="ja-JP"/>
          </a:p>
        </p:txBody>
      </p:sp>
      <p:sp>
        <p:nvSpPr>
          <p:cNvPr id="13316" name="Rectangle 4"/>
          <p:cNvSpPr>
            <a:spLocks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96938" y="4686300"/>
            <a:ext cx="4941887" cy="4440238"/>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0" y="9551988"/>
            <a:ext cx="24384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6" charset="0"/>
              </a:defRPr>
            </a:lvl5pPr>
          </a:lstStyle>
          <a:p>
            <a:pPr lvl="4">
              <a:defRPr/>
            </a:pPr>
            <a:r>
              <a:rPr lang="ja-JP" altLang="en-US"/>
              <a:t>&lt;author&gt;, &lt;company&gt;</a:t>
            </a:r>
            <a:endParaRPr lang="en-US" altLang="ja-JP"/>
          </a:p>
        </p:txBody>
      </p:sp>
      <p:sp>
        <p:nvSpPr>
          <p:cNvPr id="2055" name="Rectangle 7"/>
          <p:cNvSpPr>
            <a:spLocks noGrp="1" noChangeArrowheads="1"/>
          </p:cNvSpPr>
          <p:nvPr>
            <p:ph type="sldNum" sz="quarter" idx="5"/>
          </p:nvPr>
        </p:nvSpPr>
        <p:spPr bwMode="auto">
          <a:xfrm>
            <a:off x="2849563" y="9551988"/>
            <a:ext cx="779462"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atin typeface="Times New Roman" pitchFamily="16" charset="0"/>
              </a:defRPr>
            </a:lvl1pPr>
          </a:lstStyle>
          <a:p>
            <a:pPr>
              <a:defRPr/>
            </a:pPr>
            <a:r>
              <a:rPr lang="en-US" altLang="ja-JP"/>
              <a:t>Page </a:t>
            </a:r>
            <a:fld id="{B71481D7-900C-468C-86BF-D25F0E301B4D}" type="slidenum">
              <a:rPr lang="en-US" altLang="ja-JP"/>
              <a:pPr>
                <a:defRPr/>
              </a:pPr>
              <a:t>&lt;#&gt;</a:t>
            </a:fld>
            <a:endParaRPr lang="en-US" altLang="ja-JP"/>
          </a:p>
        </p:txBody>
      </p:sp>
      <p:sp>
        <p:nvSpPr>
          <p:cNvPr id="2056" name="Rectangle 8"/>
          <p:cNvSpPr>
            <a:spLocks noChangeArrowheads="1"/>
          </p:cNvSpPr>
          <p:nvPr/>
        </p:nvSpPr>
        <p:spPr bwMode="auto">
          <a:xfrm>
            <a:off x="703263" y="9551988"/>
            <a:ext cx="690562" cy="195262"/>
          </a:xfrm>
          <a:prstGeom prst="rect">
            <a:avLst/>
          </a:prstGeom>
          <a:noFill/>
          <a:ln w="9525">
            <a:noFill/>
            <a:miter lim="800000"/>
            <a:headEnd/>
            <a:tailEnd/>
          </a:ln>
          <a:effectLst/>
        </p:spPr>
        <p:txBody>
          <a:bodyPr lIns="0" tIns="0" rIns="0" bIns="0">
            <a:spAutoFit/>
          </a:bodyPr>
          <a:lstStyle/>
          <a:p>
            <a:pPr>
              <a:defRPr/>
            </a:pPr>
            <a:r>
              <a:rPr lang="en-US" altLang="ja-JP">
                <a:latin typeface="Times New Roman" pitchFamily="16" charset="0"/>
              </a:rPr>
              <a:t>Submission</a:t>
            </a:r>
          </a:p>
        </p:txBody>
      </p:sp>
      <p:sp>
        <p:nvSpPr>
          <p:cNvPr id="2057" name="Line 9"/>
          <p:cNvSpPr>
            <a:spLocks noChangeShapeType="1"/>
          </p:cNvSpPr>
          <p:nvPr/>
        </p:nvSpPr>
        <p:spPr bwMode="auto">
          <a:xfrm>
            <a:off x="703263" y="9550400"/>
            <a:ext cx="5329237"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2058" name="Line 10"/>
          <p:cNvSpPr>
            <a:spLocks noChangeShapeType="1"/>
          </p:cNvSpPr>
          <p:nvPr/>
        </p:nvSpPr>
        <p:spPr bwMode="auto">
          <a:xfrm>
            <a:off x="628650" y="315913"/>
            <a:ext cx="5478463"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4339"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4340"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4341"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9F258983-03B6-4F05-AA97-95A9C27F8A2C}" type="slidenum">
              <a:rPr lang="en-US" altLang="ja-JP" smtClean="0"/>
              <a:pPr/>
              <a:t>3</a:t>
            </a:fld>
            <a:endParaRPr lang="en-US" altLang="ja-JP" smtClean="0"/>
          </a:p>
        </p:txBody>
      </p:sp>
      <p:sp>
        <p:nvSpPr>
          <p:cNvPr id="14342" name="Rectangle 2"/>
          <p:cNvSpPr txBox="1">
            <a:spLocks noGrp="1" noChangeArrowheads="1"/>
          </p:cNvSpPr>
          <p:nvPr/>
        </p:nvSpPr>
        <p:spPr bwMode="auto">
          <a:xfrm>
            <a:off x="5478463" y="104775"/>
            <a:ext cx="623887" cy="225425"/>
          </a:xfrm>
          <a:prstGeom prst="rect">
            <a:avLst/>
          </a:prstGeom>
          <a:noFill/>
          <a:ln w="9525">
            <a:noFill/>
            <a:miter lim="800000"/>
            <a:headEnd/>
            <a:tailEnd/>
          </a:ln>
        </p:spPr>
        <p:txBody>
          <a:bodyPr wrap="none" lIns="0" tIns="0" rIns="0" bIns="0" anchor="b">
            <a:spAutoFit/>
          </a:bodyPr>
          <a:lstStyle/>
          <a:p>
            <a:pPr algn="r" defTabSz="933450"/>
            <a:r>
              <a:rPr lang="en-US" altLang="ja-JP" sz="1400" b="1">
                <a:latin typeface="Times New Roman" pitchFamily="16" charset="0"/>
              </a:rPr>
              <a:t>doc.: IEEE 802.11-10/1016r0</a:t>
            </a:r>
          </a:p>
        </p:txBody>
      </p:sp>
      <p:sp>
        <p:nvSpPr>
          <p:cNvPr id="14343" name="Rectangle 3"/>
          <p:cNvSpPr txBox="1">
            <a:spLocks noGrp="1" noChangeArrowheads="1"/>
          </p:cNvSpPr>
          <p:nvPr/>
        </p:nvSpPr>
        <p:spPr bwMode="auto">
          <a:xfrm>
            <a:off x="635000" y="104775"/>
            <a:ext cx="803275" cy="225425"/>
          </a:xfrm>
          <a:prstGeom prst="rect">
            <a:avLst/>
          </a:prstGeom>
          <a:noFill/>
          <a:ln w="9525">
            <a:noFill/>
            <a:miter lim="800000"/>
            <a:headEnd/>
            <a:tailEnd/>
          </a:ln>
        </p:spPr>
        <p:txBody>
          <a:bodyPr wrap="none" lIns="0" tIns="0" rIns="0" bIns="0" anchor="b">
            <a:spAutoFit/>
          </a:bodyPr>
          <a:lstStyle/>
          <a:p>
            <a:pPr defTabSz="933450"/>
            <a:r>
              <a:rPr lang="en-US" altLang="ja-JP" sz="1400" b="1">
                <a:latin typeface="Times New Roman" pitchFamily="16" charset="0"/>
              </a:rPr>
              <a:t>Mayh 2010</a:t>
            </a:r>
          </a:p>
        </p:txBody>
      </p:sp>
      <p:sp>
        <p:nvSpPr>
          <p:cNvPr id="14344"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4345"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03EEAF57-95E6-476E-8F50-4D5E48305B9D}" type="slidenum">
              <a:rPr lang="en-US" altLang="ja-JP">
                <a:latin typeface="Times New Roman" pitchFamily="16" charset="0"/>
              </a:rPr>
              <a:pPr algn="r" defTabSz="933450"/>
              <a:t>3</a:t>
            </a:fld>
            <a:endParaRPr lang="en-US" altLang="ja-JP">
              <a:latin typeface="Times New Roman" pitchFamily="16" charset="0"/>
            </a:endParaRPr>
          </a:p>
        </p:txBody>
      </p:sp>
      <p:sp>
        <p:nvSpPr>
          <p:cNvPr id="14346" name="Rectangle 2"/>
          <p:cNvSpPr>
            <a:spLocks noGrp="1" noChangeArrowheads="1"/>
          </p:cNvSpPr>
          <p:nvPr>
            <p:ph type="body" idx="1"/>
          </p:nvPr>
        </p:nvSpPr>
        <p:spPr>
          <a:xfrm>
            <a:off x="898525" y="4686300"/>
            <a:ext cx="4938713" cy="4438650"/>
          </a:xfrm>
          <a:noFill/>
          <a:ln/>
        </p:spPr>
        <p:txBody>
          <a:bodyPr lIns="91678" tIns="45035" rIns="91678" bIns="45035"/>
          <a:lstStyle/>
          <a:p>
            <a:endParaRPr lang="en-GB" altLang="ja-JP" smtClean="0"/>
          </a:p>
        </p:txBody>
      </p:sp>
      <p:sp>
        <p:nvSpPr>
          <p:cNvPr id="14347" name="Rectangle 3"/>
          <p:cNvSpPr>
            <a:spLocks noChangeArrowheads="1" noTextEdit="1"/>
          </p:cNvSpPr>
          <p:nvPr>
            <p:ph type="sldImg"/>
          </p:nvPr>
        </p:nvSpPr>
        <p:spPr>
          <a:xfrm>
            <a:off x="904875" y="741363"/>
            <a:ext cx="4929188" cy="3697287"/>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5363"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5364"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5365"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19720E95-5491-413D-B7AB-FBEC52874F45}" type="slidenum">
              <a:rPr lang="en-US" altLang="ja-JP" smtClean="0"/>
              <a:pPr/>
              <a:t>4</a:t>
            </a:fld>
            <a:endParaRPr lang="en-US" altLang="ja-JP" smtClean="0"/>
          </a:p>
        </p:txBody>
      </p:sp>
      <p:sp>
        <p:nvSpPr>
          <p:cNvPr id="15366" name="Rectangle 2"/>
          <p:cNvSpPr txBox="1">
            <a:spLocks noGrp="1" noChangeArrowheads="1"/>
          </p:cNvSpPr>
          <p:nvPr/>
        </p:nvSpPr>
        <p:spPr bwMode="auto">
          <a:xfrm>
            <a:off x="5478463" y="104775"/>
            <a:ext cx="623887" cy="225425"/>
          </a:xfrm>
          <a:prstGeom prst="rect">
            <a:avLst/>
          </a:prstGeom>
          <a:noFill/>
          <a:ln w="9525">
            <a:noFill/>
            <a:miter lim="800000"/>
            <a:headEnd/>
            <a:tailEnd/>
          </a:ln>
        </p:spPr>
        <p:txBody>
          <a:bodyPr wrap="none" lIns="0" tIns="0" rIns="0" bIns="0" anchor="b">
            <a:spAutoFit/>
          </a:bodyPr>
          <a:lstStyle/>
          <a:p>
            <a:pPr algn="r" defTabSz="933450"/>
            <a:r>
              <a:rPr lang="en-US" altLang="ja-JP" sz="1400" b="1">
                <a:latin typeface="Times New Roman" pitchFamily="16" charset="0"/>
              </a:rPr>
              <a:t>doc.: IEEE 802.11-10/1016r0</a:t>
            </a:r>
          </a:p>
        </p:txBody>
      </p:sp>
      <p:sp>
        <p:nvSpPr>
          <p:cNvPr id="15367" name="Rectangle 3"/>
          <p:cNvSpPr txBox="1">
            <a:spLocks noGrp="1" noChangeArrowheads="1"/>
          </p:cNvSpPr>
          <p:nvPr/>
        </p:nvSpPr>
        <p:spPr bwMode="auto">
          <a:xfrm>
            <a:off x="635000" y="104775"/>
            <a:ext cx="803275" cy="225425"/>
          </a:xfrm>
          <a:prstGeom prst="rect">
            <a:avLst/>
          </a:prstGeom>
          <a:noFill/>
          <a:ln w="9525">
            <a:noFill/>
            <a:miter lim="800000"/>
            <a:headEnd/>
            <a:tailEnd/>
          </a:ln>
        </p:spPr>
        <p:txBody>
          <a:bodyPr wrap="none" lIns="0" tIns="0" rIns="0" bIns="0" anchor="b">
            <a:spAutoFit/>
          </a:bodyPr>
          <a:lstStyle/>
          <a:p>
            <a:pPr defTabSz="933450"/>
            <a:r>
              <a:rPr lang="en-US" altLang="ja-JP" sz="1400" b="1">
                <a:latin typeface="Times New Roman" pitchFamily="16" charset="0"/>
              </a:rPr>
              <a:t>Mayh 2010</a:t>
            </a:r>
          </a:p>
        </p:txBody>
      </p:sp>
      <p:sp>
        <p:nvSpPr>
          <p:cNvPr id="15368"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5369"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A6CF0F97-669E-430D-B0C2-4DB3BDAE176E}" type="slidenum">
              <a:rPr lang="en-US" altLang="ja-JP">
                <a:latin typeface="Times New Roman" pitchFamily="16" charset="0"/>
              </a:rPr>
              <a:pPr algn="r" defTabSz="933450"/>
              <a:t>4</a:t>
            </a:fld>
            <a:endParaRPr lang="en-US" altLang="ja-JP">
              <a:latin typeface="Times New Roman" pitchFamily="16" charset="0"/>
            </a:endParaRPr>
          </a:p>
        </p:txBody>
      </p:sp>
      <p:sp>
        <p:nvSpPr>
          <p:cNvPr id="15370" name="Rectangle 2"/>
          <p:cNvSpPr>
            <a:spLocks noChangeArrowheads="1" noTextEdit="1"/>
          </p:cNvSpPr>
          <p:nvPr>
            <p:ph type="sldImg"/>
          </p:nvPr>
        </p:nvSpPr>
        <p:spPr>
          <a:xfrm>
            <a:off x="904875" y="741363"/>
            <a:ext cx="4929188" cy="3697287"/>
          </a:xfrm>
          <a:ln/>
        </p:spPr>
      </p:sp>
      <p:sp>
        <p:nvSpPr>
          <p:cNvPr id="15371" name="Rectangle 3"/>
          <p:cNvSpPr>
            <a:spLocks noGrp="1" noChangeArrowheads="1"/>
          </p:cNvSpPr>
          <p:nvPr>
            <p:ph type="body" idx="1"/>
          </p:nvPr>
        </p:nvSpPr>
        <p:spPr>
          <a:xfrm>
            <a:off x="898525" y="4686300"/>
            <a:ext cx="4938713" cy="4438650"/>
          </a:xfrm>
          <a:noFill/>
          <a:ln/>
        </p:spPr>
        <p:txBody>
          <a:bodyPr/>
          <a:lstStyle/>
          <a:p>
            <a:endParaRPr lang="en-GB"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6387"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6388"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6389"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5699BC59-E7E3-4565-8465-C0E216F7DA05}" type="slidenum">
              <a:rPr lang="en-US" altLang="ja-JP" smtClean="0"/>
              <a:pPr/>
              <a:t>5</a:t>
            </a:fld>
            <a:endParaRPr lang="en-US" altLang="ja-JP" smtClean="0"/>
          </a:p>
        </p:txBody>
      </p:sp>
      <p:sp>
        <p:nvSpPr>
          <p:cNvPr id="16390" name="Rectangle 2"/>
          <p:cNvSpPr txBox="1">
            <a:spLocks noGrp="1" noChangeArrowheads="1"/>
          </p:cNvSpPr>
          <p:nvPr/>
        </p:nvSpPr>
        <p:spPr bwMode="auto">
          <a:xfrm>
            <a:off x="5478463" y="104775"/>
            <a:ext cx="623887" cy="225425"/>
          </a:xfrm>
          <a:prstGeom prst="rect">
            <a:avLst/>
          </a:prstGeom>
          <a:noFill/>
          <a:ln w="9525">
            <a:noFill/>
            <a:miter lim="800000"/>
            <a:headEnd/>
            <a:tailEnd/>
          </a:ln>
        </p:spPr>
        <p:txBody>
          <a:bodyPr wrap="none" lIns="0" tIns="0" rIns="0" bIns="0" anchor="b">
            <a:spAutoFit/>
          </a:bodyPr>
          <a:lstStyle/>
          <a:p>
            <a:pPr algn="r" defTabSz="933450"/>
            <a:r>
              <a:rPr lang="en-US" altLang="ja-JP" sz="1400" b="1">
                <a:latin typeface="Times New Roman" pitchFamily="16" charset="0"/>
              </a:rPr>
              <a:t>doc.: IEEE 802.11-10/1016r0</a:t>
            </a:r>
          </a:p>
        </p:txBody>
      </p:sp>
      <p:sp>
        <p:nvSpPr>
          <p:cNvPr id="16391" name="Rectangle 3"/>
          <p:cNvSpPr txBox="1">
            <a:spLocks noGrp="1" noChangeArrowheads="1"/>
          </p:cNvSpPr>
          <p:nvPr/>
        </p:nvSpPr>
        <p:spPr bwMode="auto">
          <a:xfrm>
            <a:off x="635000" y="104775"/>
            <a:ext cx="803275" cy="225425"/>
          </a:xfrm>
          <a:prstGeom prst="rect">
            <a:avLst/>
          </a:prstGeom>
          <a:noFill/>
          <a:ln w="9525">
            <a:noFill/>
            <a:miter lim="800000"/>
            <a:headEnd/>
            <a:tailEnd/>
          </a:ln>
        </p:spPr>
        <p:txBody>
          <a:bodyPr wrap="none" lIns="0" tIns="0" rIns="0" bIns="0" anchor="b">
            <a:spAutoFit/>
          </a:bodyPr>
          <a:lstStyle/>
          <a:p>
            <a:pPr defTabSz="933450"/>
            <a:r>
              <a:rPr lang="en-US" altLang="ja-JP" sz="1400" b="1">
                <a:latin typeface="Times New Roman" pitchFamily="16" charset="0"/>
              </a:rPr>
              <a:t>Mayh 2010</a:t>
            </a:r>
          </a:p>
        </p:txBody>
      </p:sp>
      <p:sp>
        <p:nvSpPr>
          <p:cNvPr id="16392"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6393"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B378BEC8-66C9-44FE-BB93-F64C6EA77950}" type="slidenum">
              <a:rPr lang="en-US" altLang="ja-JP">
                <a:latin typeface="Times New Roman" pitchFamily="16" charset="0"/>
              </a:rPr>
              <a:pPr algn="r" defTabSz="933450"/>
              <a:t>5</a:t>
            </a:fld>
            <a:endParaRPr lang="en-US" altLang="ja-JP">
              <a:latin typeface="Times New Roman" pitchFamily="16" charset="0"/>
            </a:endParaRPr>
          </a:p>
        </p:txBody>
      </p:sp>
      <p:sp>
        <p:nvSpPr>
          <p:cNvPr id="16394" name="Rectangle 2"/>
          <p:cNvSpPr>
            <a:spLocks noChangeArrowheads="1" noTextEdit="1"/>
          </p:cNvSpPr>
          <p:nvPr>
            <p:ph type="sldImg"/>
          </p:nvPr>
        </p:nvSpPr>
        <p:spPr>
          <a:ln/>
        </p:spPr>
      </p:sp>
      <p:sp>
        <p:nvSpPr>
          <p:cNvPr id="16395"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7411"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7412"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7413"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C0464E11-6766-4CFC-8124-3E1FD4F38A9A}" type="slidenum">
              <a:rPr lang="en-US" altLang="ja-JP" smtClean="0"/>
              <a:pPr/>
              <a:t>6</a:t>
            </a:fld>
            <a:endParaRPr lang="en-US" altLang="ja-JP" smtClean="0"/>
          </a:p>
        </p:txBody>
      </p:sp>
      <p:sp>
        <p:nvSpPr>
          <p:cNvPr id="17414" name="Rectangle 2"/>
          <p:cNvSpPr txBox="1">
            <a:spLocks noGrp="1" noChangeArrowheads="1"/>
          </p:cNvSpPr>
          <p:nvPr/>
        </p:nvSpPr>
        <p:spPr bwMode="auto">
          <a:xfrm>
            <a:off x="5478463" y="104775"/>
            <a:ext cx="623887" cy="225425"/>
          </a:xfrm>
          <a:prstGeom prst="rect">
            <a:avLst/>
          </a:prstGeom>
          <a:noFill/>
          <a:ln w="9525">
            <a:noFill/>
            <a:miter lim="800000"/>
            <a:headEnd/>
            <a:tailEnd/>
          </a:ln>
        </p:spPr>
        <p:txBody>
          <a:bodyPr wrap="none" lIns="0" tIns="0" rIns="0" bIns="0" anchor="b">
            <a:spAutoFit/>
          </a:bodyPr>
          <a:lstStyle/>
          <a:p>
            <a:pPr algn="r" defTabSz="933450"/>
            <a:r>
              <a:rPr lang="en-US" altLang="ja-JP" sz="1400" b="1">
                <a:latin typeface="Times New Roman" pitchFamily="16" charset="0"/>
              </a:rPr>
              <a:t>doc.: IEEE 802.11-10/1016r0</a:t>
            </a:r>
          </a:p>
        </p:txBody>
      </p:sp>
      <p:sp>
        <p:nvSpPr>
          <p:cNvPr id="17415" name="Rectangle 3"/>
          <p:cNvSpPr txBox="1">
            <a:spLocks noGrp="1" noChangeArrowheads="1"/>
          </p:cNvSpPr>
          <p:nvPr/>
        </p:nvSpPr>
        <p:spPr bwMode="auto">
          <a:xfrm>
            <a:off x="635000" y="104775"/>
            <a:ext cx="803275" cy="225425"/>
          </a:xfrm>
          <a:prstGeom prst="rect">
            <a:avLst/>
          </a:prstGeom>
          <a:noFill/>
          <a:ln w="9525">
            <a:noFill/>
            <a:miter lim="800000"/>
            <a:headEnd/>
            <a:tailEnd/>
          </a:ln>
        </p:spPr>
        <p:txBody>
          <a:bodyPr wrap="none" lIns="0" tIns="0" rIns="0" bIns="0" anchor="b">
            <a:spAutoFit/>
          </a:bodyPr>
          <a:lstStyle/>
          <a:p>
            <a:pPr defTabSz="933450"/>
            <a:r>
              <a:rPr lang="en-US" altLang="ja-JP" sz="1400" b="1">
                <a:latin typeface="Times New Roman" pitchFamily="16" charset="0"/>
              </a:rPr>
              <a:t>Mayh 2010</a:t>
            </a:r>
          </a:p>
        </p:txBody>
      </p:sp>
      <p:sp>
        <p:nvSpPr>
          <p:cNvPr id="17416"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7417"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88FF362C-FE92-4410-8FDC-B1A8813F954E}" type="slidenum">
              <a:rPr lang="en-US" altLang="ja-JP">
                <a:latin typeface="Times New Roman" pitchFamily="16" charset="0"/>
              </a:rPr>
              <a:pPr algn="r" defTabSz="933450"/>
              <a:t>6</a:t>
            </a:fld>
            <a:endParaRPr lang="en-US" altLang="ja-JP">
              <a:latin typeface="Times New Roman" pitchFamily="16" charset="0"/>
            </a:endParaRPr>
          </a:p>
        </p:txBody>
      </p:sp>
      <p:sp>
        <p:nvSpPr>
          <p:cNvPr id="17418" name="Rectangle 2"/>
          <p:cNvSpPr>
            <a:spLocks noChangeArrowheads="1" noTextEdit="1"/>
          </p:cNvSpPr>
          <p:nvPr>
            <p:ph type="sldImg"/>
          </p:nvPr>
        </p:nvSpPr>
        <p:spPr>
          <a:ln/>
        </p:spPr>
      </p:sp>
      <p:sp>
        <p:nvSpPr>
          <p:cNvPr id="17419"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8435"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8436"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8437"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1A84F785-EE57-45D0-BAC3-C718A5E06099}" type="slidenum">
              <a:rPr lang="en-US" altLang="ja-JP" smtClean="0"/>
              <a:pPr/>
              <a:t>7</a:t>
            </a:fld>
            <a:endParaRPr lang="en-US" altLang="ja-JP" smtClean="0"/>
          </a:p>
        </p:txBody>
      </p:sp>
      <p:sp>
        <p:nvSpPr>
          <p:cNvPr id="18438" name="Rectangle 2"/>
          <p:cNvSpPr txBox="1">
            <a:spLocks noGrp="1" noChangeArrowheads="1"/>
          </p:cNvSpPr>
          <p:nvPr/>
        </p:nvSpPr>
        <p:spPr bwMode="auto">
          <a:xfrm>
            <a:off x="5478463" y="104775"/>
            <a:ext cx="623887" cy="225425"/>
          </a:xfrm>
          <a:prstGeom prst="rect">
            <a:avLst/>
          </a:prstGeom>
          <a:noFill/>
          <a:ln w="9525">
            <a:noFill/>
            <a:miter lim="800000"/>
            <a:headEnd/>
            <a:tailEnd/>
          </a:ln>
        </p:spPr>
        <p:txBody>
          <a:bodyPr wrap="none" lIns="0" tIns="0" rIns="0" bIns="0" anchor="b">
            <a:spAutoFit/>
          </a:bodyPr>
          <a:lstStyle/>
          <a:p>
            <a:pPr algn="r" defTabSz="933450"/>
            <a:r>
              <a:rPr lang="en-US" altLang="ja-JP" sz="1400" b="1">
                <a:latin typeface="Times New Roman" pitchFamily="16" charset="0"/>
              </a:rPr>
              <a:t>doc.: IEEE 802.11-10/1016r0</a:t>
            </a:r>
          </a:p>
        </p:txBody>
      </p:sp>
      <p:sp>
        <p:nvSpPr>
          <p:cNvPr id="18439" name="Rectangle 3"/>
          <p:cNvSpPr txBox="1">
            <a:spLocks noGrp="1" noChangeArrowheads="1"/>
          </p:cNvSpPr>
          <p:nvPr/>
        </p:nvSpPr>
        <p:spPr bwMode="auto">
          <a:xfrm>
            <a:off x="635000" y="104775"/>
            <a:ext cx="803275" cy="225425"/>
          </a:xfrm>
          <a:prstGeom prst="rect">
            <a:avLst/>
          </a:prstGeom>
          <a:noFill/>
          <a:ln w="9525">
            <a:noFill/>
            <a:miter lim="800000"/>
            <a:headEnd/>
            <a:tailEnd/>
          </a:ln>
        </p:spPr>
        <p:txBody>
          <a:bodyPr wrap="none" lIns="0" tIns="0" rIns="0" bIns="0" anchor="b">
            <a:spAutoFit/>
          </a:bodyPr>
          <a:lstStyle/>
          <a:p>
            <a:pPr defTabSz="933450"/>
            <a:r>
              <a:rPr lang="en-US" altLang="ja-JP" sz="1400" b="1">
                <a:latin typeface="Times New Roman" pitchFamily="16" charset="0"/>
              </a:rPr>
              <a:t>Mayh 2010</a:t>
            </a:r>
          </a:p>
        </p:txBody>
      </p:sp>
      <p:sp>
        <p:nvSpPr>
          <p:cNvPr id="18440"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8441"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69F372AA-FA41-4819-A527-2BCAF8388737}" type="slidenum">
              <a:rPr lang="en-US" altLang="ja-JP">
                <a:latin typeface="Times New Roman" pitchFamily="16" charset="0"/>
              </a:rPr>
              <a:pPr algn="r" defTabSz="933450"/>
              <a:t>7</a:t>
            </a:fld>
            <a:endParaRPr lang="en-US" altLang="ja-JP">
              <a:latin typeface="Times New Roman" pitchFamily="16" charset="0"/>
            </a:endParaRPr>
          </a:p>
        </p:txBody>
      </p:sp>
      <p:sp>
        <p:nvSpPr>
          <p:cNvPr id="18442" name="Rectangle 2"/>
          <p:cNvSpPr>
            <a:spLocks noChangeArrowheads="1" noTextEdit="1"/>
          </p:cNvSpPr>
          <p:nvPr>
            <p:ph type="sldImg"/>
          </p:nvPr>
        </p:nvSpPr>
        <p:spPr>
          <a:xfrm>
            <a:off x="904875" y="741363"/>
            <a:ext cx="4929188" cy="3697287"/>
          </a:xfrm>
          <a:ln/>
        </p:spPr>
      </p:sp>
      <p:sp>
        <p:nvSpPr>
          <p:cNvPr id="18443" name="Rectangle 3"/>
          <p:cNvSpPr>
            <a:spLocks noGrp="1" noChangeArrowheads="1"/>
          </p:cNvSpPr>
          <p:nvPr>
            <p:ph type="body" idx="1"/>
          </p:nvPr>
        </p:nvSpPr>
        <p:spPr>
          <a:xfrm>
            <a:off x="898525" y="4686300"/>
            <a:ext cx="4938713" cy="4438650"/>
          </a:xfrm>
          <a:noFill/>
          <a:ln/>
        </p:spPr>
        <p:txBody>
          <a:bodyPr/>
          <a:lstStyle/>
          <a:p>
            <a:endParaRPr lang="en-GB"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ja-JP" altLang="en-US"/>
              <a:t>November, 2010</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BB430F2-E575-4586-B89A-E06DEB6FE9DE}" type="slidenum">
              <a:rPr lang="en-US" altLang="ja-JP"/>
              <a:pPr>
                <a:defRPr/>
              </a:pPr>
              <a:t>&lt;#&gt;</a:t>
            </a:fld>
            <a:endParaRPr lang="en-US" altLang="ja-JP"/>
          </a:p>
        </p:txBody>
      </p:sp>
      <p:sp>
        <p:nvSpPr>
          <p:cNvPr id="7" name="テキスト ボックス 6"/>
          <p:cNvSpPr txBox="1"/>
          <p:nvPr userDrawn="1"/>
        </p:nvSpPr>
        <p:spPr bwMode="auto">
          <a:xfrm>
            <a:off x="4932050" y="332570"/>
            <a:ext cx="3528490" cy="252000"/>
          </a:xfrm>
          <a:prstGeom prst="rect">
            <a:avLst/>
          </a:prstGeom>
          <a:solidFill>
            <a:schemeClr val="bg1"/>
          </a:solidFill>
          <a:ln w="9525">
            <a:noFill/>
            <a:miter lim="800000"/>
            <a:headEnd/>
            <a:tailEnd/>
          </a:ln>
          <a:effectLst/>
        </p:spPr>
        <p:txBody>
          <a:bodyPr vert="horz" wrap="square" lIns="0" tIns="0" rIns="0" bIns="0" numCol="1" rtlCol="0" anchor="t" anchorCtr="0" compatLnSpc="1">
            <a:prstTxWarp prst="textNoShape">
              <a:avLst/>
            </a:prstTxWarp>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altLang="ja-JP" sz="1400" b="1" dirty="0" err="1" smtClean="0">
                <a:latin typeface="+mj-lt"/>
              </a:rPr>
              <a:t>doc.:IEEE</a:t>
            </a:r>
            <a:r>
              <a:rPr lang="en-US" altLang="ja-JP" sz="1400" b="1" dirty="0" smtClean="0">
                <a:latin typeface="+mj-lt"/>
              </a:rPr>
              <a:t> 802.15-11-0248-00-0sru</a:t>
            </a:r>
            <a:endParaRPr kumimoji="0" lang="ja-JP" altLang="en-US" sz="1400" b="0" i="0" u="none" strike="noStrike" kern="1200" cap="none" spc="0" normalizeH="0" baseline="0" noProof="0" dirty="0" smtClean="0">
              <a:ln>
                <a:noFill/>
              </a:ln>
              <a:solidFill>
                <a:schemeClr val="tx1"/>
              </a:solidFill>
              <a:effectLst/>
              <a:uLnTx/>
              <a:uFillTx/>
              <a:latin typeface="+mj-lt"/>
              <a:ea typeface="ＭＳ Ｐゴシック" pitchFamily="50" charset="-128"/>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ja-JP" altLang="en-US"/>
              <a:t>November, 2010</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ACD9FCF-28E6-4019-8227-32324BE24F30}" type="slidenum">
              <a:rPr lang="en-US" altLang="ja-JP"/>
              <a:pPr>
                <a:defRPr/>
              </a:pPr>
              <a:t>&lt;#&gt;</a:t>
            </a:fld>
            <a:endParaRPr lang="en-US" altLang="ja-JP"/>
          </a:p>
        </p:txBody>
      </p:sp>
      <p:sp>
        <p:nvSpPr>
          <p:cNvPr id="7" name="テキスト ボックス 6"/>
          <p:cNvSpPr txBox="1"/>
          <p:nvPr userDrawn="1"/>
        </p:nvSpPr>
        <p:spPr bwMode="auto">
          <a:xfrm>
            <a:off x="4932050" y="332570"/>
            <a:ext cx="3528490" cy="252000"/>
          </a:xfrm>
          <a:prstGeom prst="rect">
            <a:avLst/>
          </a:prstGeom>
          <a:solidFill>
            <a:schemeClr val="bg1"/>
          </a:solidFill>
          <a:ln w="9525">
            <a:noFill/>
            <a:miter lim="800000"/>
            <a:headEnd/>
            <a:tailEnd/>
          </a:ln>
          <a:effectLst/>
        </p:spPr>
        <p:txBody>
          <a:bodyPr vert="horz" wrap="square" lIns="0" tIns="0" rIns="0" bIns="0" numCol="1" rtlCol="0" anchor="t" anchorCtr="0" compatLnSpc="1">
            <a:prstTxWarp prst="textNoShape">
              <a:avLst/>
            </a:prstTxWarp>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altLang="ja-JP" sz="1400" b="1" dirty="0" err="1" smtClean="0">
                <a:latin typeface="+mj-lt"/>
              </a:rPr>
              <a:t>doc.:IEEE</a:t>
            </a:r>
            <a:r>
              <a:rPr lang="en-US" altLang="ja-JP" sz="1400" b="1" dirty="0" smtClean="0">
                <a:latin typeface="+mj-lt"/>
              </a:rPr>
              <a:t> 802.15-11-0248-00-0sru</a:t>
            </a:r>
            <a:endParaRPr kumimoji="0" lang="ja-JP" altLang="en-US" sz="1400" b="0" i="0" u="none" strike="noStrike" kern="1200" cap="none" spc="0" normalizeH="0" baseline="0" noProof="0" dirty="0" smtClean="0">
              <a:ln>
                <a:noFill/>
              </a:ln>
              <a:solidFill>
                <a:schemeClr val="tx1"/>
              </a:solidFill>
              <a:effectLst/>
              <a:uLnTx/>
              <a:uFillTx/>
              <a:latin typeface="+mj-lt"/>
              <a:ea typeface="ＭＳ Ｐゴシック" pitchFamily="50" charset="-128"/>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ja-JP" altLang="en-US"/>
              <a:t>November, 2010</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3D35126-E673-4A4F-8553-76D67ED013DB}" type="slidenum">
              <a:rPr lang="en-US" altLang="ja-JP"/>
              <a:pPr>
                <a:defRPr/>
              </a:pPr>
              <a:t>&lt;#&gt;</a:t>
            </a:fld>
            <a:endParaRPr lang="en-US" altLang="ja-JP"/>
          </a:p>
        </p:txBody>
      </p:sp>
      <p:sp>
        <p:nvSpPr>
          <p:cNvPr id="7" name="テキスト ボックス 6"/>
          <p:cNvSpPr txBox="1"/>
          <p:nvPr userDrawn="1"/>
        </p:nvSpPr>
        <p:spPr bwMode="auto">
          <a:xfrm>
            <a:off x="4932050" y="332570"/>
            <a:ext cx="3528490" cy="252000"/>
          </a:xfrm>
          <a:prstGeom prst="rect">
            <a:avLst/>
          </a:prstGeom>
          <a:solidFill>
            <a:schemeClr val="bg1"/>
          </a:solidFill>
          <a:ln w="9525">
            <a:noFill/>
            <a:miter lim="800000"/>
            <a:headEnd/>
            <a:tailEnd/>
          </a:ln>
          <a:effectLst/>
        </p:spPr>
        <p:txBody>
          <a:bodyPr vert="horz" wrap="square" lIns="0" tIns="0" rIns="0" bIns="0" numCol="1" rtlCol="0" anchor="t" anchorCtr="0" compatLnSpc="1">
            <a:prstTxWarp prst="textNoShape">
              <a:avLst/>
            </a:prstTxWarp>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altLang="ja-JP" sz="1400" b="1" dirty="0" err="1" smtClean="0">
                <a:latin typeface="+mj-lt"/>
              </a:rPr>
              <a:t>doc.:IEEE</a:t>
            </a:r>
            <a:r>
              <a:rPr lang="en-US" altLang="ja-JP" sz="1400" b="1" dirty="0" smtClean="0">
                <a:latin typeface="+mj-lt"/>
              </a:rPr>
              <a:t> 802.15-11-0248-00-0sru</a:t>
            </a:r>
            <a:endParaRPr kumimoji="0" lang="ja-JP" altLang="en-US" sz="1400" b="0" i="0" u="none" strike="noStrike" kern="1200" cap="none" spc="0" normalizeH="0" baseline="0" noProof="0" dirty="0" smtClean="0">
              <a:ln>
                <a:noFill/>
              </a:ln>
              <a:solidFill>
                <a:schemeClr val="tx1"/>
              </a:solidFill>
              <a:effectLst/>
              <a:uLnTx/>
              <a:uFillTx/>
              <a:latin typeface="+mj-lt"/>
              <a:ea typeface="ＭＳ Ｐゴシック" pitchFamily="50" charset="-128"/>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ja-JP" altLang="en-US"/>
              <a:t>November, 2010</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t>Shoichi Kitazawa, ATR</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E2DBF89-FB6F-480B-A615-EDDF57ACBA01}" type="slidenum">
              <a:rPr lang="en-US" altLang="ja-JP"/>
              <a:pPr>
                <a:defRPr/>
              </a:pPr>
              <a:t>&lt;#&gt;</a:t>
            </a:fld>
            <a:endParaRPr lang="en-US" altLang="ja-JP"/>
          </a:p>
        </p:txBody>
      </p:sp>
      <p:sp>
        <p:nvSpPr>
          <p:cNvPr id="9" name="テキスト ボックス 8"/>
          <p:cNvSpPr txBox="1"/>
          <p:nvPr userDrawn="1"/>
        </p:nvSpPr>
        <p:spPr bwMode="auto">
          <a:xfrm>
            <a:off x="4932050" y="332570"/>
            <a:ext cx="3528490" cy="252000"/>
          </a:xfrm>
          <a:prstGeom prst="rect">
            <a:avLst/>
          </a:prstGeom>
          <a:solidFill>
            <a:schemeClr val="bg1"/>
          </a:solidFill>
          <a:ln w="9525">
            <a:noFill/>
            <a:miter lim="800000"/>
            <a:headEnd/>
            <a:tailEnd/>
          </a:ln>
          <a:effectLst/>
        </p:spPr>
        <p:txBody>
          <a:bodyPr vert="horz" wrap="square" lIns="0" tIns="0" rIns="0" bIns="0" numCol="1" rtlCol="0" anchor="t" anchorCtr="0" compatLnSpc="1">
            <a:prstTxWarp prst="textNoShape">
              <a:avLst/>
            </a:prstTxWarp>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altLang="ja-JP" sz="1400" b="1" dirty="0" err="1" smtClean="0">
                <a:latin typeface="+mj-lt"/>
              </a:rPr>
              <a:t>doc.:IEEE</a:t>
            </a:r>
            <a:r>
              <a:rPr lang="en-US" altLang="ja-JP" sz="1400" b="1" dirty="0" smtClean="0">
                <a:latin typeface="+mj-lt"/>
              </a:rPr>
              <a:t> 802.15-11-0248-00-0sru</a:t>
            </a:r>
            <a:endParaRPr kumimoji="0" lang="ja-JP" altLang="en-US" sz="1400" b="0" i="0" u="none" strike="noStrike" kern="1200" cap="none" spc="0" normalizeH="0" baseline="0" noProof="0" dirty="0" smtClean="0">
              <a:ln>
                <a:noFill/>
              </a:ln>
              <a:solidFill>
                <a:schemeClr val="tx1"/>
              </a:solidFill>
              <a:effectLst/>
              <a:uLnTx/>
              <a:uFillTx/>
              <a:latin typeface="+mj-lt"/>
              <a:ea typeface="ＭＳ Ｐゴシック" pitchFamily="50" charset="-128"/>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ja-JP" altLang="en-US"/>
              <a:t>November, 2010</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a:t>Shoichi Kitazawa, ATR</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8BA3BF6E-A4C6-461D-80B8-25B357FC8DFC}" type="slidenum">
              <a:rPr lang="en-US" altLang="ja-JP"/>
              <a:pPr>
                <a:defRPr/>
              </a:pPr>
              <a:t>&lt;#&gt;</a:t>
            </a:fld>
            <a:endParaRPr lang="en-US" altLang="ja-JP"/>
          </a:p>
        </p:txBody>
      </p:sp>
      <p:sp>
        <p:nvSpPr>
          <p:cNvPr id="11" name="テキスト ボックス 10"/>
          <p:cNvSpPr txBox="1"/>
          <p:nvPr userDrawn="1"/>
        </p:nvSpPr>
        <p:spPr bwMode="auto">
          <a:xfrm>
            <a:off x="4932050" y="332570"/>
            <a:ext cx="3528490" cy="252000"/>
          </a:xfrm>
          <a:prstGeom prst="rect">
            <a:avLst/>
          </a:prstGeom>
          <a:solidFill>
            <a:schemeClr val="bg1"/>
          </a:solidFill>
          <a:ln w="9525">
            <a:noFill/>
            <a:miter lim="800000"/>
            <a:headEnd/>
            <a:tailEnd/>
          </a:ln>
          <a:effectLst/>
        </p:spPr>
        <p:txBody>
          <a:bodyPr vert="horz" wrap="square" lIns="0" tIns="0" rIns="0" bIns="0" numCol="1" rtlCol="0" anchor="t" anchorCtr="0" compatLnSpc="1">
            <a:prstTxWarp prst="textNoShape">
              <a:avLst/>
            </a:prstTxWarp>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altLang="ja-JP" sz="1400" b="1" dirty="0" err="1" smtClean="0">
                <a:latin typeface="+mj-lt"/>
              </a:rPr>
              <a:t>doc.:IEEE</a:t>
            </a:r>
            <a:r>
              <a:rPr lang="en-US" altLang="ja-JP" sz="1400" b="1" dirty="0" smtClean="0">
                <a:latin typeface="+mj-lt"/>
              </a:rPr>
              <a:t> 802.15-11-0248-00-0sru</a:t>
            </a:r>
            <a:endParaRPr kumimoji="0" lang="ja-JP" altLang="en-US" sz="1400" b="0" i="0" u="none" strike="noStrike" kern="1200" cap="none" spc="0" normalizeH="0" baseline="0" noProof="0" dirty="0" smtClean="0">
              <a:ln>
                <a:noFill/>
              </a:ln>
              <a:solidFill>
                <a:schemeClr val="tx1"/>
              </a:solidFill>
              <a:effectLst/>
              <a:uLnTx/>
              <a:uFillTx/>
              <a:latin typeface="+mj-lt"/>
              <a:ea typeface="ＭＳ Ｐゴシック" pitchFamily="50" charset="-128"/>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ja-JP" altLang="en-US"/>
              <a:t>November, 2010</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a:t>Shoichi Kitazawa, ATR</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6459F26-DCB5-49FF-9530-1C76861AE899}" type="slidenum">
              <a:rPr lang="en-US" altLang="ja-JP"/>
              <a:pPr>
                <a:defRPr/>
              </a:pPr>
              <a:t>&lt;#&gt;</a:t>
            </a:fld>
            <a:endParaRPr lang="en-US" altLang="ja-JP"/>
          </a:p>
        </p:txBody>
      </p:sp>
      <p:sp>
        <p:nvSpPr>
          <p:cNvPr id="6" name="テキスト ボックス 5"/>
          <p:cNvSpPr txBox="1"/>
          <p:nvPr userDrawn="1"/>
        </p:nvSpPr>
        <p:spPr bwMode="auto">
          <a:xfrm>
            <a:off x="4932050" y="332570"/>
            <a:ext cx="3528490" cy="252000"/>
          </a:xfrm>
          <a:prstGeom prst="rect">
            <a:avLst/>
          </a:prstGeom>
          <a:solidFill>
            <a:schemeClr val="bg1"/>
          </a:solidFill>
          <a:ln w="9525">
            <a:noFill/>
            <a:miter lim="800000"/>
            <a:headEnd/>
            <a:tailEnd/>
          </a:ln>
          <a:effectLst/>
        </p:spPr>
        <p:txBody>
          <a:bodyPr vert="horz" wrap="square" lIns="0" tIns="0" rIns="0" bIns="0" numCol="1" rtlCol="0" anchor="t" anchorCtr="0" compatLnSpc="1">
            <a:prstTxWarp prst="textNoShape">
              <a:avLst/>
            </a:prstTxWarp>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altLang="ja-JP" sz="1400" b="1" dirty="0" err="1" smtClean="0">
                <a:latin typeface="+mj-lt"/>
              </a:rPr>
              <a:t>doc.:IEEE</a:t>
            </a:r>
            <a:r>
              <a:rPr lang="en-US" altLang="ja-JP" sz="1400" b="1" dirty="0" smtClean="0">
                <a:latin typeface="+mj-lt"/>
              </a:rPr>
              <a:t> 802.15-11-0248-00-0sru</a:t>
            </a:r>
            <a:endParaRPr kumimoji="0" lang="ja-JP" altLang="en-US" sz="1400" b="0" i="0" u="none" strike="noStrike" kern="1200" cap="none" spc="0" normalizeH="0" baseline="0" noProof="0" dirty="0" smtClean="0">
              <a:ln>
                <a:noFill/>
              </a:ln>
              <a:solidFill>
                <a:schemeClr val="tx1"/>
              </a:solidFill>
              <a:effectLst/>
              <a:uLnTx/>
              <a:uFillTx/>
              <a:latin typeface="+mj-lt"/>
              <a:ea typeface="ＭＳ Ｐゴシック" pitchFamily="50" charset="-128"/>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7825"/>
            <a:ext cx="1600200" cy="215900"/>
          </a:xfrm>
        </p:spPr>
        <p:txBody>
          <a:bodyPr/>
          <a:lstStyle>
            <a:lvl1pPr>
              <a:defRPr dirty="0" smtClean="0"/>
            </a:lvl1pPr>
          </a:lstStyle>
          <a:p>
            <a:pPr>
              <a:defRPr/>
            </a:pPr>
            <a:r>
              <a:rPr lang="en-US" altLang="ja-JP"/>
              <a:t>March</a:t>
            </a:r>
            <a:r>
              <a:rPr lang="ja-JP" altLang="en-US" err="1"/>
              <a:t>,</a:t>
            </a:r>
            <a:r>
              <a:rPr lang="ja-JP" altLang="en-US"/>
              <a:t> 2010</a:t>
            </a:r>
            <a:endParaRPr lang="en-US" altLang="ja-JP"/>
          </a:p>
        </p:txBody>
      </p:sp>
      <p:sp>
        <p:nvSpPr>
          <p:cNvPr id="3" name="Rectangle 5"/>
          <p:cNvSpPr>
            <a:spLocks noGrp="1" noChangeArrowheads="1"/>
          </p:cNvSpPr>
          <p:nvPr>
            <p:ph type="ftr" sz="quarter" idx="11"/>
          </p:nvPr>
        </p:nvSpPr>
        <p:spPr/>
        <p:txBody>
          <a:bodyPr/>
          <a:lstStyle>
            <a:lvl1pPr>
              <a:defRPr/>
            </a:lvl1pPr>
          </a:lstStyle>
          <a:p>
            <a:pPr>
              <a:defRPr/>
            </a:pPr>
            <a:r>
              <a:rPr lang="ja-JP" altLang="en-US"/>
              <a:t>Shoichi Kitazawa, ATR</a:t>
            </a:r>
            <a:endParaRPr lang="en-US" altLang="ja-JP"/>
          </a:p>
        </p:txBody>
      </p:sp>
      <p:sp>
        <p:nvSpPr>
          <p:cNvPr id="4" name="Rectangle 6"/>
          <p:cNvSpPr>
            <a:spLocks noGrp="1" noChangeArrowheads="1"/>
          </p:cNvSpPr>
          <p:nvPr>
            <p:ph type="sldNum" sz="quarter" idx="12"/>
          </p:nvPr>
        </p:nvSpPr>
        <p:spPr/>
        <p:txBody>
          <a:bodyPr/>
          <a:lstStyle>
            <a:lvl1pPr>
              <a:defRPr/>
            </a:lvl1pPr>
          </a:lstStyle>
          <a:p>
            <a:pPr>
              <a:defRPr/>
            </a:pPr>
            <a:r>
              <a:rPr lang="en-US" altLang="ja-JP"/>
              <a:t>Slide </a:t>
            </a:r>
            <a:fld id="{BF790D58-243A-48A1-8D37-8F42F2CA1E44}" type="slidenum">
              <a:rPr lang="en-US" altLang="ja-JP"/>
              <a:pPr>
                <a:defRPr/>
              </a:pPr>
              <a:t>&lt;#&gt;</a:t>
            </a:fld>
            <a:endParaRPr lang="en-US" altLang="ja-JP"/>
          </a:p>
        </p:txBody>
      </p:sp>
      <p:sp>
        <p:nvSpPr>
          <p:cNvPr id="8" name="テキスト ボックス 7"/>
          <p:cNvSpPr txBox="1"/>
          <p:nvPr userDrawn="1"/>
        </p:nvSpPr>
        <p:spPr bwMode="auto">
          <a:xfrm>
            <a:off x="4932050" y="332570"/>
            <a:ext cx="3528490" cy="252000"/>
          </a:xfrm>
          <a:prstGeom prst="rect">
            <a:avLst/>
          </a:prstGeom>
          <a:solidFill>
            <a:schemeClr val="bg1"/>
          </a:solidFill>
          <a:ln w="9525">
            <a:noFill/>
            <a:miter lim="800000"/>
            <a:headEnd/>
            <a:tailEnd/>
          </a:ln>
          <a:effectLst/>
        </p:spPr>
        <p:txBody>
          <a:bodyPr vert="horz" wrap="square" lIns="0" tIns="0" rIns="0" bIns="0" numCol="1" rtlCol="0" anchor="t" anchorCtr="0" compatLnSpc="1">
            <a:prstTxWarp prst="textNoShape">
              <a:avLst/>
            </a:prstTxWarp>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altLang="ja-JP" sz="1400" b="1" dirty="0" err="1" smtClean="0">
                <a:latin typeface="+mj-lt"/>
              </a:rPr>
              <a:t>doc.:IEEE</a:t>
            </a:r>
            <a:r>
              <a:rPr lang="en-US" altLang="ja-JP" sz="1400" b="1" dirty="0" smtClean="0">
                <a:latin typeface="+mj-lt"/>
              </a:rPr>
              <a:t> 802.15-11-0248-00-0sru</a:t>
            </a:r>
            <a:endParaRPr kumimoji="0" lang="ja-JP" altLang="en-US" sz="1400" b="0" i="0" u="none" strike="noStrike" kern="1200" cap="none" spc="0" normalizeH="0" baseline="0" noProof="0" dirty="0" smtClean="0">
              <a:ln>
                <a:noFill/>
              </a:ln>
              <a:solidFill>
                <a:schemeClr val="tx1"/>
              </a:solidFill>
              <a:effectLst/>
              <a:uLnTx/>
              <a:uFillTx/>
              <a:latin typeface="+mj-lt"/>
              <a:ea typeface="ＭＳ Ｐゴシック" pitchFamily="50" charset="-128"/>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ja-JP" altLang="en-US"/>
              <a:t>November, 2010</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t>Shoichi Kitazawa, ATR</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4C7A620D-E06B-4B50-8817-231C28C13E22}"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mj-lt"/>
              </a:defRPr>
            </a:lvl1pPr>
          </a:lstStyle>
          <a:p>
            <a:pPr>
              <a:defRPr/>
            </a:pPr>
            <a:r>
              <a:rPr lang="ja-JP" altLang="en-US"/>
              <a:t>November, 2010</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mj-lt"/>
              </a:defRPr>
            </a:lvl1pPr>
          </a:lstStyle>
          <a:p>
            <a:pPr>
              <a:defRPr/>
            </a:pPr>
            <a:r>
              <a:rPr lang="ja-JP" altLang="en-US"/>
              <a:t>Shoichi Kitazawa, ATR</a:t>
            </a:r>
            <a:endParaRPr lang="en-US" altLang="ja-JP"/>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mj-lt"/>
              </a:defRPr>
            </a:lvl1pPr>
          </a:lstStyle>
          <a:p>
            <a:pPr>
              <a:defRPr/>
            </a:pPr>
            <a:r>
              <a:rPr lang="en-US" altLang="ja-JP"/>
              <a:t>Slide </a:t>
            </a:r>
            <a:fld id="{6C8B3FD2-FCDE-4A66-B744-FB8D123FE93E}" type="slidenum">
              <a:rPr lang="en-US" altLang="ja-JP"/>
              <a:pPr>
                <a:defRPr/>
              </a:pPr>
              <a:t>&lt;#&gt;</a:t>
            </a:fld>
            <a:endParaRPr lang="en-US" altLang="ja-JP"/>
          </a:p>
        </p:txBody>
      </p:sp>
      <p:sp>
        <p:nvSpPr>
          <p:cNvPr id="1031" name="Rectangle 7"/>
          <p:cNvSpPr>
            <a:spLocks noChangeArrowheads="1"/>
          </p:cNvSpPr>
          <p:nvPr/>
        </p:nvSpPr>
        <p:spPr bwMode="auto">
          <a:xfrm>
            <a:off x="4495800" y="393700"/>
            <a:ext cx="3962400" cy="215900"/>
          </a:xfrm>
          <a:prstGeom prst="rect">
            <a:avLst/>
          </a:prstGeom>
          <a:noFill/>
          <a:ln w="9525">
            <a:noFill/>
            <a:miter lim="800000"/>
            <a:headEnd/>
            <a:tailEnd/>
          </a:ln>
          <a:effectLst/>
        </p:spPr>
        <p:txBody>
          <a:bodyPr lIns="0" tIns="0" rIns="0" bIns="0" anchor="b">
            <a:spAutoFit/>
          </a:bodyPr>
          <a:lstStyle/>
          <a:p>
            <a:pPr marL="1249363" lvl="4" algn="r">
              <a:defRPr/>
            </a:pPr>
            <a:r>
              <a:rPr lang="en-US" altLang="ja-JP" sz="1400" b="1" dirty="0">
                <a:latin typeface="Times New Roman" pitchFamily="16" charset="0"/>
              </a:rPr>
              <a:t>doc.: IEEE 802.15-10-0876-00-0sru</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ja-JP">
                <a:latin typeface="Times New Roman" pitchFamily="16"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11" name="テキスト ボックス 10"/>
          <p:cNvSpPr txBox="1"/>
          <p:nvPr userDrawn="1"/>
        </p:nvSpPr>
        <p:spPr bwMode="auto">
          <a:xfrm>
            <a:off x="4932050" y="332570"/>
            <a:ext cx="3528490" cy="252000"/>
          </a:xfrm>
          <a:prstGeom prst="rect">
            <a:avLst/>
          </a:prstGeom>
          <a:solidFill>
            <a:schemeClr val="bg1"/>
          </a:solidFill>
          <a:ln w="9525">
            <a:noFill/>
            <a:miter lim="800000"/>
            <a:headEnd/>
            <a:tailEnd/>
          </a:ln>
          <a:effectLst/>
        </p:spPr>
        <p:txBody>
          <a:bodyPr vert="horz" wrap="square" lIns="0" tIns="0" rIns="0" bIns="0" numCol="1" rtlCol="0" anchor="t" anchorCtr="0" compatLnSpc="1">
            <a:prstTxWarp prst="textNoShape">
              <a:avLst/>
            </a:prstTxWarp>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altLang="ja-JP" sz="1400" b="1" dirty="0" err="1" smtClean="0">
                <a:latin typeface="+mj-lt"/>
              </a:rPr>
              <a:t>doc.:IEEE</a:t>
            </a:r>
            <a:r>
              <a:rPr lang="en-US" altLang="ja-JP" sz="1400" b="1" dirty="0" smtClean="0">
                <a:latin typeface="+mj-lt"/>
              </a:rPr>
              <a:t> 802.15-11-0248-00-0sru</a:t>
            </a:r>
            <a:endParaRPr kumimoji="0" lang="ja-JP" altLang="en-US" sz="1400" b="0" i="0" u="none" strike="noStrike" kern="1200" cap="none" spc="0" normalizeH="0" baseline="0" noProof="0" dirty="0" smtClean="0">
              <a:ln>
                <a:noFill/>
              </a:ln>
              <a:solidFill>
                <a:schemeClr val="tx1"/>
              </a:solidFill>
              <a:effectLst/>
              <a:uLnTx/>
              <a:uFillTx/>
              <a:latin typeface="+mj-lt"/>
              <a:ea typeface="ＭＳ Ｐゴシック" pitchFamily="50" charset="-128"/>
              <a:cs typeface="+mn-cs"/>
            </a:endParaRPr>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6" r:id="rId7"/>
    <p:sldLayoutId id="2147483665" r:id="rId8"/>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6" charset="0"/>
        </a:defRPr>
      </a:lvl2pPr>
      <a:lvl3pPr algn="ctr" rtl="0" eaLnBrk="0" fontAlgn="base" hangingPunct="0">
        <a:spcBef>
          <a:spcPct val="0"/>
        </a:spcBef>
        <a:spcAft>
          <a:spcPct val="0"/>
        </a:spcAft>
        <a:defRPr sz="3600">
          <a:solidFill>
            <a:schemeClr val="tx2"/>
          </a:solidFill>
          <a:latin typeface="Times New Roman" pitchFamily="16" charset="0"/>
        </a:defRPr>
      </a:lvl3pPr>
      <a:lvl4pPr algn="ctr" rtl="0" eaLnBrk="0" fontAlgn="base" hangingPunct="0">
        <a:spcBef>
          <a:spcPct val="0"/>
        </a:spcBef>
        <a:spcAft>
          <a:spcPct val="0"/>
        </a:spcAft>
        <a:defRPr sz="3600">
          <a:solidFill>
            <a:schemeClr val="tx2"/>
          </a:solidFill>
          <a:latin typeface="Times New Roman" pitchFamily="16" charset="0"/>
        </a:defRPr>
      </a:lvl4pPr>
      <a:lvl5pPr algn="ctr" rtl="0" eaLnBrk="0" fontAlgn="base" hangingPunct="0">
        <a:spcBef>
          <a:spcPct val="0"/>
        </a:spcBef>
        <a:spcAft>
          <a:spcPct val="0"/>
        </a:spcAft>
        <a:defRPr sz="3600">
          <a:solidFill>
            <a:schemeClr val="tx2"/>
          </a:solidFill>
          <a:latin typeface="Times New Roman" pitchFamily="16" charset="0"/>
        </a:defRPr>
      </a:lvl5pPr>
      <a:lvl6pPr marL="457200" algn="ctr" rtl="0" eaLnBrk="0" fontAlgn="base" hangingPunct="0">
        <a:spcBef>
          <a:spcPct val="0"/>
        </a:spcBef>
        <a:spcAft>
          <a:spcPct val="0"/>
        </a:spcAft>
        <a:defRPr sz="3600">
          <a:solidFill>
            <a:schemeClr val="tx2"/>
          </a:solidFill>
          <a:latin typeface="Times New Roman" pitchFamily="16" charset="0"/>
        </a:defRPr>
      </a:lvl6pPr>
      <a:lvl7pPr marL="914400" algn="ctr" rtl="0" eaLnBrk="0" fontAlgn="base" hangingPunct="0">
        <a:spcBef>
          <a:spcPct val="0"/>
        </a:spcBef>
        <a:spcAft>
          <a:spcPct val="0"/>
        </a:spcAft>
        <a:defRPr sz="3600">
          <a:solidFill>
            <a:schemeClr val="tx2"/>
          </a:solidFill>
          <a:latin typeface="Times New Roman" pitchFamily="16" charset="0"/>
        </a:defRPr>
      </a:lvl7pPr>
      <a:lvl8pPr marL="1371600" algn="ctr" rtl="0" eaLnBrk="0" fontAlgn="base" hangingPunct="0">
        <a:spcBef>
          <a:spcPct val="0"/>
        </a:spcBef>
        <a:spcAft>
          <a:spcPct val="0"/>
        </a:spcAft>
        <a:defRPr sz="3600">
          <a:solidFill>
            <a:schemeClr val="tx2"/>
          </a:solidFill>
          <a:latin typeface="Times New Roman" pitchFamily="16" charset="0"/>
        </a:defRPr>
      </a:lvl8pPr>
      <a:lvl9pPr marL="1828800" algn="ctr" rtl="0" eaLnBrk="0" fontAlgn="base" hangingPunct="0">
        <a:spcBef>
          <a:spcPct val="0"/>
        </a:spcBef>
        <a:spcAft>
          <a:spcPct val="0"/>
        </a:spcAft>
        <a:defRPr sz="3600">
          <a:solidFill>
            <a:schemeClr val="tx2"/>
          </a:solidFill>
          <a:latin typeface="Times New Roman" pitchFamily="1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 1"/>
          <p:cNvSpPr>
            <a:spLocks noGrp="1"/>
          </p:cNvSpPr>
          <p:nvPr>
            <p:ph type="dt" sz="quarter" idx="10"/>
          </p:nvPr>
        </p:nvSpPr>
        <p:spPr/>
        <p:txBody>
          <a:bodyPr/>
          <a:lstStyle/>
          <a:p>
            <a:pPr>
              <a:defRPr/>
            </a:pPr>
            <a:r>
              <a:rPr lang="ja-JP" altLang="en-US"/>
              <a:t>November, 2010</a:t>
            </a:r>
            <a:endParaRPr lang="en-US" altLang="ja-JP"/>
          </a:p>
        </p:txBody>
      </p:sp>
      <p:sp>
        <p:nvSpPr>
          <p:cNvPr id="4" name="フッター プレースホルダ 2"/>
          <p:cNvSpPr>
            <a:spLocks noGrp="1"/>
          </p:cNvSpPr>
          <p:nvPr>
            <p:ph type="ftr" sz="quarter" idx="11"/>
          </p:nvPr>
        </p:nvSpPr>
        <p:spPr/>
        <p:txBody>
          <a:bodyPr/>
          <a:lstStyle/>
          <a:p>
            <a:pPr>
              <a:defRPr/>
            </a:pPr>
            <a:r>
              <a:rPr lang="ja-JP" altLang="en-US"/>
              <a:t>Shoichi Kitazawa, ATR</a:t>
            </a:r>
            <a:endParaRPr lang="en-US" altLang="ja-JP"/>
          </a:p>
        </p:txBody>
      </p:sp>
      <p:sp>
        <p:nvSpPr>
          <p:cNvPr id="5" name="スライド番号プレースホルダ 3"/>
          <p:cNvSpPr>
            <a:spLocks noGrp="1"/>
          </p:cNvSpPr>
          <p:nvPr>
            <p:ph type="sldNum" sz="quarter" idx="12"/>
          </p:nvPr>
        </p:nvSpPr>
        <p:spPr/>
        <p:txBody>
          <a:bodyPr/>
          <a:lstStyle/>
          <a:p>
            <a:pPr>
              <a:defRPr/>
            </a:pPr>
            <a:r>
              <a:rPr lang="en-US" altLang="ja-JP"/>
              <a:t>Slide </a:t>
            </a:r>
            <a:fld id="{EB4057B3-3477-4082-8602-9C618A78FEFB}" type="slidenum">
              <a:rPr lang="en-US" altLang="ja-JP"/>
              <a:pPr>
                <a:defRPr/>
              </a:pPr>
              <a:t>1</a:t>
            </a:fld>
            <a:endParaRPr lang="en-US" altLang="ja-JP"/>
          </a:p>
        </p:txBody>
      </p:sp>
      <p:sp>
        <p:nvSpPr>
          <p:cNvPr id="27651" name="Rectangle 3"/>
          <p:cNvSpPr>
            <a:spLocks noChangeArrowheads="1"/>
          </p:cNvSpPr>
          <p:nvPr/>
        </p:nvSpPr>
        <p:spPr bwMode="auto">
          <a:xfrm>
            <a:off x="152400" y="609600"/>
            <a:ext cx="8991600" cy="473392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latin typeface="Times New Roman" pitchFamily="16" charset="0"/>
              </a:rPr>
              <a:t>Project: IEEE P802.15 Working Group for Wireless Personal Area Networks (WPANs)</a:t>
            </a:r>
            <a:endParaRPr lang="en-US" altLang="ja-JP" sz="1600" b="1" dirty="0">
              <a:solidFill>
                <a:schemeClr val="tx2"/>
              </a:solidFill>
              <a:latin typeface="Times New Roman" pitchFamily="16" charset="0"/>
            </a:endParaRPr>
          </a:p>
          <a:p>
            <a:pPr>
              <a:defRPr/>
            </a:pPr>
            <a:endParaRPr lang="en-US" altLang="ja-JP" sz="1600" dirty="0">
              <a:solidFill>
                <a:schemeClr val="tx2"/>
              </a:solidFill>
              <a:latin typeface="Times New Roman" pitchFamily="16" charset="0"/>
            </a:endParaRPr>
          </a:p>
          <a:p>
            <a:pPr>
              <a:defRPr/>
            </a:pPr>
            <a:r>
              <a:rPr lang="en-US" altLang="ja-JP" sz="1600" b="1" dirty="0">
                <a:solidFill>
                  <a:schemeClr val="tx2"/>
                </a:solidFill>
                <a:latin typeface="Times New Roman" pitchFamily="16" charset="0"/>
              </a:rPr>
              <a:t>Submission Title:</a:t>
            </a:r>
            <a:r>
              <a:rPr lang="en-US" altLang="ja-JP" sz="1600" dirty="0">
                <a:solidFill>
                  <a:schemeClr val="tx2"/>
                </a:solidFill>
                <a:latin typeface="Times New Roman" pitchFamily="16" charset="0"/>
              </a:rPr>
              <a:t> [</a:t>
            </a:r>
            <a:r>
              <a:rPr lang="en-US" altLang="ja-JP" sz="1600" dirty="0">
                <a:latin typeface="Times New Roman" pitchFamily="16" charset="0"/>
              </a:rPr>
              <a:t>IG SRU Opening Information for March 2011]</a:t>
            </a:r>
            <a:r>
              <a:rPr lang="en-US" altLang="ja-JP" sz="1600" dirty="0">
                <a:solidFill>
                  <a:schemeClr val="tx2"/>
                </a:solidFill>
                <a:latin typeface="Times New Roman" pitchFamily="16" charset="0"/>
              </a:rPr>
              <a:t>	</a:t>
            </a:r>
          </a:p>
          <a:p>
            <a:pPr>
              <a:defRPr/>
            </a:pPr>
            <a:r>
              <a:rPr lang="en-US" altLang="ja-JP" sz="1600" b="1" dirty="0">
                <a:solidFill>
                  <a:schemeClr val="tx2"/>
                </a:solidFill>
                <a:latin typeface="Times New Roman" pitchFamily="16" charset="0"/>
              </a:rPr>
              <a:t>Date Submitted: </a:t>
            </a:r>
            <a:r>
              <a:rPr lang="en-US" altLang="ja-JP" sz="1600" dirty="0">
                <a:solidFill>
                  <a:schemeClr val="tx2"/>
                </a:solidFill>
                <a:latin typeface="Times New Roman" pitchFamily="16" charset="0"/>
              </a:rPr>
              <a:t>[16</a:t>
            </a:r>
            <a:r>
              <a:rPr lang="en-US" altLang="ja-JP" sz="1600" dirty="0">
                <a:latin typeface="Times New Roman" pitchFamily="16" charset="0"/>
              </a:rPr>
              <a:t>, March, 2011</a:t>
            </a:r>
            <a:r>
              <a:rPr lang="en-US" altLang="ja-JP" sz="1600" dirty="0">
                <a:solidFill>
                  <a:schemeClr val="tx2"/>
                </a:solidFill>
                <a:latin typeface="Times New Roman" pitchFamily="16" charset="0"/>
              </a:rPr>
              <a:t>]	</a:t>
            </a:r>
          </a:p>
          <a:p>
            <a:pPr>
              <a:defRPr/>
            </a:pPr>
            <a:r>
              <a:rPr lang="en-US" altLang="ja-JP" sz="1600" b="1" dirty="0">
                <a:latin typeface="Times New Roman" pitchFamily="16" charset="0"/>
              </a:rPr>
              <a:t>Source:</a:t>
            </a:r>
            <a:r>
              <a:rPr lang="en-US" altLang="ja-JP" sz="1600" dirty="0">
                <a:latin typeface="Times New Roman" pitchFamily="16" charset="0"/>
              </a:rPr>
              <a:t> [Shoichi Kitazawa] Company [ATR]</a:t>
            </a:r>
          </a:p>
          <a:p>
            <a:pPr>
              <a:defRPr/>
            </a:pPr>
            <a:r>
              <a:rPr lang="en-US" altLang="ja-JP" sz="1600" dirty="0">
                <a:latin typeface="Times New Roman" pitchFamily="16" charset="0"/>
              </a:rPr>
              <a:t>Address [</a:t>
            </a:r>
            <a:r>
              <a:rPr lang="fi-FI" altLang="ja-JP" sz="1600" dirty="0">
                <a:latin typeface="Times New Roman" pitchFamily="16" charset="0"/>
              </a:rPr>
              <a:t>2-2-2, Hikaridai Seika, Kyoto, 619-0288, JAPAN</a:t>
            </a:r>
            <a:r>
              <a:rPr lang="en-US" altLang="ja-JP" sz="1600" dirty="0">
                <a:latin typeface="Times New Roman" pitchFamily="16" charset="0"/>
              </a:rPr>
              <a:t>]</a:t>
            </a:r>
          </a:p>
          <a:p>
            <a:pPr>
              <a:defRPr/>
            </a:pPr>
            <a:r>
              <a:rPr lang="en-US" altLang="ja-JP" sz="1600" dirty="0">
                <a:latin typeface="Times New Roman" pitchFamily="16" charset="0"/>
              </a:rPr>
              <a:t>Voice:[+81-774-95-1565], FAX: [+81-774-95-1565], E-Mail:[kitazawa@atr.jp]</a:t>
            </a:r>
            <a:r>
              <a:rPr lang="en-US" altLang="ja-JP" sz="1600" dirty="0">
                <a:solidFill>
                  <a:schemeClr val="tx2"/>
                </a:solidFill>
                <a:latin typeface="Times New Roman" pitchFamily="16" charset="0"/>
              </a:rPr>
              <a:t>	</a:t>
            </a:r>
          </a:p>
          <a:p>
            <a:pPr>
              <a:spcBef>
                <a:spcPts val="600"/>
              </a:spcBef>
              <a:spcAft>
                <a:spcPts val="600"/>
              </a:spcAft>
              <a:defRPr/>
            </a:pPr>
            <a:r>
              <a:rPr lang="en-US" altLang="ja-JP" sz="1600" b="1" dirty="0">
                <a:solidFill>
                  <a:schemeClr val="tx2"/>
                </a:solidFill>
                <a:latin typeface="Times New Roman" pitchFamily="16" charset="0"/>
              </a:rPr>
              <a:t>Re:</a:t>
            </a:r>
            <a:r>
              <a:rPr lang="en-US" altLang="ja-JP" sz="1600" dirty="0">
                <a:solidFill>
                  <a:schemeClr val="tx2"/>
                </a:solidFill>
                <a:latin typeface="Times New Roman" pitchFamily="16" charset="0"/>
              </a:rPr>
              <a:t> []</a:t>
            </a:r>
          </a:p>
          <a:p>
            <a:pPr>
              <a:spcBef>
                <a:spcPts val="100"/>
              </a:spcBef>
              <a:spcAft>
                <a:spcPts val="100"/>
              </a:spcAft>
              <a:defRPr/>
            </a:pPr>
            <a:r>
              <a:rPr lang="en-US" altLang="ja-JP" dirty="0">
                <a:solidFill>
                  <a:schemeClr val="accent2"/>
                </a:solidFill>
                <a:latin typeface="Times New Roman" pitchFamily="16" charset="0"/>
              </a:rPr>
              <a:t>	</a:t>
            </a:r>
            <a:endParaRPr lang="en-US" altLang="ja-JP" dirty="0">
              <a:solidFill>
                <a:schemeClr val="tx2"/>
              </a:solidFill>
              <a:latin typeface="Times New Roman" pitchFamily="16" charset="0"/>
            </a:endParaRPr>
          </a:p>
          <a:p>
            <a:pPr>
              <a:spcBef>
                <a:spcPts val="600"/>
              </a:spcBef>
              <a:spcAft>
                <a:spcPts val="600"/>
              </a:spcAft>
              <a:defRPr/>
            </a:pPr>
            <a:r>
              <a:rPr lang="en-US" altLang="ja-JP" sz="1600" b="1" dirty="0">
                <a:solidFill>
                  <a:schemeClr val="tx2"/>
                </a:solidFill>
                <a:latin typeface="Times New Roman" pitchFamily="16" charset="0"/>
              </a:rPr>
              <a:t>Abstract:</a:t>
            </a:r>
            <a:r>
              <a:rPr lang="en-US" altLang="ja-JP" sz="1600" dirty="0">
                <a:latin typeface="Times New Roman" pitchFamily="16" charset="0"/>
              </a:rPr>
              <a:t>	[Opening information for IG SRU]</a:t>
            </a:r>
          </a:p>
          <a:p>
            <a:pPr>
              <a:spcBef>
                <a:spcPts val="600"/>
              </a:spcBef>
              <a:spcAft>
                <a:spcPts val="600"/>
              </a:spcAft>
              <a:defRPr/>
            </a:pPr>
            <a:r>
              <a:rPr lang="en-US" altLang="ja-JP" sz="1600" b="1" dirty="0">
                <a:solidFill>
                  <a:schemeClr val="tx2"/>
                </a:solidFill>
                <a:latin typeface="Times New Roman" pitchFamily="16" charset="0"/>
              </a:rPr>
              <a:t>Purpose:</a:t>
            </a:r>
            <a:r>
              <a:rPr lang="en-US" altLang="ja-JP" sz="1600" dirty="0">
                <a:solidFill>
                  <a:schemeClr val="tx2"/>
                </a:solidFill>
                <a:latin typeface="Times New Roman" pitchFamily="16" charset="0"/>
              </a:rPr>
              <a:t>	[</a:t>
            </a:r>
            <a:r>
              <a:rPr lang="en-US" altLang="ja-JP" sz="1600" dirty="0">
                <a:latin typeface="Times New Roman" pitchFamily="16" charset="0"/>
              </a:rPr>
              <a:t>Informative]</a:t>
            </a:r>
          </a:p>
          <a:p>
            <a:pPr>
              <a:defRPr/>
            </a:pPr>
            <a:r>
              <a:rPr lang="en-US" altLang="ja-JP" sz="1600" b="1" dirty="0">
                <a:solidFill>
                  <a:schemeClr val="tx2"/>
                </a:solidFill>
                <a:latin typeface="Times New Roman" pitchFamily="16" charset="0"/>
              </a:rPr>
              <a:t>Notice:</a:t>
            </a:r>
            <a:r>
              <a:rPr lang="en-US" altLang="ja-JP" sz="1600" dirty="0">
                <a:solidFill>
                  <a:schemeClr val="tx2"/>
                </a:solidFill>
                <a:latin typeface="Times New Roman" pitchFamily="16"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latin typeface="Times New Roman" pitchFamily="16" charset="0"/>
              </a:rPr>
              <a:t>Release:</a:t>
            </a:r>
            <a:r>
              <a:rPr lang="en-US" altLang="ja-JP" sz="1600" dirty="0">
                <a:solidFill>
                  <a:schemeClr val="tx2"/>
                </a:solidFill>
                <a:latin typeface="Times New Roman" pitchFamily="16"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idx="4294967295"/>
          </p:nvPr>
        </p:nvSpPr>
        <p:spPr/>
        <p:txBody>
          <a:bodyPr/>
          <a:lstStyle/>
          <a:p>
            <a:r>
              <a:rPr kumimoji="1" lang="en-US" altLang="ja-JP" smtClean="0">
                <a:ea typeface="ＭＳ Ｐゴシック" pitchFamily="50" charset="-128"/>
              </a:rPr>
              <a:t>Draft plan of IG SRU schedule</a:t>
            </a:r>
          </a:p>
        </p:txBody>
      </p:sp>
      <p:sp>
        <p:nvSpPr>
          <p:cNvPr id="12291" name="コンテンツ プレースホルダ 2"/>
          <p:cNvSpPr>
            <a:spLocks noGrp="1"/>
          </p:cNvSpPr>
          <p:nvPr>
            <p:ph idx="4294967295"/>
          </p:nvPr>
        </p:nvSpPr>
        <p:spPr>
          <a:xfrm>
            <a:off x="323850" y="1981200"/>
            <a:ext cx="8496300" cy="4114800"/>
          </a:xfrm>
        </p:spPr>
        <p:txBody>
          <a:bodyPr/>
          <a:lstStyle/>
          <a:p>
            <a:r>
              <a:rPr kumimoji="1" lang="en-US" altLang="ja-JP" sz="2400" smtClean="0">
                <a:ea typeface="ＭＳ Ｐゴシック" pitchFamily="50" charset="-128"/>
              </a:rPr>
              <a:t>Goal: </a:t>
            </a:r>
            <a:r>
              <a:rPr lang="en-US" altLang="ja-JP" sz="2400" smtClean="0">
                <a:ea typeface="ＭＳ Ｐゴシック" pitchFamily="50" charset="-128"/>
              </a:rPr>
              <a:t>To summarize informative ideas to judge to establish SG</a:t>
            </a:r>
            <a:r>
              <a:rPr kumimoji="1" lang="en-US" altLang="ja-JP" sz="2400" smtClean="0">
                <a:ea typeface="ＭＳ Ｐゴシック" pitchFamily="50" charset="-128"/>
              </a:rPr>
              <a:t>.</a:t>
            </a:r>
          </a:p>
          <a:p>
            <a:r>
              <a:rPr lang="en-US" altLang="ja-JP" sz="2400" smtClean="0">
                <a:ea typeface="ＭＳ Ｐゴシック" pitchFamily="50" charset="-128"/>
              </a:rPr>
              <a:t>Meeting Schedule: Every plenary meeting or required based upon contributions.</a:t>
            </a:r>
            <a:endParaRPr kumimoji="1" lang="en-US" altLang="ja-JP" sz="2400" smtClean="0">
              <a:ea typeface="ＭＳ Ｐゴシック" pitchFamily="50" charset="-128"/>
            </a:endParaRPr>
          </a:p>
          <a:p>
            <a:r>
              <a:rPr kumimoji="1" lang="en-US" altLang="ja-JP" sz="2400" smtClean="0">
                <a:ea typeface="ＭＳ Ｐゴシック" pitchFamily="50" charset="-128"/>
              </a:rPr>
              <a:t>IG life time: until March 2012.</a:t>
            </a:r>
          </a:p>
          <a:p>
            <a:r>
              <a:rPr kumimoji="1" lang="en-US" altLang="ja-JP" sz="2400" smtClean="0">
                <a:ea typeface="ＭＳ Ｐゴシック" pitchFamily="50" charset="-128"/>
              </a:rPr>
              <a:t>IG output: Technical documents of </a:t>
            </a:r>
            <a:r>
              <a:rPr lang="en-US" altLang="ja-JP" sz="2400" smtClean="0">
                <a:ea typeface="ＭＳ Ｐゴシック" pitchFamily="50" charset="-128"/>
              </a:rPr>
              <a:t>Better Use of Spectrum Resources in WPANs.</a:t>
            </a:r>
            <a:endParaRPr lang="ja-JP" altLang="en-US" sz="2400" smtClean="0">
              <a:ea typeface="ＭＳ Ｐゴシック" pitchFamily="50" charset="-128"/>
            </a:endParaRPr>
          </a:p>
        </p:txBody>
      </p:sp>
      <p:sp>
        <p:nvSpPr>
          <p:cNvPr id="4" name="日付プレースホルダ 3"/>
          <p:cNvSpPr txBox="1">
            <a:spLocks noGrp="1"/>
          </p:cNvSpPr>
          <p:nvPr/>
        </p:nvSpPr>
        <p:spPr bwMode="auto">
          <a:xfrm>
            <a:off x="685800" y="381000"/>
            <a:ext cx="1600200" cy="212725"/>
          </a:xfrm>
          <a:prstGeom prst="rect">
            <a:avLst/>
          </a:prstGeom>
          <a:noFill/>
          <a:ln>
            <a:miter lim="800000"/>
            <a:headEnd/>
            <a:tailEnd/>
          </a:ln>
        </p:spPr>
        <p:txBody>
          <a:bodyPr lIns="0" tIns="0" rIns="0" bIns="0" anchor="b">
            <a:spAutoFit/>
          </a:bodyPr>
          <a:lstStyle/>
          <a:p>
            <a:pPr>
              <a:defRPr/>
            </a:pPr>
            <a:r>
              <a:rPr lang="ja-JP" altLang="en-US" sz="1400" b="1">
                <a:latin typeface="+mj-lt"/>
              </a:rPr>
              <a:t>November, 2010</a:t>
            </a:r>
            <a:endParaRPr lang="en-US" altLang="ja-JP" sz="1400" b="1">
              <a:latin typeface="+mj-lt"/>
            </a:endParaRPr>
          </a:p>
        </p:txBody>
      </p:sp>
      <p:sp>
        <p:nvSpPr>
          <p:cNvPr id="5" name="フッター プレースホルダ 4"/>
          <p:cNvSpPr txBox="1">
            <a:spLocks noGrp="1"/>
          </p:cNvSpPr>
          <p:nvPr/>
        </p:nvSpPr>
        <p:spPr bwMode="auto">
          <a:xfrm>
            <a:off x="5486400" y="6475413"/>
            <a:ext cx="3124200" cy="182562"/>
          </a:xfrm>
          <a:prstGeom prst="rect">
            <a:avLst/>
          </a:prstGeom>
          <a:noFill/>
          <a:ln>
            <a:miter lim="800000"/>
            <a:headEnd/>
            <a:tailEnd/>
          </a:ln>
        </p:spPr>
        <p:txBody>
          <a:bodyPr lIns="0" tIns="0" rIns="0" bIns="0">
            <a:spAutoFit/>
          </a:bodyPr>
          <a:lstStyle/>
          <a:p>
            <a:pPr algn="r">
              <a:defRPr/>
            </a:pPr>
            <a:r>
              <a:rPr lang="ja-JP" altLang="en-US">
                <a:latin typeface="+mj-lt"/>
              </a:rPr>
              <a:t>Shoichi Kitazawa, ATR</a:t>
            </a:r>
            <a:endParaRPr lang="en-US" altLang="ja-JP">
              <a:latin typeface="+mj-lt"/>
            </a:endParaRPr>
          </a:p>
        </p:txBody>
      </p:sp>
      <p:sp>
        <p:nvSpPr>
          <p:cNvPr id="6" name="スライド番号プレースホルダ 5"/>
          <p:cNvSpPr txBox="1">
            <a:spLocks noGrp="1"/>
          </p:cNvSpPr>
          <p:nvPr/>
        </p:nvSpPr>
        <p:spPr bwMode="auto">
          <a:xfrm>
            <a:off x="4357688" y="6475413"/>
            <a:ext cx="504825" cy="182562"/>
          </a:xfrm>
          <a:prstGeom prst="rect">
            <a:avLst/>
          </a:prstGeom>
          <a:noFill/>
          <a:ln>
            <a:miter lim="800000"/>
            <a:headEnd/>
            <a:tailEnd/>
          </a:ln>
        </p:spPr>
        <p:txBody>
          <a:bodyPr wrap="none" lIns="0" tIns="0" rIns="0" bIns="0">
            <a:spAutoFit/>
          </a:bodyPr>
          <a:lstStyle/>
          <a:p>
            <a:pPr algn="ctr">
              <a:defRPr/>
            </a:pPr>
            <a:r>
              <a:rPr lang="en-US" altLang="ja-JP">
                <a:latin typeface="+mj-lt"/>
              </a:rPr>
              <a:t>Slide </a:t>
            </a:r>
            <a:fld id="{6B309A03-0222-4BDF-AADC-1B335209F61D}" type="slidenum">
              <a:rPr lang="en-US" altLang="ja-JP">
                <a:latin typeface="+mj-lt"/>
              </a:rPr>
              <a:pPr algn="ctr">
                <a:defRPr/>
              </a:pPr>
              <a:t>10</a:t>
            </a:fld>
            <a:endParaRPr lang="en-US" altLang="ja-JP">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 3"/>
          <p:cNvSpPr>
            <a:spLocks noGrp="1"/>
          </p:cNvSpPr>
          <p:nvPr>
            <p:ph type="dt" sz="quarter" idx="10"/>
          </p:nvPr>
        </p:nvSpPr>
        <p:spPr/>
        <p:txBody>
          <a:bodyPr/>
          <a:lstStyle/>
          <a:p>
            <a:pPr>
              <a:defRPr/>
            </a:pPr>
            <a:r>
              <a:rPr lang="ja-JP" altLang="en-US"/>
              <a:t>November, 2010</a:t>
            </a:r>
            <a:endParaRPr lang="en-US" altLang="ja-JP" dirty="0"/>
          </a:p>
        </p:txBody>
      </p:sp>
      <p:sp>
        <p:nvSpPr>
          <p:cNvPr id="4" name="フッター プレースホルダ 4"/>
          <p:cNvSpPr>
            <a:spLocks noGrp="1"/>
          </p:cNvSpPr>
          <p:nvPr>
            <p:ph type="ftr" sz="quarter" idx="11"/>
          </p:nvPr>
        </p:nvSpPr>
        <p:spPr/>
        <p:txBody>
          <a:bodyPr/>
          <a:lstStyle/>
          <a:p>
            <a:pPr>
              <a:defRPr/>
            </a:pPr>
            <a:r>
              <a:rPr lang="ja-JP" altLang="en-US"/>
              <a:t>Shoichi Kitazawa, ATR</a:t>
            </a:r>
            <a:endParaRPr lang="en-US" altLang="ja-JP"/>
          </a:p>
        </p:txBody>
      </p:sp>
      <p:sp>
        <p:nvSpPr>
          <p:cNvPr id="5" name="スライド番号プレースホルダ 5"/>
          <p:cNvSpPr>
            <a:spLocks noGrp="1"/>
          </p:cNvSpPr>
          <p:nvPr>
            <p:ph type="sldNum" sz="quarter" idx="12"/>
          </p:nvPr>
        </p:nvSpPr>
        <p:spPr>
          <a:xfrm>
            <a:off x="4395788" y="6475413"/>
            <a:ext cx="428625" cy="182562"/>
          </a:xfrm>
        </p:spPr>
        <p:txBody>
          <a:bodyPr/>
          <a:lstStyle/>
          <a:p>
            <a:pPr>
              <a:defRPr/>
            </a:pPr>
            <a:r>
              <a:rPr lang="en-US" altLang="ja-JP"/>
              <a:t>Slide </a:t>
            </a:r>
            <a:fld id="{74DF03B6-150D-4410-94E9-E3076C502B4C}" type="slidenum">
              <a:rPr lang="en-US" altLang="ja-JP"/>
              <a:pPr>
                <a:defRPr/>
              </a:pPr>
              <a:t>2</a:t>
            </a:fld>
            <a:endParaRPr lang="en-US" altLang="ja-JP"/>
          </a:p>
        </p:txBody>
      </p:sp>
      <p:sp>
        <p:nvSpPr>
          <p:cNvPr id="4101" name="Rectangle 4"/>
          <p:cNvSpPr>
            <a:spLocks noGrp="1" noChangeArrowheads="1"/>
          </p:cNvSpPr>
          <p:nvPr>
            <p:ph type="ctrTitle"/>
          </p:nvPr>
        </p:nvSpPr>
        <p:spPr/>
        <p:txBody>
          <a:bodyPr/>
          <a:lstStyle/>
          <a:p>
            <a:r>
              <a:rPr lang="en-US" altLang="ja-JP" b="1" smtClean="0">
                <a:ea typeface="ＭＳ Ｐゴシック" pitchFamily="50" charset="-128"/>
              </a:rPr>
              <a:t>IEEE 802.15 IG SRU</a:t>
            </a:r>
            <a:r>
              <a:rPr lang="en-US" altLang="ja-JP" sz="3200" smtClean="0">
                <a:ea typeface="ＭＳ Ｐゴシック" pitchFamily="50" charset="-128"/>
              </a:rPr>
              <a:t/>
            </a:r>
            <a:br>
              <a:rPr lang="en-US" altLang="ja-JP" sz="3200" smtClean="0">
                <a:ea typeface="ＭＳ Ｐゴシック" pitchFamily="50" charset="-128"/>
              </a:rPr>
            </a:br>
            <a:r>
              <a:rPr lang="en-US" altLang="ja-JP" sz="3200" smtClean="0">
                <a:ea typeface="ＭＳ Ｐゴシック" pitchFamily="50" charset="-128"/>
              </a:rPr>
              <a:t/>
            </a:r>
            <a:br>
              <a:rPr lang="en-US" altLang="ja-JP" sz="3200" smtClean="0">
                <a:ea typeface="ＭＳ Ｐゴシック" pitchFamily="50" charset="-128"/>
              </a:rPr>
            </a:br>
            <a:r>
              <a:rPr lang="en-US" altLang="ja-JP" sz="3200" smtClean="0">
                <a:ea typeface="ＭＳ Ｐゴシック" pitchFamily="50" charset="-128"/>
              </a:rPr>
              <a:t>Opening Information</a:t>
            </a:r>
            <a:br>
              <a:rPr lang="en-US" altLang="ja-JP" sz="3200" smtClean="0">
                <a:ea typeface="ＭＳ Ｐゴシック" pitchFamily="50" charset="-128"/>
              </a:rPr>
            </a:br>
            <a:r>
              <a:rPr lang="en-US" altLang="ja-JP" sz="3200" smtClean="0">
                <a:ea typeface="ＭＳ Ｐゴシック" pitchFamily="50" charset="-128"/>
              </a:rPr>
              <a:t/>
            </a:r>
            <a:br>
              <a:rPr lang="en-US" altLang="ja-JP" sz="3200" smtClean="0">
                <a:ea typeface="ＭＳ Ｐゴシック" pitchFamily="50" charset="-128"/>
              </a:rPr>
            </a:br>
            <a:r>
              <a:rPr lang="en-US" altLang="ja-JP" sz="3200" smtClean="0">
                <a:ea typeface="ＭＳ Ｐゴシック" pitchFamily="50" charset="-128"/>
              </a:rPr>
              <a:t>Singapore</a:t>
            </a:r>
            <a:br>
              <a:rPr lang="en-US" altLang="ja-JP" sz="3200" smtClean="0">
                <a:ea typeface="ＭＳ Ｐゴシック" pitchFamily="50" charset="-128"/>
              </a:rPr>
            </a:br>
            <a:r>
              <a:rPr lang="en-US" altLang="ja-JP" sz="3200" smtClean="0">
                <a:ea typeface="ＭＳ Ｐゴシック" pitchFamily="50" charset="-128"/>
              </a:rPr>
              <a:t/>
            </a:r>
            <a:br>
              <a:rPr lang="en-US" altLang="ja-JP" sz="3200" smtClean="0">
                <a:ea typeface="ＭＳ Ｐゴシック" pitchFamily="50" charset="-128"/>
              </a:rPr>
            </a:br>
            <a:r>
              <a:rPr lang="en-US" altLang="ja-JP" sz="3200" smtClean="0">
                <a:ea typeface="ＭＳ Ｐゴシック" pitchFamily="50" charset="-128"/>
              </a:rPr>
              <a:t>March, 16,  2011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p:txBody>
          <a:bodyPr/>
          <a:lstStyle/>
          <a:p>
            <a:pPr>
              <a:defRPr/>
            </a:pPr>
            <a:r>
              <a:rPr lang="ja-JP" altLang="en-US"/>
              <a:t>November, 2010</a:t>
            </a:r>
            <a:endParaRPr lang="en-US" altLang="ja-JP"/>
          </a:p>
        </p:txBody>
      </p:sp>
      <p:sp>
        <p:nvSpPr>
          <p:cNvPr id="8" name="フッター プレースホルダ 2"/>
          <p:cNvSpPr>
            <a:spLocks noGrp="1"/>
          </p:cNvSpPr>
          <p:nvPr>
            <p:ph type="ftr" sz="quarter" idx="11"/>
          </p:nvPr>
        </p:nvSpPr>
        <p:spPr/>
        <p:txBody>
          <a:bodyPr/>
          <a:lstStyle/>
          <a:p>
            <a:pPr>
              <a:defRPr/>
            </a:pPr>
            <a:r>
              <a:rPr lang="ja-JP" altLang="en-US"/>
              <a:t>Shoichi Kitazawa, ATR</a:t>
            </a:r>
            <a:endParaRPr lang="en-US" altLang="ja-JP"/>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0BD36B27-27F2-4D48-B613-1B47A3096AF5}" type="slidenum">
              <a:rPr lang="en-US" altLang="ja-JP"/>
              <a:pPr>
                <a:defRPr/>
              </a:pPr>
              <a:t>3</a:t>
            </a:fld>
            <a:endParaRPr lang="en-US" altLang="ja-JP"/>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E2749400-9370-4D69-B996-CCE5A4228F4C}" type="slidenum">
              <a:rPr lang="en-US" altLang="ja-JP">
                <a:latin typeface="Times New Roman" pitchFamily="16" charset="0"/>
              </a:rPr>
              <a:pPr algn="ctr"/>
              <a:t>3</a:t>
            </a:fld>
            <a:endParaRPr lang="en-US" altLang="ja-JP">
              <a:latin typeface="Times New Roman" pitchFamily="16" charset="0"/>
            </a:endParaRPr>
          </a:p>
        </p:txBody>
      </p:sp>
      <p:sp>
        <p:nvSpPr>
          <p:cNvPr id="5126" name="Rectangle 2"/>
          <p:cNvSpPr>
            <a:spLocks noGrp="1" noChangeArrowheads="1"/>
          </p:cNvSpPr>
          <p:nvPr>
            <p:ph type="title" idx="4294967295"/>
          </p:nvPr>
        </p:nvSpPr>
        <p:spPr>
          <a:xfrm>
            <a:off x="685800" y="620713"/>
            <a:ext cx="7772400" cy="381000"/>
          </a:xfrm>
          <a:noFill/>
        </p:spPr>
        <p:txBody>
          <a:bodyPr lIns="90487" tIns="44450" rIns="90487" bIns="44450"/>
          <a:lstStyle/>
          <a:p>
            <a:r>
              <a:rPr lang="en-US" altLang="ja-JP" sz="2800" u="sng" smtClean="0">
                <a:ea typeface="ＭＳ Ｐゴシック" pitchFamily="50" charset="-128"/>
              </a:rPr>
              <a:t>Instructions for the WG Chair</a:t>
            </a:r>
          </a:p>
        </p:txBody>
      </p:sp>
      <p:sp>
        <p:nvSpPr>
          <p:cNvPr id="5127" name="Rectangle 3"/>
          <p:cNvSpPr>
            <a:spLocks noGrp="1" noChangeArrowheads="1"/>
          </p:cNvSpPr>
          <p:nvPr>
            <p:ph type="body" idx="4294967295"/>
          </p:nvPr>
        </p:nvSpPr>
        <p:spPr>
          <a:xfrm>
            <a:off x="282575" y="922338"/>
            <a:ext cx="8610600" cy="5602287"/>
          </a:xfrm>
          <a:noFill/>
        </p:spPr>
        <p:txBody>
          <a:bodyPr lIns="90487" tIns="44450" rIns="90487" bIns="44450"/>
          <a:lstStyle/>
          <a:p>
            <a:pPr>
              <a:lnSpc>
                <a:spcPct val="80000"/>
              </a:lnSpc>
              <a:spcAft>
                <a:spcPct val="30000"/>
              </a:spcAft>
              <a:buFontTx/>
              <a:buNone/>
            </a:pPr>
            <a:r>
              <a:rPr lang="ja-JP" altLang="en-US" sz="800" b="1" smtClean="0">
                <a:ea typeface="ＭＳ Ｐゴシック" pitchFamily="50" charset="-128"/>
              </a:rPr>
              <a:t>	</a:t>
            </a:r>
            <a:r>
              <a:rPr lang="en-US" altLang="ja-JP" sz="1400" b="1" smtClean="0">
                <a:ea typeface="ＭＳ Ｐゴシック" pitchFamily="50" charset="-128"/>
              </a:rPr>
              <a:t>The IEEE-SA strongly recommends that at each WG meeting the chair or a designee:</a:t>
            </a:r>
            <a:endParaRPr lang="en-US" altLang="ja-JP" sz="1400" smtClean="0">
              <a:ea typeface="ＭＳ Ｐゴシック" pitchFamily="50" charset="-128"/>
            </a:endParaRPr>
          </a:p>
          <a:p>
            <a:pPr lvl="1">
              <a:lnSpc>
                <a:spcPct val="80000"/>
              </a:lnSpc>
            </a:pPr>
            <a:r>
              <a:rPr lang="en-US" altLang="ja-JP" sz="1400" b="1" smtClean="0">
                <a:ea typeface="ＭＳ Ｐゴシック" pitchFamily="50" charset="-128"/>
              </a:rPr>
              <a:t>Show slides #1 through #4 of this presentation</a:t>
            </a:r>
          </a:p>
          <a:p>
            <a:pPr lvl="1">
              <a:lnSpc>
                <a:spcPct val="80000"/>
              </a:lnSpc>
            </a:pPr>
            <a:r>
              <a:rPr lang="en-US" altLang="ja-JP" sz="1400" b="1" smtClean="0">
                <a:ea typeface="ＭＳ Ｐゴシック" pitchFamily="50" charset="-128"/>
              </a:rPr>
              <a:t>Advise the WG attendees that:</a:t>
            </a:r>
            <a:r>
              <a:rPr lang="en-US" altLang="ja-JP" sz="1400" smtClean="0">
                <a:ea typeface="ＭＳ Ｐゴシック" pitchFamily="50" charset="-128"/>
              </a:rPr>
              <a:t> </a:t>
            </a:r>
          </a:p>
          <a:p>
            <a:pPr lvl="2">
              <a:lnSpc>
                <a:spcPct val="80000"/>
              </a:lnSpc>
            </a:pPr>
            <a:r>
              <a:rPr lang="en-US" altLang="ja-JP" sz="1400" smtClean="0">
                <a:ea typeface="ＭＳ Ｐゴシック" pitchFamily="50" charset="-128"/>
              </a:rPr>
              <a:t>The IEEE’s patent policy is consistent with the ANSI patent policy and is described in Clause 6 of the </a:t>
            </a:r>
            <a:r>
              <a:rPr lang="en-US" altLang="ja-JP" sz="1400" i="1" smtClean="0">
                <a:ea typeface="ＭＳ Ｐゴシック" pitchFamily="50" charset="-128"/>
              </a:rPr>
              <a:t>IEEE-SA Standards Board Bylaws</a:t>
            </a:r>
            <a:r>
              <a:rPr lang="en-US" altLang="ja-JP" sz="1400" smtClean="0">
                <a:ea typeface="ＭＳ Ｐゴシック" pitchFamily="50" charset="-128"/>
              </a:rPr>
              <a:t>;</a:t>
            </a:r>
          </a:p>
          <a:p>
            <a:pPr lvl="2">
              <a:lnSpc>
                <a:spcPct val="80000"/>
              </a:lnSpc>
            </a:pPr>
            <a:r>
              <a:rPr lang="en-US" altLang="ja-JP" sz="1400" smtClean="0">
                <a:ea typeface="ＭＳ Ｐゴシック" pitchFamily="50" charset="-128"/>
              </a:rPr>
              <a:t>Early identification of patent claims which may be essential for the use of standards under development is strongly encouraged; </a:t>
            </a:r>
          </a:p>
          <a:p>
            <a:pPr lvl="2">
              <a:lnSpc>
                <a:spcPct val="80000"/>
              </a:lnSpc>
            </a:pPr>
            <a:r>
              <a:rPr lang="en-US" altLang="ja-JP" sz="1400" smtClean="0">
                <a:ea typeface="ＭＳ Ｐゴシック" pitchFamily="50"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smtClean="0">
                <a:ea typeface="ＭＳ Ｐゴシック" pitchFamily="50" charset="-128"/>
              </a:rPr>
            </a:br>
            <a:endParaRPr lang="en-US" altLang="ja-JP" sz="1400" smtClean="0">
              <a:ea typeface="ＭＳ Ｐゴシック" pitchFamily="50" charset="-128"/>
            </a:endParaRPr>
          </a:p>
          <a:p>
            <a:pPr lvl="1">
              <a:lnSpc>
                <a:spcPct val="20000"/>
              </a:lnSpc>
            </a:pPr>
            <a:r>
              <a:rPr lang="en-US" altLang="ja-JP" sz="1400" b="1" smtClean="0">
                <a:ea typeface="ＭＳ Ｐゴシック" pitchFamily="50" charset="-128"/>
              </a:rPr>
              <a:t>Instruct the WG Secretary to record in the minutes of the relevant WG meeting:</a:t>
            </a:r>
            <a:r>
              <a:rPr lang="en-US" altLang="ja-JP" sz="800" smtClean="0">
                <a:ea typeface="ＭＳ Ｐゴシック" pitchFamily="50" charset="-128"/>
              </a:rPr>
              <a:t> </a:t>
            </a:r>
          </a:p>
          <a:p>
            <a:pPr lvl="2">
              <a:lnSpc>
                <a:spcPct val="80000"/>
              </a:lnSpc>
            </a:pPr>
            <a:r>
              <a:rPr lang="en-US" altLang="ja-JP" sz="1400" smtClean="0">
                <a:ea typeface="ＭＳ Ｐゴシック" pitchFamily="50" charset="-128"/>
              </a:rPr>
              <a:t>That the foregoing information was provided and that slides 1 through 4 (and this slide 0, if applicable) were shown; </a:t>
            </a:r>
          </a:p>
          <a:p>
            <a:pPr lvl="2">
              <a:lnSpc>
                <a:spcPct val="80000"/>
              </a:lnSpc>
            </a:pPr>
            <a:r>
              <a:rPr lang="en-US" altLang="ja-JP" sz="1400" smtClean="0">
                <a:ea typeface="ＭＳ Ｐゴシック" pitchFamily="50"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ja-JP" sz="1400" smtClean="0">
                <a:ea typeface="ＭＳ Ｐゴシック" pitchFamily="50"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ja-JP" sz="700" smtClean="0">
              <a:ea typeface="ＭＳ Ｐゴシック" pitchFamily="50" charset="-128"/>
            </a:endParaRPr>
          </a:p>
          <a:p>
            <a:pPr lvl="1">
              <a:lnSpc>
                <a:spcPct val="80000"/>
              </a:lnSpc>
              <a:spcBef>
                <a:spcPct val="5000"/>
              </a:spcBef>
            </a:pPr>
            <a:r>
              <a:rPr lang="en-US" altLang="ja-JP" sz="1400" smtClean="0">
                <a:ea typeface="ＭＳ Ｐゴシック" pitchFamily="50"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altLang="ja-JP" sz="1400" smtClean="0">
                <a:ea typeface="ＭＳ Ｐゴシック" pitchFamily="50" charset="-128"/>
              </a:rPr>
              <a:t>It is recommended that the WG chair review the guidance in </a:t>
            </a:r>
            <a:r>
              <a:rPr lang="en-US" altLang="ja-JP" sz="1400" i="1" smtClean="0">
                <a:ea typeface="ＭＳ Ｐゴシック" pitchFamily="50" charset="-128"/>
              </a:rPr>
              <a:t>IEEE-SA Standards Board Operations Manual</a:t>
            </a:r>
            <a:r>
              <a:rPr lang="en-US" altLang="ja-JP" sz="1400" smtClean="0">
                <a:ea typeface="ＭＳ Ｐゴシック" pitchFamily="50" charset="-128"/>
              </a:rPr>
              <a:t> 6.3.5 and in FAQs 12 and 12a on inclusion of potential Essential Patent Claims by incorporation or by reference.</a:t>
            </a:r>
            <a:r>
              <a:rPr lang="en-US" altLang="ja-JP" sz="1400" smtClean="0">
                <a:solidFill>
                  <a:srgbClr val="FF3300"/>
                </a:solidFill>
                <a:ea typeface="ＭＳ Ｐゴシック" pitchFamily="50" charset="-128"/>
              </a:rPr>
              <a:t> </a:t>
            </a:r>
          </a:p>
          <a:p>
            <a:pPr lvl="1">
              <a:lnSpc>
                <a:spcPct val="80000"/>
              </a:lnSpc>
              <a:spcBef>
                <a:spcPct val="5000"/>
              </a:spcBef>
              <a:buFontTx/>
              <a:buNone/>
            </a:pPr>
            <a:endParaRPr lang="en-US" altLang="ja-JP" sz="1200" smtClean="0">
              <a:ea typeface="ＭＳ Ｐゴシック" pitchFamily="50" charset="-128"/>
            </a:endParaRPr>
          </a:p>
          <a:p>
            <a:pPr lvl="1">
              <a:lnSpc>
                <a:spcPct val="80000"/>
              </a:lnSpc>
              <a:spcBef>
                <a:spcPct val="5000"/>
              </a:spcBef>
              <a:buFontTx/>
              <a:buNone/>
            </a:pPr>
            <a:r>
              <a:rPr lang="en-US" altLang="ja-JP" sz="1200" smtClean="0">
                <a:ea typeface="ＭＳ Ｐゴシック" pitchFamily="50" charset="-128"/>
              </a:rPr>
              <a:t>	Note: </a:t>
            </a:r>
            <a:r>
              <a:rPr lang="en-US" altLang="ja-JP" sz="1200" b="1" smtClean="0">
                <a:ea typeface="ＭＳ Ｐゴシック" pitchFamily="50" charset="-128"/>
              </a:rPr>
              <a:t>WG</a:t>
            </a:r>
            <a:r>
              <a:rPr lang="en-US" altLang="ja-JP" sz="1200" smtClean="0">
                <a:ea typeface="ＭＳ Ｐゴシック" pitchFamily="50" charset="-128"/>
              </a:rPr>
              <a:t> includes Working Groups, Task Groups, and other standards-developing committees with a PAR approved by the IEEE-SA Standards Board.</a:t>
            </a:r>
          </a:p>
        </p:txBody>
      </p:sp>
      <p:sp>
        <p:nvSpPr>
          <p:cNvPr id="5128" name="Text Box 5"/>
          <p:cNvSpPr txBox="1">
            <a:spLocks noChangeArrowheads="1"/>
          </p:cNvSpPr>
          <p:nvPr/>
        </p:nvSpPr>
        <p:spPr bwMode="auto">
          <a:xfrm>
            <a:off x="0" y="6524625"/>
            <a:ext cx="1914525" cy="304800"/>
          </a:xfrm>
          <a:prstGeom prst="rect">
            <a:avLst/>
          </a:prstGeom>
          <a:noFill/>
          <a:ln w="9525">
            <a:noFill/>
            <a:miter lim="800000"/>
            <a:headEnd/>
            <a:tailEnd/>
          </a:ln>
        </p:spPr>
        <p:txBody>
          <a:bodyPr wrap="none">
            <a:spAutoFit/>
          </a:bodyPr>
          <a:lstStyle/>
          <a:p>
            <a:r>
              <a:rPr lang="en-US" altLang="ja-JP" sz="1400" b="1">
                <a:latin typeface="Times New Roman" pitchFamily="16" charset="0"/>
              </a:rPr>
              <a:t>(Optional to be shown)</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日付プレースホルダ 1"/>
          <p:cNvSpPr>
            <a:spLocks noGrp="1"/>
          </p:cNvSpPr>
          <p:nvPr>
            <p:ph type="dt" sz="quarter" idx="10"/>
          </p:nvPr>
        </p:nvSpPr>
        <p:spPr/>
        <p:txBody>
          <a:bodyPr/>
          <a:lstStyle/>
          <a:p>
            <a:pPr>
              <a:defRPr/>
            </a:pPr>
            <a:r>
              <a:rPr lang="ja-JP" altLang="en-US"/>
              <a:t>November, 2010</a:t>
            </a:r>
            <a:endParaRPr lang="en-US" altLang="ja-JP"/>
          </a:p>
        </p:txBody>
      </p:sp>
      <p:sp>
        <p:nvSpPr>
          <p:cNvPr id="9" name="フッター プレースホルダ 2"/>
          <p:cNvSpPr>
            <a:spLocks noGrp="1"/>
          </p:cNvSpPr>
          <p:nvPr>
            <p:ph type="ftr" sz="quarter" idx="11"/>
          </p:nvPr>
        </p:nvSpPr>
        <p:spPr/>
        <p:txBody>
          <a:bodyPr/>
          <a:lstStyle/>
          <a:p>
            <a:pPr>
              <a:defRPr/>
            </a:pPr>
            <a:r>
              <a:rPr lang="ja-JP" altLang="en-US"/>
              <a:t>Shoichi Kitazawa, ATR</a:t>
            </a:r>
            <a:endParaRPr lang="en-US" altLang="ja-JP"/>
          </a:p>
        </p:txBody>
      </p:sp>
      <p:sp>
        <p:nvSpPr>
          <p:cNvPr id="10"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541D4279-C376-4CA7-9D38-2EB4CE777724}" type="slidenum">
              <a:rPr lang="en-US" altLang="ja-JP"/>
              <a:pPr>
                <a:defRPr/>
              </a:pPr>
              <a:t>4</a:t>
            </a:fld>
            <a:endParaRPr lang="en-US" altLang="ja-JP"/>
          </a:p>
        </p:txBody>
      </p:sp>
      <p:sp>
        <p:nvSpPr>
          <p:cNvPr id="6149"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C4B04606-54D0-4D4B-8DA8-6B63FC57C45B}" type="slidenum">
              <a:rPr lang="en-US" altLang="ja-JP">
                <a:latin typeface="Times New Roman" pitchFamily="16" charset="0"/>
              </a:rPr>
              <a:pPr algn="ctr"/>
              <a:t>4</a:t>
            </a:fld>
            <a:endParaRPr lang="en-US" altLang="ja-JP">
              <a:latin typeface="Times New Roman" pitchFamily="16" charset="0"/>
            </a:endParaRPr>
          </a:p>
        </p:txBody>
      </p:sp>
      <p:sp>
        <p:nvSpPr>
          <p:cNvPr id="6150" name="Rectangle 2"/>
          <p:cNvSpPr>
            <a:spLocks noGrp="1" noChangeArrowheads="1"/>
          </p:cNvSpPr>
          <p:nvPr>
            <p:ph type="title" idx="4294967295"/>
          </p:nvPr>
        </p:nvSpPr>
        <p:spPr>
          <a:xfrm>
            <a:off x="685800" y="685800"/>
            <a:ext cx="7772400" cy="381000"/>
          </a:xfrm>
        </p:spPr>
        <p:txBody>
          <a:bodyPr/>
          <a:lstStyle/>
          <a:p>
            <a:r>
              <a:rPr lang="en-US" altLang="ja-JP" sz="3200" u="sng" smtClean="0">
                <a:ea typeface="ＭＳ Ｐゴシック" pitchFamily="50" charset="-128"/>
              </a:rPr>
              <a:t>Participants, Patents, and Duty to Inform</a:t>
            </a:r>
          </a:p>
        </p:txBody>
      </p:sp>
      <p:sp>
        <p:nvSpPr>
          <p:cNvPr id="615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ja-JP" sz="2000" b="1" u="sng">
              <a:solidFill>
                <a:schemeClr val="tx2"/>
              </a:solidFill>
              <a:latin typeface="Helvetica" pitchFamily="34" charset="0"/>
            </a:endParaRPr>
          </a:p>
        </p:txBody>
      </p:sp>
      <p:sp>
        <p:nvSpPr>
          <p:cNvPr id="6152"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ja-JP" altLang="en-US" sz="400" b="1" u="sng">
              <a:solidFill>
                <a:srgbClr val="FF0000"/>
              </a:solidFill>
              <a:latin typeface="Times New Roman" pitchFamily="16" charset="0"/>
            </a:endParaRPr>
          </a:p>
          <a:p>
            <a:pPr marL="230188" indent="-230188">
              <a:spcBef>
                <a:spcPct val="20000"/>
              </a:spcBef>
            </a:pPr>
            <a:r>
              <a:rPr lang="ja-JP" altLang="en-US">
                <a:latin typeface="Times New Roman" pitchFamily="16" charset="0"/>
              </a:rPr>
              <a:t>	</a:t>
            </a:r>
            <a:r>
              <a:rPr lang="en-US" altLang="ja-JP" sz="1600">
                <a:latin typeface="Times New Roman" pitchFamily="16" charset="0"/>
              </a:rPr>
              <a:t>All participants in this meeting have certain obligations under the IEEE-SA Patent Policy.  Participants: </a:t>
            </a:r>
          </a:p>
          <a:p>
            <a:pPr marL="630238" lvl="1" indent="-285750">
              <a:spcBef>
                <a:spcPct val="20000"/>
              </a:spcBef>
              <a:buFontTx/>
              <a:buChar char="–"/>
            </a:pPr>
            <a:r>
              <a:rPr lang="en-US" altLang="ja-JP" sz="1600" b="1">
                <a:latin typeface="Times New Roman" pitchFamily="16"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altLang="ja-JP" sz="1400" b="1">
                <a:latin typeface="Times New Roman" pitchFamily="16"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Times New Roman" pitchFamily="16" charset="0"/>
              </a:rPr>
              <a:t> </a:t>
            </a:r>
            <a:r>
              <a:rPr lang="en-US" altLang="ja-JP" sz="1400" b="1">
                <a:latin typeface="Times New Roman" pitchFamily="16" charset="0"/>
              </a:rPr>
              <a:t>patent claims</a:t>
            </a:r>
          </a:p>
          <a:p>
            <a:pPr marL="630238" lvl="1" indent="-285750">
              <a:spcBef>
                <a:spcPct val="20000"/>
              </a:spcBef>
              <a:buFontTx/>
              <a:buChar char="–"/>
            </a:pPr>
            <a:r>
              <a:rPr lang="en-US" altLang="ja-JP" sz="1600" b="1">
                <a:latin typeface="Times New Roman" pitchFamily="16"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altLang="ja-JP" sz="1600" b="1">
                <a:latin typeface="Times New Roman" pitchFamily="16" charset="0"/>
              </a:rPr>
              <a:t>The above does not apply if the patent</a:t>
            </a:r>
            <a:r>
              <a:rPr lang="en-US" altLang="ja-JP" sz="1600" b="1">
                <a:solidFill>
                  <a:srgbClr val="FF3300"/>
                </a:solidFill>
                <a:latin typeface="Times New Roman" pitchFamily="16" charset="0"/>
              </a:rPr>
              <a:t> </a:t>
            </a:r>
            <a:r>
              <a:rPr lang="en-US" altLang="ja-JP" sz="1600" b="1">
                <a:latin typeface="Times New Roman" pitchFamily="16" charset="0"/>
              </a:rPr>
              <a:t>claim is already the subject of an Accepted Letter of Assurance that applies to the proposed standard(s) under consideration by this group</a:t>
            </a:r>
          </a:p>
          <a:p>
            <a:pPr marL="230188" indent="-230188">
              <a:spcBef>
                <a:spcPct val="20000"/>
              </a:spcBef>
            </a:pPr>
            <a:r>
              <a:rPr lang="en-GB" altLang="ja-JP" sz="1600" b="1">
                <a:latin typeface="Times New Roman" pitchFamily="16" charset="0"/>
              </a:rPr>
              <a:t>		Quoted text excerpted from IEEE-SA Standards Board Bylaws subclause 6.2</a:t>
            </a:r>
            <a:endParaRPr lang="en-US" altLang="ja-JP" sz="1600" b="1">
              <a:latin typeface="Times New Roman" pitchFamily="16" charset="0"/>
            </a:endParaRPr>
          </a:p>
          <a:p>
            <a:pPr marL="230188" indent="-230188">
              <a:spcBef>
                <a:spcPct val="20000"/>
              </a:spcBef>
              <a:buFontTx/>
              <a:buChar char="•"/>
            </a:pPr>
            <a:r>
              <a:rPr lang="en-US" altLang="ja-JP" sz="1600">
                <a:latin typeface="Times New Roman" pitchFamily="16" charset="0"/>
              </a:rPr>
              <a:t>Early identification of holders of potential Essential Patent Claims is strongly encouraged</a:t>
            </a:r>
          </a:p>
          <a:p>
            <a:pPr marL="230188" indent="-230188">
              <a:spcBef>
                <a:spcPct val="20000"/>
              </a:spcBef>
              <a:buFontTx/>
              <a:buChar char="•"/>
            </a:pPr>
            <a:r>
              <a:rPr lang="en-US" altLang="ja-JP" sz="1600">
                <a:latin typeface="Times New Roman" pitchFamily="16" charset="0"/>
              </a:rPr>
              <a:t>No duty to perform a patent search</a:t>
            </a:r>
            <a:endParaRPr lang="en-GB" altLang="ja-JP" sz="1600">
              <a:latin typeface="Times New Roman" pitchFamily="16" charset="0"/>
            </a:endParaRPr>
          </a:p>
        </p:txBody>
      </p:sp>
      <p:sp>
        <p:nvSpPr>
          <p:cNvPr id="615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#1</a:t>
            </a:r>
            <a:endParaRPr lang="en-US" altLang="ja-JP" sz="2400">
              <a:latin typeface="Times New Roman" pitchFamily="16"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p:txBody>
          <a:bodyPr/>
          <a:lstStyle/>
          <a:p>
            <a:pPr>
              <a:defRPr/>
            </a:pPr>
            <a:r>
              <a:rPr lang="ja-JP" altLang="en-US"/>
              <a:t>November, 2010</a:t>
            </a:r>
            <a:endParaRPr lang="en-US" altLang="ja-JP"/>
          </a:p>
        </p:txBody>
      </p:sp>
      <p:sp>
        <p:nvSpPr>
          <p:cNvPr id="8" name="フッター プレースホルダ 2"/>
          <p:cNvSpPr>
            <a:spLocks noGrp="1"/>
          </p:cNvSpPr>
          <p:nvPr>
            <p:ph type="ftr" sz="quarter" idx="11"/>
          </p:nvPr>
        </p:nvSpPr>
        <p:spPr/>
        <p:txBody>
          <a:bodyPr/>
          <a:lstStyle/>
          <a:p>
            <a:pPr>
              <a:defRPr/>
            </a:pPr>
            <a:r>
              <a:rPr lang="ja-JP" altLang="en-US" dirty="0"/>
              <a:t>Shoichi Kitazawa, ATR</a:t>
            </a:r>
            <a:endParaRPr lang="en-US" altLang="ja-JP" dirty="0"/>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B21B68C7-C6C6-485D-A5CA-1288093F936D}" type="slidenum">
              <a:rPr lang="en-US" altLang="ja-JP"/>
              <a:pPr>
                <a:defRPr/>
              </a:pPr>
              <a:t>5</a:t>
            </a:fld>
            <a:endParaRPr lang="en-US" altLang="ja-JP"/>
          </a:p>
        </p:txBody>
      </p:sp>
      <p:sp>
        <p:nvSpPr>
          <p:cNvPr id="7173"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B616E6E0-9BF9-4AF2-8B0A-D34669061A89}" type="slidenum">
              <a:rPr lang="en-US" altLang="ja-JP">
                <a:latin typeface="Times New Roman" pitchFamily="16" charset="0"/>
              </a:rPr>
              <a:pPr algn="ctr"/>
              <a:t>5</a:t>
            </a:fld>
            <a:endParaRPr lang="en-US" altLang="ja-JP">
              <a:latin typeface="Times New Roman" pitchFamily="16" charset="0"/>
            </a:endParaRPr>
          </a:p>
        </p:txBody>
      </p:sp>
      <p:sp>
        <p:nvSpPr>
          <p:cNvPr id="7174" name="Rectangle 2"/>
          <p:cNvSpPr>
            <a:spLocks noGrp="1" noChangeArrowheads="1"/>
          </p:cNvSpPr>
          <p:nvPr>
            <p:ph type="title" idx="4294967295"/>
          </p:nvPr>
        </p:nvSpPr>
        <p:spPr/>
        <p:txBody>
          <a:bodyPr/>
          <a:lstStyle/>
          <a:p>
            <a:r>
              <a:rPr lang="en-GB" altLang="ja-JP" u="sng" smtClean="0">
                <a:ea typeface="ＭＳ Ｐゴシック" pitchFamily="50" charset="-128"/>
              </a:rPr>
              <a:t>Patent Related Links</a:t>
            </a:r>
            <a:endParaRPr lang="en-US" altLang="ja-JP" u="sng" smtClean="0">
              <a:ea typeface="ＭＳ Ｐゴシック" pitchFamily="50" charset="-128"/>
            </a:endParaRPr>
          </a:p>
        </p:txBody>
      </p:sp>
      <p:sp>
        <p:nvSpPr>
          <p:cNvPr id="7175"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ja-JP" altLang="en-US" sz="2400" smtClean="0">
                <a:ea typeface="ＭＳ Ｐゴシック" pitchFamily="50" charset="-128"/>
                <a:cs typeface="Times New Roman" pitchFamily="16" charset="0"/>
              </a:rPr>
              <a:t>	</a:t>
            </a:r>
            <a:r>
              <a:rPr lang="en-US" altLang="ja-JP" smtClean="0">
                <a:ea typeface="ＭＳ Ｐゴシック" pitchFamily="50" charset="-128"/>
                <a:cs typeface="Times New Roman" pitchFamily="16" charset="0"/>
              </a:rPr>
              <a:t>All participants should be familiar with their obligations under the IEEE-SA Policies &amp; Procedures for standards development.</a:t>
            </a:r>
          </a:p>
          <a:p>
            <a:pPr lvl="1">
              <a:lnSpc>
                <a:spcPct val="90000"/>
              </a:lnSpc>
              <a:buFontTx/>
              <a:buNone/>
            </a:pPr>
            <a:r>
              <a:rPr lang="en-US" altLang="ja-JP" smtClean="0">
                <a:ea typeface="ＭＳ Ｐゴシック" pitchFamily="50" charset="-128"/>
                <a:cs typeface="Times New Roman" pitchFamily="16" charset="0"/>
              </a:rPr>
              <a:t>	Patent Policy is stated in these sources:</a:t>
            </a:r>
          </a:p>
          <a:p>
            <a:pPr lvl="1">
              <a:lnSpc>
                <a:spcPct val="90000"/>
              </a:lnSpc>
              <a:buFontTx/>
              <a:buNone/>
            </a:pPr>
            <a:r>
              <a:rPr lang="en-GB" altLang="ja-JP" smtClean="0">
                <a:ea typeface="ＭＳ Ｐゴシック" pitchFamily="50" charset="-128"/>
                <a:cs typeface="Times New Roman" pitchFamily="16" charset="0"/>
              </a:rPr>
              <a:t>		IEEE-SA Standards Boards Bylaws</a:t>
            </a:r>
          </a:p>
          <a:p>
            <a:pPr lvl="1">
              <a:lnSpc>
                <a:spcPct val="90000"/>
              </a:lnSpc>
              <a:buFontTx/>
              <a:buNone/>
            </a:pPr>
            <a:r>
              <a:rPr lang="en-US" altLang="ja-JP" sz="2500" smtClean="0">
                <a:ea typeface="ＭＳ Ｐゴシック" pitchFamily="50" charset="-128"/>
                <a:cs typeface="Times New Roman" pitchFamily="16" charset="0"/>
              </a:rPr>
              <a:t>		</a:t>
            </a:r>
            <a:r>
              <a:rPr lang="en-US" altLang="ja-JP" sz="2500" i="1" smtClean="0">
                <a:ea typeface="ＭＳ Ｐゴシック" pitchFamily="50" charset="-128"/>
                <a:cs typeface="Times New Roman" pitchFamily="16" charset="0"/>
              </a:rPr>
              <a:t>http://standards.ieee.org/guides/bylaws/sect6-7.html#6</a:t>
            </a:r>
          </a:p>
          <a:p>
            <a:pPr lvl="1">
              <a:lnSpc>
                <a:spcPct val="90000"/>
              </a:lnSpc>
              <a:buFontTx/>
              <a:buNone/>
            </a:pPr>
            <a:r>
              <a:rPr lang="en-GB" altLang="ja-JP" smtClean="0">
                <a:ea typeface="ＭＳ Ｐゴシック" pitchFamily="50" charset="-128"/>
                <a:cs typeface="Times New Roman" pitchFamily="16" charset="0"/>
              </a:rPr>
              <a:t>		IEEE-SA Standards Board Operations Manual</a:t>
            </a:r>
          </a:p>
          <a:p>
            <a:pPr lvl="1">
              <a:lnSpc>
                <a:spcPct val="90000"/>
              </a:lnSpc>
              <a:buFontTx/>
              <a:buNone/>
            </a:pPr>
            <a:r>
              <a:rPr lang="en-US" altLang="ja-JP" smtClean="0">
                <a:ea typeface="ＭＳ Ｐゴシック" pitchFamily="50" charset="-128"/>
                <a:cs typeface="Times New Roman" pitchFamily="16" charset="0"/>
              </a:rPr>
              <a:t>		</a:t>
            </a:r>
            <a:r>
              <a:rPr lang="en-US" altLang="ja-JP" sz="2500" i="1" smtClean="0">
                <a:ea typeface="ＭＳ Ｐゴシック" pitchFamily="50" charset="-128"/>
                <a:cs typeface="Times New Roman" pitchFamily="16" charset="0"/>
              </a:rPr>
              <a:t>http://standards.ieee.org/guides/opman/sect6.html#6.3</a:t>
            </a:r>
            <a:endParaRPr lang="en-US" altLang="ja-JP" smtClean="0">
              <a:ea typeface="ＭＳ Ｐゴシック" pitchFamily="50" charset="-128"/>
              <a:cs typeface="Times New Roman" pitchFamily="16" charset="0"/>
            </a:endParaRPr>
          </a:p>
          <a:p>
            <a:pPr lvl="1">
              <a:lnSpc>
                <a:spcPct val="90000"/>
              </a:lnSpc>
              <a:buFontTx/>
              <a:buNone/>
            </a:pPr>
            <a:r>
              <a:rPr lang="en-US" altLang="ja-JP" smtClean="0">
                <a:ea typeface="ＭＳ Ｐゴシック" pitchFamily="50" charset="-128"/>
                <a:cs typeface="Times New Roman" pitchFamily="16" charset="0"/>
              </a:rPr>
              <a:t>	Material about the patent policy is available at </a:t>
            </a:r>
          </a:p>
          <a:p>
            <a:pPr lvl="1">
              <a:lnSpc>
                <a:spcPct val="90000"/>
              </a:lnSpc>
              <a:buFontTx/>
              <a:buNone/>
            </a:pPr>
            <a:r>
              <a:rPr lang="en-US" altLang="ja-JP" smtClean="0">
                <a:ea typeface="ＭＳ Ｐゴシック" pitchFamily="50" charset="-128"/>
                <a:cs typeface="Times New Roman" pitchFamily="16" charset="0"/>
              </a:rPr>
              <a:t>		</a:t>
            </a:r>
            <a:r>
              <a:rPr lang="en-US" altLang="ja-JP" sz="2500" i="1" smtClean="0">
                <a:ea typeface="ＭＳ Ｐゴシック" pitchFamily="50" charset="-128"/>
                <a:cs typeface="Times New Roman" pitchFamily="16" charset="0"/>
              </a:rPr>
              <a:t>http://standards.ieee.org/board/pat/pat-material.html</a:t>
            </a:r>
          </a:p>
        </p:txBody>
      </p:sp>
      <p:sp>
        <p:nvSpPr>
          <p:cNvPr id="7176"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#2</a:t>
            </a:r>
            <a:endParaRPr lang="en-US" altLang="ja-JP" sz="2400">
              <a:latin typeface="Times New Roman" pitchFamily="1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p:txBody>
          <a:bodyPr/>
          <a:lstStyle/>
          <a:p>
            <a:pPr>
              <a:defRPr/>
            </a:pPr>
            <a:r>
              <a:rPr lang="ja-JP" altLang="en-US"/>
              <a:t>November, 2010</a:t>
            </a:r>
            <a:endParaRPr lang="en-US" altLang="ja-JP"/>
          </a:p>
        </p:txBody>
      </p:sp>
      <p:sp>
        <p:nvSpPr>
          <p:cNvPr id="8" name="フッター プレースホルダ 2"/>
          <p:cNvSpPr>
            <a:spLocks noGrp="1"/>
          </p:cNvSpPr>
          <p:nvPr>
            <p:ph type="ftr" sz="quarter" idx="11"/>
          </p:nvPr>
        </p:nvSpPr>
        <p:spPr/>
        <p:txBody>
          <a:bodyPr/>
          <a:lstStyle/>
          <a:p>
            <a:pPr>
              <a:defRPr/>
            </a:pPr>
            <a:r>
              <a:rPr lang="ja-JP" altLang="en-US"/>
              <a:t>Shoichi Kitazawa, ATR</a:t>
            </a:r>
            <a:endParaRPr lang="en-US" altLang="ja-JP"/>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4D7F6795-B4DE-40F4-A18B-6AA48F76926E}" type="slidenum">
              <a:rPr lang="en-US" altLang="ja-JP"/>
              <a:pPr>
                <a:defRPr/>
              </a:pPr>
              <a:t>6</a:t>
            </a:fld>
            <a:endParaRPr lang="en-US" altLang="ja-JP"/>
          </a:p>
        </p:txBody>
      </p:sp>
      <p:sp>
        <p:nvSpPr>
          <p:cNvPr id="8197"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C4CFBA25-224C-4623-9A19-F4258B0EE874}" type="slidenum">
              <a:rPr lang="en-US" altLang="ja-JP">
                <a:latin typeface="Times New Roman" pitchFamily="16" charset="0"/>
              </a:rPr>
              <a:pPr algn="ctr"/>
              <a:t>6</a:t>
            </a:fld>
            <a:endParaRPr lang="en-US" altLang="ja-JP">
              <a:latin typeface="Times New Roman" pitchFamily="16" charset="0"/>
            </a:endParaRPr>
          </a:p>
        </p:txBody>
      </p:sp>
      <p:sp>
        <p:nvSpPr>
          <p:cNvPr id="8198" name="Rectangle 2"/>
          <p:cNvSpPr>
            <a:spLocks noGrp="1" noChangeArrowheads="1"/>
          </p:cNvSpPr>
          <p:nvPr>
            <p:ph type="title" idx="4294967295"/>
          </p:nvPr>
        </p:nvSpPr>
        <p:spPr/>
        <p:txBody>
          <a:bodyPr/>
          <a:lstStyle/>
          <a:p>
            <a:r>
              <a:rPr lang="en-US" altLang="ja-JP" u="sng" smtClean="0">
                <a:ea typeface="ＭＳ Ｐゴシック" pitchFamily="50" charset="-128"/>
              </a:rPr>
              <a:t>Call for Potentially Essential Patents</a:t>
            </a:r>
          </a:p>
        </p:txBody>
      </p:sp>
      <p:sp>
        <p:nvSpPr>
          <p:cNvPr id="8199" name="Rectangle 3"/>
          <p:cNvSpPr>
            <a:spLocks noGrp="1" noChangeArrowheads="1"/>
          </p:cNvSpPr>
          <p:nvPr>
            <p:ph type="body" idx="4294967295"/>
          </p:nvPr>
        </p:nvSpPr>
        <p:spPr>
          <a:xfrm>
            <a:off x="762000" y="1981200"/>
            <a:ext cx="7772400" cy="4114800"/>
          </a:xfrm>
        </p:spPr>
        <p:txBody>
          <a:bodyPr/>
          <a:lstStyle/>
          <a:p>
            <a:r>
              <a:rPr lang="en-US" altLang="ja-JP" sz="2800" smtClean="0">
                <a:ea typeface="ＭＳ Ｐゴシック" pitchFamily="50"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2000" smtClean="0">
                <a:ea typeface="ＭＳ Ｐゴシック" pitchFamily="50" charset="-128"/>
              </a:rPr>
              <a:t>Either speak up now or</a:t>
            </a:r>
          </a:p>
          <a:p>
            <a:pPr lvl="1"/>
            <a:r>
              <a:rPr lang="en-US" altLang="ja-JP" sz="2000" smtClean="0">
                <a:ea typeface="ＭＳ Ｐゴシック" pitchFamily="50" charset="-128"/>
              </a:rPr>
              <a:t>Provide the chair of this group with the identity of the holder(s) of any and all such claims as soon as possible or</a:t>
            </a:r>
          </a:p>
          <a:p>
            <a:pPr lvl="1"/>
            <a:r>
              <a:rPr lang="en-US" altLang="ja-JP" sz="2000" smtClean="0">
                <a:ea typeface="ＭＳ Ｐゴシック" pitchFamily="50" charset="-128"/>
              </a:rPr>
              <a:t>Cause an LOA to be submitted</a:t>
            </a:r>
          </a:p>
        </p:txBody>
      </p:sp>
      <p:sp>
        <p:nvSpPr>
          <p:cNvPr id="820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p:txBody>
          <a:bodyPr/>
          <a:lstStyle/>
          <a:p>
            <a:pPr>
              <a:defRPr/>
            </a:pPr>
            <a:r>
              <a:rPr lang="ja-JP" altLang="en-US"/>
              <a:t>November, 2010</a:t>
            </a:r>
            <a:endParaRPr lang="en-US" altLang="ja-JP"/>
          </a:p>
        </p:txBody>
      </p:sp>
      <p:sp>
        <p:nvSpPr>
          <p:cNvPr id="8" name="フッター プレースホルダ 2"/>
          <p:cNvSpPr>
            <a:spLocks noGrp="1"/>
          </p:cNvSpPr>
          <p:nvPr>
            <p:ph type="ftr" sz="quarter" idx="11"/>
          </p:nvPr>
        </p:nvSpPr>
        <p:spPr/>
        <p:txBody>
          <a:bodyPr/>
          <a:lstStyle/>
          <a:p>
            <a:pPr>
              <a:defRPr/>
            </a:pPr>
            <a:r>
              <a:rPr lang="ja-JP" altLang="en-US"/>
              <a:t>Shoichi Kitazawa, ATR</a:t>
            </a:r>
            <a:endParaRPr lang="en-US" altLang="ja-JP"/>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1839DD49-4891-4C3B-9B47-19703A0A3BD9}" type="slidenum">
              <a:rPr lang="en-US" altLang="ja-JP"/>
              <a:pPr>
                <a:defRPr/>
              </a:pPr>
              <a:t>7</a:t>
            </a:fld>
            <a:endParaRPr lang="en-US" altLang="ja-JP"/>
          </a:p>
        </p:txBody>
      </p:sp>
      <p:sp>
        <p:nvSpPr>
          <p:cNvPr id="9221"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46C3C2CA-C5E1-45A7-A5A9-A5F43E4F3E52}" type="slidenum">
              <a:rPr lang="en-US" altLang="ja-JP">
                <a:latin typeface="Times New Roman" pitchFamily="16" charset="0"/>
              </a:rPr>
              <a:pPr algn="ctr"/>
              <a:t>7</a:t>
            </a:fld>
            <a:endParaRPr lang="en-US" altLang="ja-JP">
              <a:latin typeface="Times New Roman" pitchFamily="16" charset="0"/>
            </a:endParaRPr>
          </a:p>
        </p:txBody>
      </p:sp>
      <p:sp>
        <p:nvSpPr>
          <p:cNvPr id="9222" name="Rectangle 2"/>
          <p:cNvSpPr>
            <a:spLocks noGrp="1" noChangeArrowheads="1"/>
          </p:cNvSpPr>
          <p:nvPr>
            <p:ph type="title" idx="4294967295"/>
          </p:nvPr>
        </p:nvSpPr>
        <p:spPr>
          <a:xfrm>
            <a:off x="685800" y="685800"/>
            <a:ext cx="7772400" cy="1087438"/>
          </a:xfrm>
        </p:spPr>
        <p:txBody>
          <a:bodyPr/>
          <a:lstStyle/>
          <a:p>
            <a:r>
              <a:rPr lang="en-US" altLang="ja-JP" u="sng" smtClean="0">
                <a:ea typeface="ＭＳ Ｐゴシック" pitchFamily="50" charset="-128"/>
              </a:rPr>
              <a:t>Other Guidelines for IEEE WG Meetings</a:t>
            </a:r>
          </a:p>
        </p:txBody>
      </p:sp>
      <p:sp>
        <p:nvSpPr>
          <p:cNvPr id="9223" name="Rectangle 4"/>
          <p:cNvSpPr>
            <a:spLocks noChangeArrowheads="1"/>
          </p:cNvSpPr>
          <p:nvPr/>
        </p:nvSpPr>
        <p:spPr bwMode="auto">
          <a:xfrm>
            <a:off x="533400" y="1593850"/>
            <a:ext cx="8229600" cy="45720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ja-JP" altLang="en-US" sz="500" b="1" u="sng">
              <a:solidFill>
                <a:srgbClr val="FF0000"/>
              </a:solidFill>
              <a:latin typeface="Times New Roman" pitchFamily="16" charset="0"/>
            </a:endParaRPr>
          </a:p>
          <a:p>
            <a:pPr marL="230188" indent="-230188">
              <a:lnSpc>
                <a:spcPct val="80000"/>
              </a:lnSpc>
              <a:spcBef>
                <a:spcPct val="20000"/>
              </a:spcBef>
              <a:spcAft>
                <a:spcPct val="40000"/>
              </a:spcAft>
              <a:buFontTx/>
              <a:buChar char="•"/>
            </a:pPr>
            <a:r>
              <a:rPr lang="en-US" altLang="ja-JP" sz="2000">
                <a:latin typeface="Times New Roman" pitchFamily="16"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the interpretation, validity, or essentiality of patents/patent claims. </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specific license rates, terms, or conditions.</a:t>
            </a:r>
          </a:p>
          <a:p>
            <a:pPr marL="1143000" lvl="2" indent="-228600">
              <a:lnSpc>
                <a:spcPct val="80000"/>
              </a:lnSpc>
              <a:spcBef>
                <a:spcPct val="20000"/>
              </a:spcBef>
              <a:spcAft>
                <a:spcPct val="40000"/>
              </a:spcAft>
              <a:buFontTx/>
              <a:buChar char="•"/>
            </a:pPr>
            <a:r>
              <a:rPr lang="en-US" altLang="ja-JP" sz="1600">
                <a:latin typeface="Times New Roman" pitchFamily="16"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altLang="ja-JP" sz="1600">
                <a:latin typeface="Times New Roman" pitchFamily="16" charset="0"/>
              </a:rPr>
              <a:t>Technical considerations remain primary focus</a:t>
            </a:r>
            <a:endParaRPr lang="en-US" altLang="ja-JP" sz="1600">
              <a:latin typeface="Times New Roman" pitchFamily="16" charset="0"/>
            </a:endParaRP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the status or substance of ongoing or threatened litigation.</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be silent if inappropriate topics are discussed </a:t>
            </a:r>
            <a:r>
              <a:rPr lang="en-US" altLang="ja-JP" sz="1800" b="1"/>
              <a:t>…</a:t>
            </a:r>
            <a:r>
              <a:rPr lang="en-US" altLang="ja-JP" sz="1800" b="1">
                <a:latin typeface="Times New Roman" pitchFamily="16" charset="0"/>
              </a:rPr>
              <a:t> do formally object.</a:t>
            </a:r>
          </a:p>
          <a:p>
            <a:pPr marL="230188" indent="-230188" algn="ctr">
              <a:lnSpc>
                <a:spcPct val="80000"/>
              </a:lnSpc>
              <a:spcBef>
                <a:spcPct val="20000"/>
              </a:spcBef>
            </a:pPr>
            <a:r>
              <a:rPr lang="en-US" altLang="ja-JP">
                <a:latin typeface="Times New Roman" pitchFamily="16" charset="0"/>
              </a:rPr>
              <a:t>---------------------------------------------------------------   </a:t>
            </a:r>
            <a:endParaRPr lang="en-US" altLang="ja-JP" sz="1400">
              <a:latin typeface="Times New Roman" pitchFamily="16" charset="0"/>
            </a:endParaRPr>
          </a:p>
          <a:p>
            <a:pPr marL="230188" indent="-230188" algn="ctr">
              <a:lnSpc>
                <a:spcPct val="80000"/>
              </a:lnSpc>
              <a:spcBef>
                <a:spcPct val="20000"/>
              </a:spcBef>
            </a:pPr>
            <a:r>
              <a:rPr lang="en-US" altLang="ja-JP" sz="1400">
                <a:latin typeface="Times New Roman" pitchFamily="16" charset="0"/>
              </a:rPr>
              <a:t>See </a:t>
            </a:r>
            <a:r>
              <a:rPr lang="en-US" altLang="ja-JP" sz="1400" i="1">
                <a:latin typeface="Times New Roman" pitchFamily="16" charset="0"/>
              </a:rPr>
              <a:t>IEEE-SA Standards Board Operations Manual</a:t>
            </a:r>
            <a:r>
              <a:rPr lang="en-US" altLang="ja-JP" sz="1400">
                <a:latin typeface="Times New Roman" pitchFamily="16" charset="0"/>
              </a:rPr>
              <a:t>, clause 5.3.10 and </a:t>
            </a:r>
            <a:r>
              <a:rPr lang="en-GB" altLang="ja-JP" sz="1400">
                <a:latin typeface="Times New Roman" pitchFamily="16" charset="0"/>
              </a:rPr>
              <a:t>“Promoting Competition and Innovation: What You Need to Know about the IEEE Standards Association's Antitrust and Competition Policy”</a:t>
            </a:r>
            <a:r>
              <a:rPr lang="en-US" altLang="ja-JP" sz="1400">
                <a:latin typeface="Times New Roman" pitchFamily="16" charset="0"/>
              </a:rPr>
              <a:t> for more details.</a:t>
            </a:r>
          </a:p>
        </p:txBody>
      </p:sp>
      <p:sp>
        <p:nvSpPr>
          <p:cNvPr id="9224"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#4</a:t>
            </a:r>
            <a:endParaRPr lang="en-US" altLang="ja-JP" sz="2400">
              <a:latin typeface="Times New Roman" pitchFamily="16"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r>
              <a:rPr kumimoji="1" lang="en-US" altLang="ja-JP" smtClean="0">
                <a:ea typeface="ＭＳ Ｐゴシック" pitchFamily="50" charset="-128"/>
              </a:rPr>
              <a:t>Agenda</a:t>
            </a:r>
            <a:endParaRPr kumimoji="1" lang="ja-JP" altLang="en-US" smtClean="0">
              <a:ea typeface="ＭＳ Ｐゴシック" pitchFamily="50" charset="-128"/>
            </a:endParaRPr>
          </a:p>
        </p:txBody>
      </p:sp>
      <p:sp>
        <p:nvSpPr>
          <p:cNvPr id="4" name="日付プレースホルダ 3"/>
          <p:cNvSpPr>
            <a:spLocks noGrp="1"/>
          </p:cNvSpPr>
          <p:nvPr>
            <p:ph type="dt" sz="quarter" idx="10"/>
          </p:nvPr>
        </p:nvSpPr>
        <p:spPr/>
        <p:txBody>
          <a:bodyPr/>
          <a:lstStyle/>
          <a:p>
            <a:pPr>
              <a:defRPr/>
            </a:pPr>
            <a:r>
              <a:rPr lang="ja-JP" altLang="en-US"/>
              <a:t>November, 2010</a:t>
            </a:r>
            <a:endParaRPr lang="en-US" altLang="ja-JP"/>
          </a:p>
        </p:txBody>
      </p:sp>
      <p:sp>
        <p:nvSpPr>
          <p:cNvPr id="5" name="フッター プレースホルダ 4"/>
          <p:cNvSpPr>
            <a:spLocks noGrp="1"/>
          </p:cNvSpPr>
          <p:nvPr>
            <p:ph type="ftr" sz="quarter" idx="11"/>
          </p:nvPr>
        </p:nvSpPr>
        <p:spPr/>
        <p:txBody>
          <a:bodyPr/>
          <a:lstStyle/>
          <a:p>
            <a:pPr>
              <a:defRPr/>
            </a:pPr>
            <a:r>
              <a:rPr lang="ja-JP" altLang="en-US"/>
              <a:t>Shoichi Kitazawa, ATR</a:t>
            </a:r>
            <a:endParaRPr lang="en-US" altLang="ja-JP"/>
          </a:p>
        </p:txBody>
      </p:sp>
      <p:sp>
        <p:nvSpPr>
          <p:cNvPr id="6" name="スライド番号プレースホルダ 5"/>
          <p:cNvSpPr>
            <a:spLocks noGrp="1"/>
          </p:cNvSpPr>
          <p:nvPr>
            <p:ph type="sldNum" sz="quarter" idx="12"/>
          </p:nvPr>
        </p:nvSpPr>
        <p:spPr>
          <a:xfrm>
            <a:off x="4395788" y="6475413"/>
            <a:ext cx="428625" cy="182562"/>
          </a:xfrm>
        </p:spPr>
        <p:txBody>
          <a:bodyPr/>
          <a:lstStyle/>
          <a:p>
            <a:pPr>
              <a:defRPr/>
            </a:pPr>
            <a:r>
              <a:rPr lang="en-US" altLang="ja-JP"/>
              <a:t>Slide </a:t>
            </a:r>
            <a:fld id="{28048677-D912-470F-B4EC-AA94E10E2B6E}" type="slidenum">
              <a:rPr lang="en-US" altLang="ja-JP"/>
              <a:pPr>
                <a:defRPr/>
              </a:pPr>
              <a:t>8</a:t>
            </a:fld>
            <a:endParaRPr lang="en-US" altLang="ja-JP"/>
          </a:p>
        </p:txBody>
      </p:sp>
      <p:graphicFrame>
        <p:nvGraphicFramePr>
          <p:cNvPr id="8" name="コンテンツ プレースホルダ 7"/>
          <p:cNvGraphicFramePr>
            <a:graphicFrameLocks noGrp="1"/>
          </p:cNvGraphicFramePr>
          <p:nvPr>
            <p:ph idx="1"/>
          </p:nvPr>
        </p:nvGraphicFramePr>
        <p:xfrm>
          <a:off x="251401" y="1844675"/>
          <a:ext cx="8281412" cy="3320416"/>
        </p:xfrm>
        <a:graphic>
          <a:graphicData uri="http://schemas.openxmlformats.org/drawingml/2006/table">
            <a:tbl>
              <a:tblPr/>
              <a:tblGrid>
                <a:gridCol w="504069"/>
                <a:gridCol w="5040700"/>
                <a:gridCol w="1656230"/>
                <a:gridCol w="393338"/>
                <a:gridCol w="687075"/>
              </a:tblGrid>
              <a:tr h="287338">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rgbClr val="000000"/>
                          </a:solidFill>
                          <a:effectLst/>
                          <a:latin typeface="Times New Roman" pitchFamily="16" charset="0"/>
                          <a:ea typeface="ＭＳ Ｐゴシック" pitchFamily="50" charset="-128"/>
                        </a:rPr>
                        <a:t>AGENDA IEEE 802.15 IG SRU MEETING</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rgbClr val="000000"/>
                          </a:solidFill>
                          <a:effectLst/>
                          <a:latin typeface="Times New Roman" pitchFamily="16" charset="0"/>
                          <a:ea typeface="ＭＳ Ｐゴシック" pitchFamily="50" charset="-128"/>
                        </a:rPr>
                        <a:t>71st IEEE 802.15 WPAN MEETING</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rgbClr val="000000"/>
                          </a:solidFill>
                          <a:effectLst/>
                          <a:latin typeface="Times New Roman" pitchFamily="16" charset="0"/>
                          <a:ea typeface="ＭＳ Ｐゴシック" pitchFamily="50" charset="-128"/>
                        </a:rPr>
                        <a:t>Marina Bay Sands Hotel, 10 Bayfront Ave, Singapore</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rgbClr val="000000"/>
                          </a:solidFill>
                          <a:effectLst/>
                          <a:latin typeface="Times New Roman" pitchFamily="16" charset="0"/>
                          <a:ea typeface="ＭＳ Ｐゴシック" pitchFamily="50" charset="-128"/>
                        </a:rPr>
                        <a:t>March 13-18, 2011</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Arial"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0" i="0" u="none" strike="noStrike" cap="none" normalizeH="0" baseline="0" smtClean="0">
                        <a:ln>
                          <a:noFill/>
                        </a:ln>
                        <a:solidFill>
                          <a:schemeClr val="tx1"/>
                        </a:solidFill>
                        <a:effectLst/>
                        <a:latin typeface="Arial"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Arial"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0" i="0" u="none" strike="noStrike" cap="none" normalizeH="0" baseline="0" smtClean="0">
                        <a:ln>
                          <a:noFill/>
                        </a:ln>
                        <a:solidFill>
                          <a:schemeClr val="tx1"/>
                        </a:solidFill>
                        <a:effectLst/>
                        <a:latin typeface="Arial"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0" i="0" u="none" strike="noStrike" cap="none" normalizeH="0" baseline="0" smtClean="0">
                        <a:ln>
                          <a:noFill/>
                        </a:ln>
                        <a:solidFill>
                          <a:schemeClr val="tx1"/>
                        </a:solidFill>
                        <a:effectLst/>
                        <a:latin typeface="Arial"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ＭＳ Ｐゴシック" pitchFamily="50" charset="-128"/>
                        </a:rPr>
                        <a:t>Wednesday 16 March, AM1</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600" b="1" i="0" u="none" strike="noStrike" cap="none" normalizeH="0" baseline="0" smtClean="0">
                        <a:ln>
                          <a:noFill/>
                        </a:ln>
                        <a:solidFill>
                          <a:schemeClr val="tx1"/>
                        </a:solidFill>
                        <a:effectLst/>
                        <a:latin typeface="Times New Roman" pitchFamily="16" charset="0"/>
                        <a:ea typeface="ＭＳ Ｐゴシック" pitchFamily="50" charset="-128"/>
                      </a:endParaRPr>
                    </a:p>
                  </a:txBody>
                  <a:tcPr marL="9525" marR="9525" marT="9525" marB="0" anchor="b" horzOverflow="overflow">
                    <a:lnL>
                      <a:noFill/>
                    </a:lnL>
                    <a:lnR>
                      <a:noFill/>
                    </a:lnR>
                    <a:lnT>
                      <a:noFill/>
                    </a:lnT>
                    <a:lnB>
                      <a:noFill/>
                    </a:lnB>
                    <a:lnTlToBr>
                      <a:noFill/>
                    </a:lnTlToBr>
                    <a:lnBlToTr>
                      <a:noFill/>
                    </a:lnBlToTr>
                    <a:noFill/>
                  </a:tcPr>
                </a:tc>
              </a:tr>
              <a:tr h="219075">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ＭＳ Ｐゴシック" pitchFamily="50" charset="-128"/>
                        </a:rPr>
                        <a:t>1.1</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ＭＳ Ｐゴシック" pitchFamily="50" charset="-128"/>
                        </a:rPr>
                        <a:t>OPEN</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ＭＳ Ｐゴシック" pitchFamily="50" charset="-128"/>
                        </a:rPr>
                        <a:t>Shoichi Kitazawa</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ＭＳ Ｐゴシック" pitchFamily="50" charset="-128"/>
                        </a:rPr>
                        <a:t>5</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ＭＳ Ｐゴシック" pitchFamily="50" charset="-128"/>
                        </a:rPr>
                        <a:t>8:00</a:t>
                      </a:r>
                    </a:p>
                  </a:txBody>
                  <a:tcPr marL="9525" marR="9525" marT="9525" marB="0" anchor="b" horzOverflow="overflow">
                    <a:lnL>
                      <a:noFill/>
                    </a:lnL>
                    <a:lnR>
                      <a:noFill/>
                    </a:lnR>
                    <a:lnT>
                      <a:noFill/>
                    </a:lnT>
                    <a:lnB>
                      <a:noFill/>
                    </a:lnB>
                    <a:lnTlToBr>
                      <a:noFill/>
                    </a:lnTlToBr>
                    <a:lnBlToTr>
                      <a:noFill/>
                    </a:lnBlToTr>
                    <a:noFill/>
                  </a:tcPr>
                </a:tc>
              </a:tr>
              <a:tr h="25558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ＭＳ Ｐゴシック" pitchFamily="50" charset="-128"/>
                        </a:rPr>
                        <a:t>1.2</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rgbClr val="000000"/>
                          </a:solidFill>
                          <a:effectLst/>
                          <a:latin typeface="Times New Roman" pitchFamily="16" charset="0"/>
                          <a:ea typeface="ＭＳ Ｐゴシック" pitchFamily="50" charset="-128"/>
                        </a:rPr>
                        <a:t>Presentation 15-11-0161-00-0sru System concept of DSA</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ＭＳ Ｐゴシック" pitchFamily="50" charset="-128"/>
                        </a:rPr>
                        <a:t>Shoichi Kitazawa</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ＭＳ Ｐゴシック" pitchFamily="50" charset="-128"/>
                        </a:rPr>
                        <a:t>20</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ＭＳ Ｐゴシック" pitchFamily="50" charset="-128"/>
                        </a:rPr>
                        <a:t>8:05</a:t>
                      </a:r>
                    </a:p>
                  </a:txBody>
                  <a:tcPr marL="9525" marR="9525" marT="9525" marB="0" anchor="b" horzOverflow="overflow">
                    <a:lnL>
                      <a:noFill/>
                    </a:lnL>
                    <a:lnR>
                      <a:noFill/>
                    </a:lnR>
                    <a:lnT>
                      <a:noFill/>
                    </a:lnT>
                    <a:lnB>
                      <a:noFill/>
                    </a:lnB>
                    <a:lnTlToBr>
                      <a:noFill/>
                    </a:lnTlToBr>
                    <a:lnBlToTr>
                      <a:noFill/>
                    </a:lnBlToTr>
                    <a:noFill/>
                  </a:tcPr>
                </a:tc>
              </a:tr>
              <a:tr h="255588">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ＭＳ Ｐゴシック" pitchFamily="50" charset="-128"/>
                        </a:rPr>
                        <a:t>1.3</a:t>
                      </a:r>
                    </a:p>
                  </a:txBody>
                  <a:tcPr marL="9525" marR="9525" marT="9525"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rgbClr val="000000"/>
                          </a:solidFill>
                          <a:effectLst/>
                          <a:latin typeface="Times New Roman" pitchFamily="16" charset="0"/>
                          <a:ea typeface="ＭＳ Ｐゴシック" pitchFamily="50" charset="-128"/>
                        </a:rPr>
                        <a:t>Presentation 15-11-0162-00-0sru Home monitoring applications</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ＭＳ Ｐゴシック" pitchFamily="50" charset="-128"/>
                        </a:rPr>
                        <a:t>Shoichi Kitazawa</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ＭＳ Ｐゴシック" pitchFamily="50" charset="-128"/>
                        </a:rPr>
                        <a:t>20</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ＭＳ Ｐゴシック" pitchFamily="50" charset="-128"/>
                        </a:rPr>
                        <a:t>8:25</a:t>
                      </a:r>
                    </a:p>
                  </a:txBody>
                  <a:tcPr marL="9525" marR="9525" marT="9525" marB="0" anchor="b" horzOverflow="overflow">
                    <a:lnL>
                      <a:noFill/>
                    </a:lnL>
                    <a:lnR>
                      <a:noFill/>
                    </a:lnR>
                    <a:lnT>
                      <a:noFill/>
                    </a:lnT>
                    <a:lnB>
                      <a:noFill/>
                    </a:lnB>
                    <a:lnTlToBr>
                      <a:noFill/>
                    </a:lnTlToBr>
                    <a:lnBlToTr>
                      <a:noFill/>
                    </a:lnBlToTr>
                    <a:noFill/>
                  </a:tcPr>
                </a:tc>
              </a:tr>
              <a:tr h="219075">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ＭＳ Ｐゴシック" pitchFamily="50" charset="-128"/>
                        </a:rPr>
                        <a:t>1.4</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ＭＳ Ｐゴシック" pitchFamily="50" charset="-128"/>
                        </a:rPr>
                        <a:t>Presentation</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ＭＳ Ｐゴシック" pitchFamily="50" charset="-128"/>
                        </a:rPr>
                        <a:t>All</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ＭＳ Ｐゴシック" pitchFamily="50" charset="-128"/>
                        </a:rPr>
                        <a:t>30</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ＭＳ Ｐゴシック" pitchFamily="50" charset="-128"/>
                        </a:rPr>
                        <a:t>8:45</a:t>
                      </a:r>
                    </a:p>
                  </a:txBody>
                  <a:tcPr marL="9525" marR="9525" marT="9525" marB="0" anchor="b" horzOverflow="overflow">
                    <a:lnL>
                      <a:noFill/>
                    </a:lnL>
                    <a:lnR>
                      <a:noFill/>
                    </a:lnR>
                    <a:lnT>
                      <a:noFill/>
                    </a:lnT>
                    <a:lnB>
                      <a:noFill/>
                    </a:lnB>
                    <a:lnTlToBr>
                      <a:noFill/>
                    </a:lnTlToBr>
                    <a:lnBlToTr>
                      <a:noFill/>
                    </a:lnBlToTr>
                    <a:noFill/>
                  </a:tcPr>
                </a:tc>
              </a:tr>
              <a:tr h="228600">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ＭＳ Ｐゴシック" pitchFamily="50" charset="-128"/>
                        </a:rPr>
                        <a:t>1.5</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rgbClr val="000000"/>
                          </a:solidFill>
                          <a:effectLst/>
                          <a:latin typeface="Times New Roman" pitchFamily="16" charset="0"/>
                          <a:ea typeface="ＭＳ Ｐゴシック" pitchFamily="50" charset="-128"/>
                        </a:rPr>
                        <a:t>Other issues</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ＭＳ Ｐゴシック" pitchFamily="50" charset="-128"/>
                        </a:rPr>
                        <a:t>All</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ＭＳ Ｐゴシック" pitchFamily="50" charset="-128"/>
                        </a:rPr>
                        <a:t>20</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ＭＳ Ｐゴシック" pitchFamily="50" charset="-128"/>
                        </a:rPr>
                        <a:t>9:15</a:t>
                      </a:r>
                    </a:p>
                  </a:txBody>
                  <a:tcPr marL="9525" marR="9525" marT="9525" marB="0" anchor="b" horzOverflow="overflow">
                    <a:lnL>
                      <a:noFill/>
                    </a:lnL>
                    <a:lnR>
                      <a:noFill/>
                    </a:lnR>
                    <a:lnT>
                      <a:noFill/>
                    </a:lnT>
                    <a:lnB>
                      <a:noFill/>
                    </a:lnB>
                    <a:lnTlToBr>
                      <a:noFill/>
                    </a:lnTlToBr>
                    <a:lnBlToTr>
                      <a:noFill/>
                    </a:lnBlToTr>
                    <a:noFill/>
                  </a:tcPr>
                </a:tc>
              </a:tr>
              <a:tr h="228600">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ＭＳ Ｐゴシック" pitchFamily="50" charset="-128"/>
                        </a:rPr>
                        <a:t>1.6</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rgbClr val="000000"/>
                          </a:solidFill>
                          <a:effectLst/>
                          <a:latin typeface="Times New Roman" pitchFamily="16" charset="0"/>
                          <a:ea typeface="ＭＳ Ｐゴシック" pitchFamily="50" charset="-128"/>
                        </a:rPr>
                        <a:t>Adjourn</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ＭＳ Ｐゴシック" pitchFamily="50" charset="-128"/>
                        </a:rPr>
                        <a:t>Shoichi Kitazawa</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ＭＳ Ｐゴシック" pitchFamily="50" charset="-128"/>
                        </a:rPr>
                        <a:t>5</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ＭＳ Ｐゴシック" pitchFamily="50" charset="-128"/>
                        </a:rPr>
                        <a:t>9:35</a:t>
                      </a:r>
                    </a:p>
                  </a:txBody>
                  <a:tcPr marL="9525" marR="9525" marT="9525" marB="0" anchor="b" horzOverflow="overflow">
                    <a:lnL>
                      <a:noFill/>
                    </a:lnL>
                    <a:lnR>
                      <a:noFill/>
                    </a:lnR>
                    <a:lnT>
                      <a:noFill/>
                    </a:lnT>
                    <a:lnB>
                      <a:noFill/>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quarter" idx="10"/>
          </p:nvPr>
        </p:nvSpPr>
        <p:spPr/>
        <p:txBody>
          <a:bodyPr/>
          <a:lstStyle/>
          <a:p>
            <a:pPr>
              <a:defRPr/>
            </a:pPr>
            <a:r>
              <a:rPr lang="ja-JP" altLang="en-US"/>
              <a:t>November, 2010</a:t>
            </a:r>
            <a:endParaRPr lang="en-US" altLang="ja-JP"/>
          </a:p>
        </p:txBody>
      </p:sp>
      <p:sp>
        <p:nvSpPr>
          <p:cNvPr id="5" name="フッター プレースホルダ 4"/>
          <p:cNvSpPr>
            <a:spLocks noGrp="1"/>
          </p:cNvSpPr>
          <p:nvPr>
            <p:ph type="ftr" sz="quarter" idx="11"/>
          </p:nvPr>
        </p:nvSpPr>
        <p:spPr/>
        <p:txBody>
          <a:bodyPr/>
          <a:lstStyle/>
          <a:p>
            <a:pPr>
              <a:defRPr/>
            </a:pPr>
            <a:r>
              <a:rPr lang="ja-JP" altLang="en-US"/>
              <a:t>Shoichi Kitazawa, ATR</a:t>
            </a:r>
            <a:endParaRPr lang="en-US" altLang="ja-JP"/>
          </a:p>
        </p:txBody>
      </p:sp>
      <p:sp>
        <p:nvSpPr>
          <p:cNvPr id="6" name="スライド番号プレースホルダ 5"/>
          <p:cNvSpPr>
            <a:spLocks noGrp="1"/>
          </p:cNvSpPr>
          <p:nvPr>
            <p:ph type="sldNum" sz="quarter" idx="12"/>
          </p:nvPr>
        </p:nvSpPr>
        <p:spPr>
          <a:xfrm>
            <a:off x="4395788" y="6475413"/>
            <a:ext cx="428625" cy="182562"/>
          </a:xfrm>
        </p:spPr>
        <p:txBody>
          <a:bodyPr/>
          <a:lstStyle/>
          <a:p>
            <a:pPr>
              <a:defRPr/>
            </a:pPr>
            <a:r>
              <a:rPr lang="en-US" altLang="ja-JP"/>
              <a:t>Slide </a:t>
            </a:r>
            <a:fld id="{5F2C86D6-67C7-4560-830B-DACDEEA9CB41}" type="slidenum">
              <a:rPr lang="en-US" altLang="ja-JP"/>
              <a:pPr>
                <a:defRPr/>
              </a:pPr>
              <a:t>9</a:t>
            </a:fld>
            <a:endParaRPr lang="en-US" altLang="ja-JP"/>
          </a:p>
        </p:txBody>
      </p:sp>
      <p:sp>
        <p:nvSpPr>
          <p:cNvPr id="11269" name="Rectangle 2"/>
          <p:cNvSpPr>
            <a:spLocks noGrp="1" noChangeArrowheads="1"/>
          </p:cNvSpPr>
          <p:nvPr>
            <p:ph type="title"/>
          </p:nvPr>
        </p:nvSpPr>
        <p:spPr/>
        <p:txBody>
          <a:bodyPr/>
          <a:lstStyle/>
          <a:p>
            <a:r>
              <a:rPr lang="en-US" altLang="ja-JP" smtClean="0">
                <a:ea typeface="ＭＳ Ｐゴシック" pitchFamily="50" charset="-128"/>
              </a:rPr>
              <a:t>Agenda Items for the Week</a:t>
            </a:r>
          </a:p>
        </p:txBody>
      </p:sp>
      <p:sp>
        <p:nvSpPr>
          <p:cNvPr id="11270" name="Rectangle 3"/>
          <p:cNvSpPr>
            <a:spLocks noGrp="1" noChangeArrowheads="1"/>
          </p:cNvSpPr>
          <p:nvPr>
            <p:ph type="body" idx="1"/>
          </p:nvPr>
        </p:nvSpPr>
        <p:spPr/>
        <p:txBody>
          <a:bodyPr/>
          <a:lstStyle/>
          <a:p>
            <a:pPr>
              <a:lnSpc>
                <a:spcPct val="80000"/>
              </a:lnSpc>
            </a:pPr>
            <a:r>
              <a:rPr lang="en-US" altLang="ja-JP" sz="2400" smtClean="0">
                <a:ea typeface="ＭＳ Ｐゴシック" pitchFamily="50" charset="-128"/>
              </a:rPr>
              <a:t>Approve meeting minutes.</a:t>
            </a:r>
          </a:p>
          <a:p>
            <a:pPr>
              <a:lnSpc>
                <a:spcPct val="80000"/>
              </a:lnSpc>
            </a:pPr>
            <a:r>
              <a:rPr lang="en-US" altLang="ja-JP" sz="2400" smtClean="0">
                <a:ea typeface="ＭＳ Ｐゴシック" pitchFamily="50" charset="-128"/>
              </a:rPr>
              <a:t>Presentations</a:t>
            </a:r>
          </a:p>
          <a:p>
            <a:pPr>
              <a:lnSpc>
                <a:spcPct val="80000"/>
              </a:lnSpc>
            </a:pPr>
            <a:r>
              <a:rPr lang="en-US" altLang="ja-JP" sz="2400" smtClean="0">
                <a:ea typeface="ＭＳ Ｐゴシック" pitchFamily="50" charset="-128"/>
              </a:rPr>
              <a:t>Other business items </a:t>
            </a:r>
          </a:p>
          <a:p>
            <a:pPr lvl="1">
              <a:lnSpc>
                <a:spcPct val="80000"/>
              </a:lnSpc>
            </a:pPr>
            <a:r>
              <a:rPr lang="en-US" altLang="ja-JP" sz="2000" smtClean="0">
                <a:ea typeface="ＭＳ Ｐゴシック" pitchFamily="50" charset="-128"/>
              </a:rPr>
              <a:t>Next meeting</a:t>
            </a:r>
          </a:p>
          <a:p>
            <a:pPr lvl="1">
              <a:lnSpc>
                <a:spcPct val="80000"/>
              </a:lnSpc>
            </a:pPr>
            <a:r>
              <a:rPr lang="en-US" altLang="ja-JP" sz="2000" smtClean="0">
                <a:ea typeface="ＭＳ Ｐゴシック" pitchFamily="50" charset="-128"/>
              </a:rPr>
              <a:t>Call for Contributions</a:t>
            </a:r>
            <a:endParaRPr lang="en-US" altLang="ja-JP" sz="1600" smtClean="0">
              <a:ea typeface="ＭＳ Ｐゴシック" pitchFamily="50" charset="-128"/>
            </a:endParaRPr>
          </a:p>
          <a:p>
            <a:pPr>
              <a:lnSpc>
                <a:spcPct val="80000"/>
              </a:lnSpc>
            </a:pPr>
            <a:r>
              <a:rPr lang="en-US" altLang="ja-JP" sz="2400" smtClean="0">
                <a:ea typeface="ＭＳ Ｐゴシック" pitchFamily="50" charset="-128"/>
              </a:rPr>
              <a:t>Report on progress to WG</a:t>
            </a:r>
          </a:p>
          <a:p>
            <a:pPr>
              <a:lnSpc>
                <a:spcPct val="80000"/>
              </a:lnSpc>
            </a:pPr>
            <a:endParaRPr lang="ja-JP" altLang="en-US" sz="2400" smtClean="0">
              <a:ea typeface="ＭＳ Ｐゴシック" pitchFamily="50" charset="-128"/>
            </a:endParaRPr>
          </a:p>
        </p:txBody>
      </p:sp>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7" tIns="44450" rIns="90487" bIns="4445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7" tIns="44450" rIns="90487" bIns="4445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pitchFamily="50" charset="-128"/>
          </a:defRPr>
        </a:defPPr>
      </a:lstStyle>
    </a:lnDef>
    <a:txDef>
      <a:spPr bwMode="auto">
        <a:noFill/>
        <a:ln w="9525">
          <a:noFill/>
          <a:miter lim="800000"/>
          <a:headEnd/>
          <a:tailEnd/>
        </a:ln>
        <a:effectLst/>
      </a:spPr>
      <a:bodyPr vert="horz" wrap="square" lIns="0" tIns="0" rIns="0" bIns="0" numCol="1" anchor="t" anchorCtr="0" compatLnSpc="1">
        <a:prstTxWarp prst="textNoShape">
          <a:avLst/>
        </a:prstTxWarp>
        <a:spAutoFit/>
      </a:bodyPr>
      <a:lstStyle>
        <a:defPPr marL="0" marR="0" indent="0" algn="r" defTabSz="914400" rtl="0" eaLnBrk="0" fontAlgn="base" latinLnBrk="0" hangingPunct="0">
          <a:lnSpc>
            <a:spcPct val="100000"/>
          </a:lnSpc>
          <a:spcBef>
            <a:spcPct val="0"/>
          </a:spcBef>
          <a:spcAft>
            <a:spcPct val="0"/>
          </a:spcAft>
          <a:buClrTx/>
          <a:buSzTx/>
          <a:buFontTx/>
          <a:buNone/>
          <a:tabLst/>
          <a:defRPr kumimoji="0" sz="1200" b="0" i="0" u="none" strike="noStrike" kern="1200" cap="none" spc="0" normalizeH="0" baseline="0" noProof="0" smtClean="0">
            <a:ln>
              <a:noFill/>
            </a:ln>
            <a:solidFill>
              <a:schemeClr val="tx1"/>
            </a:solidFill>
            <a:effectLst/>
            <a:uLnTx/>
            <a:uFillTx/>
            <a:latin typeface="+mj-lt"/>
            <a:ea typeface="ＭＳ Ｐゴシック" pitchFamily="50" charset="-128"/>
            <a:cs typeface="+mn-cs"/>
          </a:defRPr>
        </a:defPPr>
      </a:lstStyle>
    </a:tx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2327</TotalTime>
  <Words>724</Words>
  <Application>Microsoft Office PowerPoint</Application>
  <PresentationFormat>画面に合わせる (4:3)</PresentationFormat>
  <Paragraphs>194</Paragraphs>
  <Slides>10</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Arial</vt:lpstr>
      <vt:lpstr>ＭＳ Ｐゴシック</vt:lpstr>
      <vt:lpstr>Times New Roman</vt:lpstr>
      <vt:lpstr>Helvetica</vt:lpstr>
      <vt:lpstr>IEEE-P802_15</vt:lpstr>
      <vt:lpstr>スライド 1</vt:lpstr>
      <vt:lpstr>IEEE 802.15 IG SRU  Opening Information  Singapore  March, 16,  2011</vt:lpstr>
      <vt:lpstr>Instructions for the WG Chair</vt:lpstr>
      <vt:lpstr>Participants, Patents, and Duty to Inform</vt:lpstr>
      <vt:lpstr>Patent Related Links</vt:lpstr>
      <vt:lpstr>Call for Potentially Essential Patents</vt:lpstr>
      <vt:lpstr>Other Guidelines for IEEE WG Meetings</vt:lpstr>
      <vt:lpstr>Agenda</vt:lpstr>
      <vt:lpstr>Agenda Items for the Week</vt:lpstr>
      <vt:lpstr>Draft plan of IG SRU schedule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Shoichi Kitazawa</dc:creator>
  <dc:description>&lt;doc#&gt;</dc:description>
  <cp:lastModifiedBy>kitazawa</cp:lastModifiedBy>
  <cp:revision>18</cp:revision>
  <cp:lastPrinted>1998-02-10T13:28:06Z</cp:lastPrinted>
  <dcterms:created xsi:type="dcterms:W3CDTF">2010-11-03T06:31:56Z</dcterms:created>
  <dcterms:modified xsi:type="dcterms:W3CDTF">2011-03-15T20:45:39Z</dcterms:modified>
</cp:coreProperties>
</file>