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58" r:id="rId3"/>
    <p:sldId id="275" r:id="rId4"/>
    <p:sldId id="288" r:id="rId5"/>
    <p:sldId id="284" r:id="rId6"/>
    <p:sldId id="287" r:id="rId7"/>
    <p:sldId id="285" r:id="rId8"/>
    <p:sldId id="293" r:id="rId9"/>
    <p:sldId id="269" r:id="rId10"/>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945" autoAdjust="0"/>
  </p:normalViewPr>
  <p:slideViewPr>
    <p:cSldViewPr snapToGrid="0" showGuides="1">
      <p:cViewPr varScale="1">
        <p:scale>
          <a:sx n="65" d="100"/>
          <a:sy n="65" d="100"/>
        </p:scale>
        <p:origin x="-588"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howGuides="1">
      <p:cViewPr varScale="1">
        <p:scale>
          <a:sx n="50" d="100"/>
          <a:sy n="50" d="100"/>
        </p:scale>
        <p:origin x="-1866" y="-84"/>
      </p:cViewPr>
      <p:guideLst>
        <p:guide orient="horz" pos="3107"/>
        <p:guide pos="2121"/>
      </p:guideLst>
    </p:cSldViewPr>
  </p:notes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288" y="203200"/>
            <a:ext cx="26177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ja-JP" altLang="en-US"/>
              <a:t>doc.: IEEE 802.15-&lt;doc#&gt;</a:t>
            </a:r>
            <a:endParaRPr lang="en-US" altLang="ja-JP"/>
          </a:p>
        </p:txBody>
      </p:sp>
      <p:sp>
        <p:nvSpPr>
          <p:cNvPr id="3075" name="Rectangle 3"/>
          <p:cNvSpPr>
            <a:spLocks noGrp="1" noChangeArrowheads="1"/>
          </p:cNvSpPr>
          <p:nvPr>
            <p:ph type="dt" sz="quarter" idx="1"/>
          </p:nvPr>
        </p:nvSpPr>
        <p:spPr bwMode="auto">
          <a:xfrm>
            <a:off x="674688" y="203200"/>
            <a:ext cx="22447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ltLang="ja-JP"/>
              <a:t>&lt;March 2011&gt;</a:t>
            </a:r>
          </a:p>
        </p:txBody>
      </p:sp>
      <p:sp>
        <p:nvSpPr>
          <p:cNvPr id="3076" name="Rectangle 4"/>
          <p:cNvSpPr>
            <a:spLocks noGrp="1" noChangeArrowheads="1"/>
          </p:cNvSpPr>
          <p:nvPr>
            <p:ph type="ftr" sz="quarter" idx="2"/>
          </p:nvPr>
        </p:nvSpPr>
        <p:spPr bwMode="auto">
          <a:xfrm>
            <a:off x="4041775" y="9548813"/>
            <a:ext cx="20955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ja-JP" altLang="en-US"/>
              <a:t>&lt;author&gt;, &lt;company&gt;</a:t>
            </a:r>
            <a:endParaRPr lang="en-US" altLang="ja-JP"/>
          </a:p>
        </p:txBody>
      </p:sp>
      <p:sp>
        <p:nvSpPr>
          <p:cNvPr id="3077" name="Rectangle 5"/>
          <p:cNvSpPr>
            <a:spLocks noGrp="1" noChangeArrowheads="1"/>
          </p:cNvSpPr>
          <p:nvPr>
            <p:ph type="sldNum" sz="quarter" idx="3"/>
          </p:nvPr>
        </p:nvSpPr>
        <p:spPr bwMode="auto">
          <a:xfrm>
            <a:off x="2619375" y="9548813"/>
            <a:ext cx="13462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ltLang="ja-JP"/>
              <a:t>Page </a:t>
            </a:r>
            <a:fld id="{5EEB0916-69EE-42DF-9E16-7F52F500ED6F}" type="slidenum">
              <a:rPr lang="en-US" altLang="ja-JP"/>
              <a:pPr>
                <a:defRPr/>
              </a:pPr>
              <a:t>&lt;#&gt;</a:t>
            </a:fld>
            <a:endParaRPr lang="en-US" altLang="ja-JP"/>
          </a:p>
        </p:txBody>
      </p:sp>
      <p:sp>
        <p:nvSpPr>
          <p:cNvPr id="3078" name="Line 6"/>
          <p:cNvSpPr>
            <a:spLocks noChangeShapeType="1"/>
          </p:cNvSpPr>
          <p:nvPr/>
        </p:nvSpPr>
        <p:spPr bwMode="auto">
          <a:xfrm>
            <a:off x="673100" y="411163"/>
            <a:ext cx="5389563"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
        <p:nvSpPr>
          <p:cNvPr id="3079" name="Rectangle 7"/>
          <p:cNvSpPr>
            <a:spLocks noChangeArrowheads="1"/>
          </p:cNvSpPr>
          <p:nvPr/>
        </p:nvSpPr>
        <p:spPr bwMode="auto">
          <a:xfrm>
            <a:off x="673100" y="9548813"/>
            <a:ext cx="692150" cy="193675"/>
          </a:xfrm>
          <a:prstGeom prst="rect">
            <a:avLst/>
          </a:prstGeom>
          <a:noFill/>
          <a:ln w="9525">
            <a:noFill/>
            <a:miter lim="800000"/>
            <a:headEnd/>
            <a:tailEnd/>
          </a:ln>
          <a:effectLst/>
        </p:spPr>
        <p:txBody>
          <a:bodyPr lIns="0" tIns="0" rIns="0" bIns="0">
            <a:spAutoFit/>
          </a:bodyPr>
          <a:lstStyle/>
          <a:p>
            <a:pPr defTabSz="933450">
              <a:defRPr/>
            </a:pPr>
            <a:r>
              <a:rPr lang="en-US" altLang="ja-JP"/>
              <a:t>Submission</a:t>
            </a:r>
          </a:p>
        </p:txBody>
      </p:sp>
      <p:sp>
        <p:nvSpPr>
          <p:cNvPr id="3080" name="Line 8"/>
          <p:cNvSpPr>
            <a:spLocks noChangeShapeType="1"/>
          </p:cNvSpPr>
          <p:nvPr/>
        </p:nvSpPr>
        <p:spPr bwMode="auto">
          <a:xfrm>
            <a:off x="673100" y="9537700"/>
            <a:ext cx="5538788"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8675" y="117475"/>
            <a:ext cx="27336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ja-JP" altLang="en-US"/>
              <a:t>doc.: IEEE 802.15-&lt;doc#&gt;</a:t>
            </a:r>
            <a:endParaRPr lang="en-US" altLang="ja-JP"/>
          </a:p>
        </p:txBody>
      </p:sp>
      <p:sp>
        <p:nvSpPr>
          <p:cNvPr id="2051" name="Rectangle 3"/>
          <p:cNvSpPr>
            <a:spLocks noGrp="1" noChangeArrowheads="1"/>
          </p:cNvSpPr>
          <p:nvPr>
            <p:ph type="dt" idx="1"/>
          </p:nvPr>
        </p:nvSpPr>
        <p:spPr bwMode="auto">
          <a:xfrm>
            <a:off x="635000" y="117475"/>
            <a:ext cx="265906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ltLang="ja-JP"/>
              <a:t>&lt;March 2011&gt;</a:t>
            </a:r>
          </a:p>
        </p:txBody>
      </p:sp>
      <p:sp>
        <p:nvSpPr>
          <p:cNvPr id="1229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896938" y="4686300"/>
            <a:ext cx="4941887" cy="4440238"/>
          </a:xfrm>
          <a:prstGeom prst="rect">
            <a:avLst/>
          </a:prstGeom>
          <a:noFill/>
          <a:ln w="9525">
            <a:noFill/>
            <a:miter lim="800000"/>
            <a:headEnd/>
            <a:tailEnd/>
          </a:ln>
        </p:spPr>
        <p:txBody>
          <a:bodyPr vert="horz" wrap="square" lIns="93647" tIns="46031" rIns="93647" bIns="46031"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663950" y="9551988"/>
            <a:ext cx="24384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ja-JP" altLang="en-US"/>
              <a:t>&lt;author&gt;, &lt;company&gt;</a:t>
            </a:r>
            <a:endParaRPr lang="en-US" altLang="ja-JP"/>
          </a:p>
        </p:txBody>
      </p:sp>
      <p:sp>
        <p:nvSpPr>
          <p:cNvPr id="2055" name="Rectangle 7"/>
          <p:cNvSpPr>
            <a:spLocks noGrp="1" noChangeArrowheads="1"/>
          </p:cNvSpPr>
          <p:nvPr>
            <p:ph type="sldNum" sz="quarter" idx="5"/>
          </p:nvPr>
        </p:nvSpPr>
        <p:spPr bwMode="auto">
          <a:xfrm>
            <a:off x="2849563" y="9551988"/>
            <a:ext cx="779462"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ltLang="ja-JP"/>
              <a:t>Page </a:t>
            </a:r>
            <a:fld id="{5A084C8C-1B6F-4F1A-A9D8-FD10605BF7DB}" type="slidenum">
              <a:rPr lang="en-US" altLang="ja-JP"/>
              <a:pPr>
                <a:defRPr/>
              </a:pPr>
              <a:t>&lt;#&gt;</a:t>
            </a:fld>
            <a:endParaRPr lang="en-US" altLang="ja-JP"/>
          </a:p>
        </p:txBody>
      </p:sp>
      <p:sp>
        <p:nvSpPr>
          <p:cNvPr id="2056" name="Rectangle 8"/>
          <p:cNvSpPr>
            <a:spLocks noChangeArrowheads="1"/>
          </p:cNvSpPr>
          <p:nvPr/>
        </p:nvSpPr>
        <p:spPr bwMode="auto">
          <a:xfrm>
            <a:off x="703263" y="9551988"/>
            <a:ext cx="690562" cy="195262"/>
          </a:xfrm>
          <a:prstGeom prst="rect">
            <a:avLst/>
          </a:prstGeom>
          <a:noFill/>
          <a:ln w="9525">
            <a:noFill/>
            <a:miter lim="800000"/>
            <a:headEnd/>
            <a:tailEnd/>
          </a:ln>
          <a:effectLst/>
        </p:spPr>
        <p:txBody>
          <a:bodyPr lIns="0" tIns="0" rIns="0" bIns="0">
            <a:spAutoFit/>
          </a:bodyPr>
          <a:lstStyle/>
          <a:p>
            <a:pPr>
              <a:defRPr/>
            </a:pPr>
            <a:r>
              <a:rPr lang="en-US" altLang="ja-JP"/>
              <a:t>Submission</a:t>
            </a:r>
          </a:p>
        </p:txBody>
      </p:sp>
      <p:sp>
        <p:nvSpPr>
          <p:cNvPr id="2057" name="Line 9"/>
          <p:cNvSpPr>
            <a:spLocks noChangeShapeType="1"/>
          </p:cNvSpPr>
          <p:nvPr/>
        </p:nvSpPr>
        <p:spPr bwMode="auto">
          <a:xfrm>
            <a:off x="703263" y="9550400"/>
            <a:ext cx="5329237"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
        <p:nvSpPr>
          <p:cNvPr id="2058" name="Line 10"/>
          <p:cNvSpPr>
            <a:spLocks noChangeShapeType="1"/>
          </p:cNvSpPr>
          <p:nvPr/>
        </p:nvSpPr>
        <p:spPr bwMode="auto">
          <a:xfrm>
            <a:off x="628650" y="315913"/>
            <a:ext cx="5478463"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 イメージ プレースホルダ 1"/>
          <p:cNvSpPr>
            <a:spLocks noGrp="1" noRot="1" noChangeAspect="1" noTextEdit="1"/>
          </p:cNvSpPr>
          <p:nvPr>
            <p:ph type="sldImg"/>
          </p:nvPr>
        </p:nvSpPr>
        <p:spPr>
          <a:ln/>
        </p:spPr>
      </p:sp>
      <p:sp>
        <p:nvSpPr>
          <p:cNvPr id="13315" name="ノート プレースホルダ 2"/>
          <p:cNvSpPr>
            <a:spLocks noGrp="1"/>
          </p:cNvSpPr>
          <p:nvPr>
            <p:ph type="body" idx="1"/>
          </p:nvPr>
        </p:nvSpPr>
        <p:spPr/>
        <p:txBody>
          <a:bodyPr/>
          <a:lstStyle/>
          <a:p>
            <a:endParaRPr kumimoji="1" lang="ja-JP" altLang="en-US" smtClean="0"/>
          </a:p>
        </p:txBody>
      </p:sp>
      <p:sp>
        <p:nvSpPr>
          <p:cNvPr id="13316" name="ヘッダー プレースホルダ 3"/>
          <p:cNvSpPr>
            <a:spLocks noGrp="1"/>
          </p:cNvSpPr>
          <p:nvPr>
            <p:ph type="hdr" sz="quarter"/>
          </p:nvPr>
        </p:nvSpPr>
        <p:spPr>
          <a:noFill/>
        </p:spPr>
        <p:txBody>
          <a:bodyPr/>
          <a:lstStyle/>
          <a:p>
            <a:r>
              <a:rPr lang="ja-JP" altLang="en-US" smtClean="0"/>
              <a:t>doc.: IEEE 802.15-&lt;doc#&gt;</a:t>
            </a:r>
            <a:endParaRPr lang="en-US" altLang="ja-JP" smtClean="0"/>
          </a:p>
        </p:txBody>
      </p:sp>
      <p:sp>
        <p:nvSpPr>
          <p:cNvPr id="13317" name="日付プレースホルダ 4"/>
          <p:cNvSpPr>
            <a:spLocks noGrp="1"/>
          </p:cNvSpPr>
          <p:nvPr>
            <p:ph type="dt" sz="quarter" idx="1"/>
          </p:nvPr>
        </p:nvSpPr>
        <p:spPr>
          <a:noFill/>
        </p:spPr>
        <p:txBody>
          <a:bodyPr/>
          <a:lstStyle/>
          <a:p>
            <a:r>
              <a:rPr lang="en-US" altLang="ja-JP" smtClean="0"/>
              <a:t>&lt;March 2011&gt;</a:t>
            </a:r>
          </a:p>
        </p:txBody>
      </p:sp>
      <p:sp>
        <p:nvSpPr>
          <p:cNvPr id="13318" name="フッター プレースホルダ 5"/>
          <p:cNvSpPr>
            <a:spLocks noGrp="1"/>
          </p:cNvSpPr>
          <p:nvPr>
            <p:ph type="ftr" sz="quarter" idx="4"/>
          </p:nvPr>
        </p:nvSpPr>
        <p:spPr>
          <a:noFill/>
        </p:spPr>
        <p:txBody>
          <a:bodyPr/>
          <a:lstStyle/>
          <a:p>
            <a:pPr lvl="4"/>
            <a:r>
              <a:rPr lang="ja-JP" altLang="en-US" smtClean="0"/>
              <a:t>&lt;author&gt;, &lt;company&gt;</a:t>
            </a:r>
            <a:endParaRPr lang="en-US" altLang="ja-JP" smtClean="0"/>
          </a:p>
        </p:txBody>
      </p:sp>
      <p:sp>
        <p:nvSpPr>
          <p:cNvPr id="13319" name="スライド番号プレースホルダ 6"/>
          <p:cNvSpPr>
            <a:spLocks noGrp="1"/>
          </p:cNvSpPr>
          <p:nvPr>
            <p:ph type="sldNum" sz="quarter" idx="5"/>
          </p:nvPr>
        </p:nvSpPr>
        <p:spPr>
          <a:noFill/>
        </p:spPr>
        <p:txBody>
          <a:bodyPr/>
          <a:lstStyle/>
          <a:p>
            <a:r>
              <a:rPr lang="en-US" altLang="ja-JP" smtClean="0"/>
              <a:t>Page </a:t>
            </a:r>
            <a:fld id="{96C1293B-1D05-44C3-8036-0AF2F71FFC23}" type="slidenum">
              <a:rPr lang="en-US" altLang="ja-JP" smtClean="0"/>
              <a:pPr/>
              <a:t>1</a:t>
            </a:fld>
            <a:endParaRPr lang="en-US"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 イメージ プレースホルダ 1"/>
          <p:cNvSpPr>
            <a:spLocks noGrp="1" noRot="1" noChangeAspect="1" noTextEdit="1"/>
          </p:cNvSpPr>
          <p:nvPr>
            <p:ph type="sldImg"/>
          </p:nvPr>
        </p:nvSpPr>
        <p:spPr>
          <a:ln/>
        </p:spPr>
      </p:sp>
      <p:sp>
        <p:nvSpPr>
          <p:cNvPr id="14339" name="ノート プレースホルダ 2"/>
          <p:cNvSpPr>
            <a:spLocks noGrp="1"/>
          </p:cNvSpPr>
          <p:nvPr>
            <p:ph type="body" idx="1"/>
          </p:nvPr>
        </p:nvSpPr>
        <p:spPr/>
        <p:txBody>
          <a:bodyPr/>
          <a:lstStyle/>
          <a:p>
            <a:endParaRPr kumimoji="1" lang="ja-JP" altLang="en-US" smtClean="0"/>
          </a:p>
        </p:txBody>
      </p:sp>
      <p:sp>
        <p:nvSpPr>
          <p:cNvPr id="14340" name="ヘッダー プレースホルダ 3"/>
          <p:cNvSpPr>
            <a:spLocks noGrp="1"/>
          </p:cNvSpPr>
          <p:nvPr>
            <p:ph type="hdr" sz="quarter"/>
          </p:nvPr>
        </p:nvSpPr>
        <p:spPr>
          <a:noFill/>
        </p:spPr>
        <p:txBody>
          <a:bodyPr/>
          <a:lstStyle/>
          <a:p>
            <a:r>
              <a:rPr lang="ja-JP" altLang="en-US" smtClean="0"/>
              <a:t>doc.: IEEE 802.15-&lt;doc#&gt;</a:t>
            </a:r>
            <a:endParaRPr lang="en-US" altLang="ja-JP" smtClean="0"/>
          </a:p>
        </p:txBody>
      </p:sp>
      <p:sp>
        <p:nvSpPr>
          <p:cNvPr id="14341" name="日付プレースホルダ 4"/>
          <p:cNvSpPr>
            <a:spLocks noGrp="1"/>
          </p:cNvSpPr>
          <p:nvPr>
            <p:ph type="dt" sz="quarter" idx="1"/>
          </p:nvPr>
        </p:nvSpPr>
        <p:spPr>
          <a:noFill/>
        </p:spPr>
        <p:txBody>
          <a:bodyPr/>
          <a:lstStyle/>
          <a:p>
            <a:r>
              <a:rPr lang="en-US" altLang="ja-JP" smtClean="0"/>
              <a:t>&lt;March 2011&gt;</a:t>
            </a:r>
          </a:p>
        </p:txBody>
      </p:sp>
      <p:sp>
        <p:nvSpPr>
          <p:cNvPr id="14342" name="フッター プレースホルダ 5"/>
          <p:cNvSpPr>
            <a:spLocks noGrp="1"/>
          </p:cNvSpPr>
          <p:nvPr>
            <p:ph type="ftr" sz="quarter" idx="4"/>
          </p:nvPr>
        </p:nvSpPr>
        <p:spPr>
          <a:noFill/>
        </p:spPr>
        <p:txBody>
          <a:bodyPr/>
          <a:lstStyle/>
          <a:p>
            <a:pPr lvl="4"/>
            <a:r>
              <a:rPr lang="ja-JP" altLang="en-US" smtClean="0"/>
              <a:t>&lt;author&gt;, &lt;company&gt;</a:t>
            </a:r>
            <a:endParaRPr lang="en-US" altLang="ja-JP" smtClean="0"/>
          </a:p>
        </p:txBody>
      </p:sp>
      <p:sp>
        <p:nvSpPr>
          <p:cNvPr id="14343" name="スライド番号プレースホルダ 6"/>
          <p:cNvSpPr>
            <a:spLocks noGrp="1"/>
          </p:cNvSpPr>
          <p:nvPr>
            <p:ph type="sldNum" sz="quarter" idx="5"/>
          </p:nvPr>
        </p:nvSpPr>
        <p:spPr>
          <a:noFill/>
        </p:spPr>
        <p:txBody>
          <a:bodyPr/>
          <a:lstStyle/>
          <a:p>
            <a:r>
              <a:rPr lang="en-US" altLang="ja-JP" smtClean="0"/>
              <a:t>Page </a:t>
            </a:r>
            <a:fld id="{DB9A4CF8-4573-406B-A087-E13D4134B2F5}" type="slidenum">
              <a:rPr lang="en-US" altLang="ja-JP" smtClean="0"/>
              <a:pPr/>
              <a:t>3</a:t>
            </a:fld>
            <a:endParaRPr lang="en-US"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ja-JP" altLang="en-US" smtClean="0"/>
              <a:t>doc.: IEEE 802.15-&lt;doc#&gt;</a:t>
            </a:r>
            <a:endParaRPr lang="en-US" altLang="ja-JP" smtClean="0"/>
          </a:p>
        </p:txBody>
      </p:sp>
      <p:sp>
        <p:nvSpPr>
          <p:cNvPr id="16387" name="Rectangle 3"/>
          <p:cNvSpPr>
            <a:spLocks noGrp="1" noChangeArrowheads="1"/>
          </p:cNvSpPr>
          <p:nvPr>
            <p:ph type="dt" sz="quarter" idx="1"/>
          </p:nvPr>
        </p:nvSpPr>
        <p:spPr>
          <a:noFill/>
        </p:spPr>
        <p:txBody>
          <a:bodyPr/>
          <a:lstStyle/>
          <a:p>
            <a:r>
              <a:rPr lang="en-US" altLang="ja-JP" smtClean="0"/>
              <a:t>&lt;March 2011&gt;</a:t>
            </a:r>
          </a:p>
        </p:txBody>
      </p:sp>
      <p:sp>
        <p:nvSpPr>
          <p:cNvPr id="16388" name="Rectangle 6"/>
          <p:cNvSpPr>
            <a:spLocks noGrp="1" noChangeArrowheads="1"/>
          </p:cNvSpPr>
          <p:nvPr>
            <p:ph type="ftr" sz="quarter" idx="4"/>
          </p:nvPr>
        </p:nvSpPr>
        <p:spPr>
          <a:noFill/>
        </p:spPr>
        <p:txBody>
          <a:bodyPr/>
          <a:lstStyle/>
          <a:p>
            <a:pPr lvl="4"/>
            <a:r>
              <a:rPr lang="ja-JP" altLang="en-US" smtClean="0"/>
              <a:t>&lt;author&gt;, &lt;company&gt;</a:t>
            </a:r>
            <a:endParaRPr lang="en-US" altLang="ja-JP" smtClean="0"/>
          </a:p>
        </p:txBody>
      </p:sp>
      <p:sp>
        <p:nvSpPr>
          <p:cNvPr id="16389" name="Rectangle 7"/>
          <p:cNvSpPr>
            <a:spLocks noGrp="1" noChangeArrowheads="1"/>
          </p:cNvSpPr>
          <p:nvPr>
            <p:ph type="sldNum" sz="quarter" idx="5"/>
          </p:nvPr>
        </p:nvSpPr>
        <p:spPr>
          <a:noFill/>
        </p:spPr>
        <p:txBody>
          <a:bodyPr/>
          <a:lstStyle/>
          <a:p>
            <a:r>
              <a:rPr lang="en-US" altLang="ja-JP" smtClean="0"/>
              <a:t>Page </a:t>
            </a:r>
            <a:fld id="{6A24AF88-DBA4-4AD3-9BC9-DE5A0C48B342}" type="slidenum">
              <a:rPr lang="en-US" altLang="ja-JP" smtClean="0"/>
              <a:pPr/>
              <a:t>9</a:t>
            </a:fld>
            <a:endParaRPr lang="en-US" altLang="ja-JP" smtClean="0"/>
          </a:p>
        </p:txBody>
      </p:sp>
      <p:sp>
        <p:nvSpPr>
          <p:cNvPr id="16390" name="Rectangle 2"/>
          <p:cNvSpPr>
            <a:spLocks noGrp="1" noRot="1" noChangeAspect="1" noChangeArrowheads="1" noTextEdit="1"/>
          </p:cNvSpPr>
          <p:nvPr>
            <p:ph type="sldImg"/>
          </p:nvPr>
        </p:nvSpPr>
        <p:spPr>
          <a:xfrm>
            <a:off x="906463" y="739775"/>
            <a:ext cx="4933950" cy="3700463"/>
          </a:xfrm>
          <a:ln/>
        </p:spPr>
      </p:sp>
      <p:sp>
        <p:nvSpPr>
          <p:cNvPr id="16391" name="Rectangle 3"/>
          <p:cNvSpPr>
            <a:spLocks noGrp="1" noChangeArrowheads="1"/>
          </p:cNvSpPr>
          <p:nvPr>
            <p:ph type="body" idx="1"/>
          </p:nvPr>
        </p:nvSpPr>
        <p:spPr>
          <a:xfrm>
            <a:off x="898525" y="4686300"/>
            <a:ext cx="4938713" cy="4440238"/>
          </a:xfrm>
        </p:spPr>
        <p:txBody>
          <a:bodyPr/>
          <a:lstStyle/>
          <a:p>
            <a:endParaRPr lang="en-GB"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7" name="タイトル 6"/>
          <p:cNvSpPr>
            <a:spLocks noGrp="1"/>
          </p:cNvSpPr>
          <p:nvPr>
            <p:ph type="title"/>
          </p:nvPr>
        </p:nvSpPr>
        <p:spPr/>
        <p:txBody>
          <a:bodyPr/>
          <a:lstStyle/>
          <a:p>
            <a:r>
              <a:rPr lang="ja-JP" altLang="en-US" smtClean="0"/>
              <a:t>マスタ 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r>
              <a:rPr lang="en-US" altLang="ja-JP"/>
              <a:t>March 2011</a:t>
            </a:r>
          </a:p>
        </p:txBody>
      </p:sp>
      <p:sp>
        <p:nvSpPr>
          <p:cNvPr id="5" name="Rectangle 5"/>
          <p:cNvSpPr>
            <a:spLocks noGrp="1" noChangeArrowheads="1"/>
          </p:cNvSpPr>
          <p:nvPr>
            <p:ph type="ftr" sz="quarter" idx="11"/>
          </p:nvPr>
        </p:nvSpPr>
        <p:spPr>
          <a:ln/>
        </p:spPr>
        <p:txBody>
          <a:bodyPr/>
          <a:lstStyle>
            <a:lvl1pPr>
              <a:defRPr/>
            </a:lvl1pPr>
          </a:lstStyle>
          <a:p>
            <a:r>
              <a:rPr lang="en-US" altLang="ja-JP"/>
              <a:t>Shoichi Kitazawa, 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027C47D-48F1-4834-AFEF-BD2BCB31F095}"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685800"/>
            <a:ext cx="5676900" cy="54102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r>
              <a:rPr lang="en-US" altLang="ja-JP"/>
              <a:t>March 2011</a:t>
            </a:r>
          </a:p>
        </p:txBody>
      </p:sp>
      <p:sp>
        <p:nvSpPr>
          <p:cNvPr id="5" name="Rectangle 5"/>
          <p:cNvSpPr>
            <a:spLocks noGrp="1" noChangeArrowheads="1"/>
          </p:cNvSpPr>
          <p:nvPr>
            <p:ph type="ftr" sz="quarter" idx="11"/>
          </p:nvPr>
        </p:nvSpPr>
        <p:spPr>
          <a:ln/>
        </p:spPr>
        <p:txBody>
          <a:bodyPr/>
          <a:lstStyle>
            <a:lvl1pPr>
              <a:defRPr/>
            </a:lvl1pPr>
          </a:lstStyle>
          <a:p>
            <a:r>
              <a:rPr lang="en-US" altLang="ja-JP"/>
              <a:t>Shoichi Kitazawa, 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BCB88C34-517E-46E1-80CB-D0DBF7A7458F}"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ユーザー設定レイアウト">
    <p:spTree>
      <p:nvGrpSpPr>
        <p:cNvPr id="1" name=""/>
        <p:cNvGrpSpPr/>
        <p:nvPr/>
      </p:nvGrpSpPr>
      <p:grpSpPr>
        <a:xfrm>
          <a:off x="0" y="0"/>
          <a:ext cx="0" cy="0"/>
          <a:chOff x="0" y="0"/>
          <a:chExt cx="0" cy="0"/>
        </a:xfrm>
      </p:grpSpPr>
      <p:sp>
        <p:nvSpPr>
          <p:cNvPr id="3" name="Rectangle 7"/>
          <p:cNvSpPr>
            <a:spLocks noChangeArrowheads="1"/>
          </p:cNvSpPr>
          <p:nvPr/>
        </p:nvSpPr>
        <p:spPr bwMode="auto">
          <a:xfrm>
            <a:off x="4495800" y="396875"/>
            <a:ext cx="3962400" cy="212725"/>
          </a:xfrm>
          <a:prstGeom prst="rect">
            <a:avLst/>
          </a:prstGeom>
          <a:noFill/>
          <a:ln w="9525">
            <a:noFill/>
            <a:miter lim="800000"/>
            <a:headEnd/>
            <a:tailEnd/>
          </a:ln>
          <a:effectLst/>
        </p:spPr>
        <p:txBody>
          <a:bodyPr lIns="0" tIns="0" rIns="0" bIns="0" anchor="b">
            <a:spAutoFit/>
          </a:bodyPr>
          <a:lstStyle/>
          <a:p>
            <a:pPr marL="719138" lvl="4" indent="-1588" algn="r">
              <a:defRPr/>
            </a:pPr>
            <a:r>
              <a:rPr lang="en-US" altLang="ja-JP" sz="1400" b="1">
                <a:ea typeface="ＭＳ Ｐゴシック" pitchFamily="50" charset="-128"/>
              </a:rPr>
              <a:t>doc.: IEEE 802.15-10-0489-00-wng0</a:t>
            </a:r>
          </a:p>
        </p:txBody>
      </p:sp>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
        <p:nvSpPr>
          <p:cNvPr id="5"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ja-JP">
                <a:ea typeface="ＭＳ Ｐゴシック" pitchFamily="50" charset="-128"/>
              </a:rPr>
              <a:t>Submission</a:t>
            </a:r>
          </a:p>
        </p:txBody>
      </p:sp>
      <p:sp>
        <p:nvSpPr>
          <p:cNvPr id="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7" name="日付プレースホルダ 2"/>
          <p:cNvSpPr>
            <a:spLocks noGrp="1"/>
          </p:cNvSpPr>
          <p:nvPr>
            <p:ph type="dt" sz="half" idx="10"/>
          </p:nvPr>
        </p:nvSpPr>
        <p:spPr/>
        <p:txBody>
          <a:bodyPr/>
          <a:lstStyle>
            <a:lvl1pPr>
              <a:defRPr/>
            </a:lvl1pPr>
          </a:lstStyle>
          <a:p>
            <a:r>
              <a:rPr lang="en-US" altLang="ja-JP"/>
              <a:t>March, 2011</a:t>
            </a:r>
          </a:p>
        </p:txBody>
      </p:sp>
      <p:sp>
        <p:nvSpPr>
          <p:cNvPr id="8" name="フッター プレースホルダ 3"/>
          <p:cNvSpPr>
            <a:spLocks noGrp="1"/>
          </p:cNvSpPr>
          <p:nvPr>
            <p:ph type="ftr" sz="quarter" idx="11"/>
          </p:nvPr>
        </p:nvSpPr>
        <p:spPr/>
        <p:txBody>
          <a:bodyPr/>
          <a:lstStyle>
            <a:lvl1pPr>
              <a:defRPr/>
            </a:lvl1pPr>
          </a:lstStyle>
          <a:p>
            <a:r>
              <a:rPr lang="en-US" altLang="ja-JP"/>
              <a:t>Shoichi Kitazawa, ATR</a:t>
            </a:r>
          </a:p>
        </p:txBody>
      </p:sp>
      <p:sp>
        <p:nvSpPr>
          <p:cNvPr id="9" name="スライド番号プレースホルダ 4"/>
          <p:cNvSpPr>
            <a:spLocks noGrp="1"/>
          </p:cNvSpPr>
          <p:nvPr>
            <p:ph type="sldNum" sz="quarter" idx="12"/>
          </p:nvPr>
        </p:nvSpPr>
        <p:spPr/>
        <p:txBody>
          <a:bodyPr/>
          <a:lstStyle>
            <a:lvl1pPr>
              <a:defRPr/>
            </a:lvl1pPr>
          </a:lstStyle>
          <a:p>
            <a:pPr>
              <a:defRPr/>
            </a:pPr>
            <a:r>
              <a:rPr lang="en-US" altLang="ja-JP"/>
              <a:t>Slide </a:t>
            </a:r>
            <a:fld id="{81EAFEC1-72C5-4CB8-9566-1D5518C29E6F}" type="slidenum">
              <a:rPr lang="en-US" altLang="ja-JP"/>
              <a:pPr>
                <a:defRPr/>
              </a:pPr>
              <a:t>&lt;#&gt;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1066800"/>
          </a:xfrm>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r>
              <a:rPr lang="en-US" altLang="ja-JP"/>
              <a:t>March 2011</a:t>
            </a:r>
          </a:p>
        </p:txBody>
      </p:sp>
      <p:sp>
        <p:nvSpPr>
          <p:cNvPr id="4" name="Rectangle 5"/>
          <p:cNvSpPr>
            <a:spLocks noGrp="1" noChangeArrowheads="1"/>
          </p:cNvSpPr>
          <p:nvPr>
            <p:ph type="ftr" sz="quarter" idx="11"/>
          </p:nvPr>
        </p:nvSpPr>
        <p:spPr>
          <a:ln/>
        </p:spPr>
        <p:txBody>
          <a:bodyPr/>
          <a:lstStyle>
            <a:lvl1pPr>
              <a:defRPr/>
            </a:lvl1pPr>
          </a:lstStyle>
          <a:p>
            <a:r>
              <a:rPr lang="en-US" altLang="ja-JP"/>
              <a:t>Shoichi Kitazawa, ATR</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44FC140-6FC1-4B9F-A80E-F29880DD10C8}"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r>
              <a:rPr lang="en-US" altLang="ja-JP"/>
              <a:t>March 2011</a:t>
            </a:r>
          </a:p>
        </p:txBody>
      </p:sp>
      <p:sp>
        <p:nvSpPr>
          <p:cNvPr id="5" name="Rectangle 5"/>
          <p:cNvSpPr>
            <a:spLocks noGrp="1" noChangeArrowheads="1"/>
          </p:cNvSpPr>
          <p:nvPr>
            <p:ph type="ftr" sz="quarter" idx="11"/>
          </p:nvPr>
        </p:nvSpPr>
        <p:spPr>
          <a:ln/>
        </p:spPr>
        <p:txBody>
          <a:bodyPr/>
          <a:lstStyle>
            <a:lvl1pPr>
              <a:defRPr/>
            </a:lvl1pPr>
          </a:lstStyle>
          <a:p>
            <a:r>
              <a:rPr lang="en-US" altLang="ja-JP"/>
              <a:t>Shoichi Kitazawa, 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24F7423D-72B6-423B-AB20-C6EB08D103CA}"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r>
              <a:rPr lang="en-US" altLang="ja-JP"/>
              <a:t>March 2011</a:t>
            </a:r>
          </a:p>
        </p:txBody>
      </p:sp>
      <p:sp>
        <p:nvSpPr>
          <p:cNvPr id="5" name="Rectangle 5"/>
          <p:cNvSpPr>
            <a:spLocks noGrp="1" noChangeArrowheads="1"/>
          </p:cNvSpPr>
          <p:nvPr>
            <p:ph type="ftr" sz="quarter" idx="11"/>
          </p:nvPr>
        </p:nvSpPr>
        <p:spPr>
          <a:ln/>
        </p:spPr>
        <p:txBody>
          <a:bodyPr/>
          <a:lstStyle>
            <a:lvl1pPr>
              <a:defRPr/>
            </a:lvl1pPr>
          </a:lstStyle>
          <a:p>
            <a:r>
              <a:rPr lang="en-US" altLang="ja-JP"/>
              <a:t>Shoichi Kitazawa, 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0DB0DA8B-61A0-44C2-ADCB-BF7ED5DC26B5}"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r>
              <a:rPr lang="en-US" altLang="ja-JP"/>
              <a:t>March 2011</a:t>
            </a:r>
          </a:p>
        </p:txBody>
      </p:sp>
      <p:sp>
        <p:nvSpPr>
          <p:cNvPr id="6" name="Rectangle 5"/>
          <p:cNvSpPr>
            <a:spLocks noGrp="1" noChangeArrowheads="1"/>
          </p:cNvSpPr>
          <p:nvPr>
            <p:ph type="ftr" sz="quarter" idx="11"/>
          </p:nvPr>
        </p:nvSpPr>
        <p:spPr>
          <a:ln/>
        </p:spPr>
        <p:txBody>
          <a:bodyPr/>
          <a:lstStyle>
            <a:lvl1pPr>
              <a:defRPr/>
            </a:lvl1pPr>
          </a:lstStyle>
          <a:p>
            <a:r>
              <a:rPr lang="en-US" altLang="ja-JP"/>
              <a:t>Shoichi Kitazawa, ATR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0F22AEC6-A50C-4D78-B95C-8FF7CC2FBA0C}"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r>
              <a:rPr lang="en-US" altLang="ja-JP"/>
              <a:t>March 2011</a:t>
            </a:r>
          </a:p>
        </p:txBody>
      </p:sp>
      <p:sp>
        <p:nvSpPr>
          <p:cNvPr id="8" name="Rectangle 5"/>
          <p:cNvSpPr>
            <a:spLocks noGrp="1" noChangeArrowheads="1"/>
          </p:cNvSpPr>
          <p:nvPr>
            <p:ph type="ftr" sz="quarter" idx="11"/>
          </p:nvPr>
        </p:nvSpPr>
        <p:spPr>
          <a:ln/>
        </p:spPr>
        <p:txBody>
          <a:bodyPr/>
          <a:lstStyle>
            <a:lvl1pPr>
              <a:defRPr/>
            </a:lvl1pPr>
          </a:lstStyle>
          <a:p>
            <a:r>
              <a:rPr lang="en-US" altLang="ja-JP"/>
              <a:t>Shoichi Kitazawa, ATR</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D01005EE-1562-4AD6-ADFD-17B7C6A609B3}"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altLang="ja-JP"/>
              <a:t>March 2011</a:t>
            </a:r>
          </a:p>
        </p:txBody>
      </p:sp>
      <p:sp>
        <p:nvSpPr>
          <p:cNvPr id="3" name="Rectangle 5"/>
          <p:cNvSpPr>
            <a:spLocks noGrp="1" noChangeArrowheads="1"/>
          </p:cNvSpPr>
          <p:nvPr>
            <p:ph type="ftr" sz="quarter" idx="11"/>
          </p:nvPr>
        </p:nvSpPr>
        <p:spPr>
          <a:ln/>
        </p:spPr>
        <p:txBody>
          <a:bodyPr/>
          <a:lstStyle>
            <a:lvl1pPr>
              <a:defRPr/>
            </a:lvl1pPr>
          </a:lstStyle>
          <a:p>
            <a:r>
              <a:rPr lang="en-US" altLang="ja-JP"/>
              <a:t>Shoichi Kitazawa, ATR</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23F4F4FF-A7A4-423F-9C7A-9BC53709D594}"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r>
              <a:rPr lang="en-US" altLang="ja-JP"/>
              <a:t>March 2011</a:t>
            </a:r>
          </a:p>
        </p:txBody>
      </p:sp>
      <p:sp>
        <p:nvSpPr>
          <p:cNvPr id="6" name="Rectangle 5"/>
          <p:cNvSpPr>
            <a:spLocks noGrp="1" noChangeArrowheads="1"/>
          </p:cNvSpPr>
          <p:nvPr>
            <p:ph type="ftr" sz="quarter" idx="11"/>
          </p:nvPr>
        </p:nvSpPr>
        <p:spPr>
          <a:ln/>
        </p:spPr>
        <p:txBody>
          <a:bodyPr/>
          <a:lstStyle>
            <a:lvl1pPr>
              <a:defRPr/>
            </a:lvl1pPr>
          </a:lstStyle>
          <a:p>
            <a:r>
              <a:rPr lang="en-US" altLang="ja-JP"/>
              <a:t>Shoichi Kitazawa, ATR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CD7A380-A2E9-4C4E-8176-7564EC1DE785}"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r>
              <a:rPr lang="en-US" altLang="ja-JP"/>
              <a:t>March 2011</a:t>
            </a:r>
          </a:p>
        </p:txBody>
      </p:sp>
      <p:sp>
        <p:nvSpPr>
          <p:cNvPr id="6" name="Rectangle 5"/>
          <p:cNvSpPr>
            <a:spLocks noGrp="1" noChangeArrowheads="1"/>
          </p:cNvSpPr>
          <p:nvPr>
            <p:ph type="ftr" sz="quarter" idx="11"/>
          </p:nvPr>
        </p:nvSpPr>
        <p:spPr>
          <a:ln/>
        </p:spPr>
        <p:txBody>
          <a:bodyPr/>
          <a:lstStyle>
            <a:lvl1pPr>
              <a:defRPr/>
            </a:lvl1pPr>
          </a:lstStyle>
          <a:p>
            <a:r>
              <a:rPr lang="en-US" altLang="ja-JP"/>
              <a:t>Shoichi Kitazawa, ATR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0E4C0E7A-BDD7-4E07-A8AA-4F961971909A}"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r>
              <a:rPr lang="en-US" altLang="ja-JP"/>
              <a:t>March 2011</a:t>
            </a:r>
          </a:p>
        </p:txBody>
      </p:sp>
      <p:sp>
        <p:nvSpPr>
          <p:cNvPr id="5" name="Rectangle 5"/>
          <p:cNvSpPr>
            <a:spLocks noGrp="1" noChangeArrowheads="1"/>
          </p:cNvSpPr>
          <p:nvPr>
            <p:ph type="ftr" sz="quarter" idx="11"/>
          </p:nvPr>
        </p:nvSpPr>
        <p:spPr>
          <a:ln/>
        </p:spPr>
        <p:txBody>
          <a:bodyPr/>
          <a:lstStyle>
            <a:lvl1pPr>
              <a:defRPr/>
            </a:lvl1pPr>
          </a:lstStyle>
          <a:p>
            <a:r>
              <a:rPr lang="en-US" altLang="ja-JP"/>
              <a:t>Shoichi Kitazawa, 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7C8D121B-0AA5-4AF0-B11B-EC56F5AC867E}"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168275"/>
            <a:ext cx="1600200" cy="4254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2011</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a:t>Shoichi Kitazawa, ATR</a:t>
            </a:r>
          </a:p>
        </p:txBody>
      </p:sp>
      <p:sp>
        <p:nvSpPr>
          <p:cNvPr id="1030" name="Rectangle 6"/>
          <p:cNvSpPr>
            <a:spLocks noGrp="1" noChangeArrowheads="1"/>
          </p:cNvSpPr>
          <p:nvPr>
            <p:ph type="sldNum" sz="quarter" idx="4"/>
          </p:nvPr>
        </p:nvSpPr>
        <p:spPr bwMode="auto">
          <a:xfrm>
            <a:off x="4310063" y="6475413"/>
            <a:ext cx="60007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pPr>
              <a:defRPr/>
            </a:pPr>
            <a:r>
              <a:rPr lang="en-US" altLang="ja-JP"/>
              <a:t>Slide </a:t>
            </a:r>
            <a:fld id="{953000C1-339A-49DC-B8D4-DBCE5267FE87}" type="slidenum">
              <a:rPr lang="en-US" altLang="ja-JP"/>
              <a:pPr>
                <a:defRPr/>
              </a:pPr>
              <a:t>&lt;#&gt;</a:t>
            </a:fld>
            <a:endParaRPr lang="en-US" altLang="ja-JP"/>
          </a:p>
        </p:txBody>
      </p:sp>
      <p:sp>
        <p:nvSpPr>
          <p:cNvPr id="1031" name="Rectangle 7"/>
          <p:cNvSpPr>
            <a:spLocks noChangeArrowheads="1"/>
          </p:cNvSpPr>
          <p:nvPr/>
        </p:nvSpPr>
        <p:spPr bwMode="auto">
          <a:xfrm>
            <a:off x="4495800" y="396875"/>
            <a:ext cx="3962400" cy="212725"/>
          </a:xfrm>
          <a:prstGeom prst="rect">
            <a:avLst/>
          </a:prstGeom>
          <a:noFill/>
          <a:ln w="9525">
            <a:noFill/>
            <a:miter lim="800000"/>
            <a:headEnd/>
            <a:tailEnd/>
          </a:ln>
          <a:effectLst/>
        </p:spPr>
        <p:txBody>
          <a:bodyPr lIns="0" tIns="0" rIns="0" bIns="0" anchor="b">
            <a:spAutoFit/>
          </a:bodyPr>
          <a:lstStyle/>
          <a:p>
            <a:pPr marL="719138" lvl="4" indent="-1588" algn="r"/>
            <a:r>
              <a:rPr lang="en-US" altLang="ja-JP" sz="1400" b="1">
                <a:ea typeface="ＭＳ Ｐゴシック" charset="-128"/>
              </a:rPr>
              <a:t>doc.: IEEE 802.15-11-0162-00-0sru</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ja-JP">
                <a:ea typeface="ＭＳ Ｐゴシック" pitchFamily="50"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Tree>
  </p:cSld>
  <p:clrMap bg1="lt1" tx1="dk1" bg2="lt2" tx2="dk2" accent1="accent1" accent2="accent2" accent3="accent3" accent4="accent4" accent5="accent5" accent6="accent6" hlink="hlink" folHlink="folHlink"/>
  <p:sldLayoutIdLst>
    <p:sldLayoutId id="2147483731" r:id="rId1"/>
    <p:sldLayoutId id="2147483730" r:id="rId2"/>
    <p:sldLayoutId id="2147483729" r:id="rId3"/>
    <p:sldLayoutId id="2147483728" r:id="rId4"/>
    <p:sldLayoutId id="2147483727" r:id="rId5"/>
    <p:sldLayoutId id="2147483726" r:id="rId6"/>
    <p:sldLayoutId id="2147483725" r:id="rId7"/>
    <p:sldLayoutId id="2147483724" r:id="rId8"/>
    <p:sldLayoutId id="2147483723" r:id="rId9"/>
    <p:sldLayoutId id="2147483722" r:id="rId10"/>
    <p:sldLayoutId id="2147483732" r:id="rId11"/>
    <p:sldLayoutId id="2147483721" r:id="rId12"/>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wmf"/><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p:cNvSpPr>
            <a:spLocks noGrp="1" noChangeArrowheads="1"/>
          </p:cNvSpPr>
          <p:nvPr>
            <p:ph type="dt" sz="half" idx="10"/>
          </p:nvPr>
        </p:nvSpPr>
        <p:spPr>
          <a:ln/>
        </p:spPr>
        <p:txBody>
          <a:bodyPr/>
          <a:lstStyle/>
          <a:p>
            <a:r>
              <a:rPr lang="en-US" altLang="ja-JP"/>
              <a:t>March 2011</a:t>
            </a:r>
          </a:p>
        </p:txBody>
      </p:sp>
      <p:sp>
        <p:nvSpPr>
          <p:cNvPr id="4" name="Rectangle 5"/>
          <p:cNvSpPr>
            <a:spLocks noGrp="1" noChangeArrowheads="1"/>
          </p:cNvSpPr>
          <p:nvPr>
            <p:ph type="ftr" sz="quarter" idx="11"/>
          </p:nvPr>
        </p:nvSpPr>
        <p:spPr>
          <a:ln/>
        </p:spPr>
        <p:txBody>
          <a:bodyPr/>
          <a:lstStyle/>
          <a:p>
            <a:r>
              <a:rPr lang="en-US" altLang="ja-JP"/>
              <a:t>Shoichi Kitazawa, ATR</a:t>
            </a:r>
          </a:p>
        </p:txBody>
      </p:sp>
      <p:sp>
        <p:nvSpPr>
          <p:cNvPr id="5" name="Rectangle 6"/>
          <p:cNvSpPr>
            <a:spLocks noGrp="1" noChangeArrowheads="1"/>
          </p:cNvSpPr>
          <p:nvPr>
            <p:ph type="sldNum" sz="quarter" idx="12"/>
          </p:nvPr>
        </p:nvSpPr>
        <p:spPr>
          <a:ln/>
        </p:spPr>
        <p:txBody>
          <a:bodyPr/>
          <a:lstStyle/>
          <a:p>
            <a:pPr>
              <a:defRPr/>
            </a:pPr>
            <a:r>
              <a:rPr lang="en-US" altLang="ja-JP"/>
              <a:t>Slide </a:t>
            </a:r>
            <a:fld id="{ED15DBF3-97B8-47CD-8F99-BE7F8AB6EFA1}" type="slidenum">
              <a:rPr lang="en-US" altLang="ja-JP"/>
              <a:pPr>
                <a:defRPr/>
              </a:pPr>
              <a:t>1</a:t>
            </a:fld>
            <a:endParaRPr lang="en-US" altLang="ja-JP"/>
          </a:p>
        </p:txBody>
      </p:sp>
      <p:sp>
        <p:nvSpPr>
          <p:cNvPr id="27651" name="Rectangle 3"/>
          <p:cNvSpPr>
            <a:spLocks noChangeArrowheads="1"/>
          </p:cNvSpPr>
          <p:nvPr/>
        </p:nvSpPr>
        <p:spPr bwMode="auto">
          <a:xfrm>
            <a:off x="152400" y="609600"/>
            <a:ext cx="8991600" cy="5008563"/>
          </a:xfrm>
          <a:prstGeom prst="rect">
            <a:avLst/>
          </a:prstGeom>
          <a:noFill/>
          <a:ln w="12700">
            <a:noFill/>
            <a:miter lim="800000"/>
            <a:headEnd type="none" w="sm" len="sm"/>
            <a:tailEnd type="none" w="sm" len="sm"/>
          </a:ln>
          <a:effectLst/>
        </p:spPr>
        <p:txBody>
          <a:bodyPr>
            <a:spAutoFit/>
          </a:bodyPr>
          <a:lstStyle/>
          <a:p>
            <a:pPr algn="ctr"/>
            <a:r>
              <a:rPr lang="en-US" altLang="ja-JP" sz="1800" b="1" u="sng">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a:solidFill>
                <a:schemeClr val="tx2"/>
              </a:solidFill>
              <a:ea typeface="ＭＳ Ｐゴシック" charset="-128"/>
            </a:endParaRPr>
          </a:p>
          <a:p>
            <a:endParaRPr lang="en-US" altLang="ja-JP" sz="1600">
              <a:solidFill>
                <a:schemeClr val="tx2"/>
              </a:solidFill>
              <a:ea typeface="ＭＳ Ｐゴシック" charset="-128"/>
            </a:endParaRPr>
          </a:p>
          <a:p>
            <a:r>
              <a:rPr lang="en-US" altLang="ja-JP" sz="1600" b="1">
                <a:solidFill>
                  <a:schemeClr val="tx2"/>
                </a:solidFill>
                <a:ea typeface="ＭＳ Ｐゴシック" charset="-128"/>
              </a:rPr>
              <a:t>Submission Title:</a:t>
            </a:r>
            <a:r>
              <a:rPr lang="en-US" altLang="ja-JP" sz="1600">
                <a:solidFill>
                  <a:schemeClr val="tx2"/>
                </a:solidFill>
                <a:ea typeface="ＭＳ Ｐゴシック" charset="-128"/>
              </a:rPr>
              <a:t> [Home monitoring applications] 	</a:t>
            </a:r>
          </a:p>
          <a:p>
            <a:r>
              <a:rPr lang="en-US" altLang="ja-JP" sz="1600" b="1">
                <a:solidFill>
                  <a:schemeClr val="tx2"/>
                </a:solidFill>
                <a:ea typeface="ＭＳ Ｐゴシック" charset="-128"/>
              </a:rPr>
              <a:t>Date Submitted: </a:t>
            </a:r>
            <a:r>
              <a:rPr lang="en-US" altLang="ja-JP" sz="1600">
                <a:solidFill>
                  <a:schemeClr val="tx2"/>
                </a:solidFill>
                <a:ea typeface="ＭＳ Ｐゴシック" charset="-128"/>
              </a:rPr>
              <a:t>[</a:t>
            </a:r>
            <a:r>
              <a:rPr lang="en-US" altLang="ja-JP" sz="1600">
                <a:ea typeface="ＭＳ Ｐゴシック" charset="-128"/>
              </a:rPr>
              <a:t>6 Mar, 2011</a:t>
            </a:r>
            <a:r>
              <a:rPr lang="en-US" altLang="ja-JP" sz="1600">
                <a:solidFill>
                  <a:schemeClr val="tx2"/>
                </a:solidFill>
                <a:ea typeface="ＭＳ Ｐゴシック" charset="-128"/>
              </a:rPr>
              <a:t>]	</a:t>
            </a:r>
          </a:p>
          <a:p>
            <a:r>
              <a:rPr lang="en-US" altLang="ja-JP" sz="1600" b="1">
                <a:solidFill>
                  <a:schemeClr val="tx2"/>
                </a:solidFill>
                <a:ea typeface="ＭＳ Ｐゴシック" charset="-128"/>
              </a:rPr>
              <a:t>Source:</a:t>
            </a:r>
            <a:r>
              <a:rPr lang="en-US" altLang="ja-JP" sz="1600">
                <a:solidFill>
                  <a:schemeClr val="tx2"/>
                </a:solidFill>
                <a:ea typeface="ＭＳ Ｐゴシック" charset="-128"/>
              </a:rPr>
              <a:t> [</a:t>
            </a:r>
            <a:r>
              <a:rPr lang="en-US" altLang="ja-JP" sz="1600">
                <a:ea typeface="ＭＳ Ｐゴシック" charset="-128"/>
              </a:rPr>
              <a:t>Shoichi  Kitazawa, Kazuto Yano, Kohji Ohshima, Narihiro Nakamoto, Masahiro Uno</a:t>
            </a:r>
            <a:r>
              <a:rPr lang="ja-JP" altLang="en-US" sz="1600">
                <a:ea typeface="ＭＳ Ｐゴシック" charset="-128"/>
              </a:rPr>
              <a:t> </a:t>
            </a:r>
            <a:r>
              <a:rPr lang="en-US" altLang="ja-JP" sz="1600">
                <a:ea typeface="ＭＳ Ｐゴシック" charset="-128"/>
              </a:rPr>
              <a:t>and Masazumi Ueba</a:t>
            </a:r>
            <a:r>
              <a:rPr lang="en-US" altLang="ja-JP" sz="1600">
                <a:solidFill>
                  <a:schemeClr val="tx2"/>
                </a:solidFill>
                <a:ea typeface="ＭＳ Ｐゴシック" charset="-128"/>
              </a:rPr>
              <a:t>] Company [</a:t>
            </a:r>
            <a:r>
              <a:rPr lang="en-US" altLang="ja-JP" sz="1600">
                <a:ea typeface="ＭＳ Ｐゴシック" charset="-128"/>
              </a:rPr>
              <a:t>ATR</a:t>
            </a:r>
            <a:r>
              <a:rPr lang="en-US" altLang="ja-JP" sz="1600">
                <a:solidFill>
                  <a:schemeClr val="tx2"/>
                </a:solidFill>
                <a:ea typeface="ＭＳ Ｐゴシック" charset="-128"/>
              </a:rPr>
              <a:t>]</a:t>
            </a:r>
          </a:p>
          <a:p>
            <a:r>
              <a:rPr lang="en-US" altLang="ja-JP" sz="1600">
                <a:solidFill>
                  <a:schemeClr val="tx2"/>
                </a:solidFill>
                <a:ea typeface="ＭＳ Ｐゴシック" charset="-128"/>
              </a:rPr>
              <a:t>Address [</a:t>
            </a:r>
            <a:r>
              <a:rPr lang="en-US" altLang="ja-JP" sz="1600">
                <a:ea typeface="ＭＳ Ｐゴシック" charset="-128"/>
              </a:rPr>
              <a:t>2-2-2, Hikaridai Seika, Kyoto, 619-0288, JAPAN]</a:t>
            </a:r>
          </a:p>
          <a:p>
            <a:r>
              <a:rPr lang="en-US" altLang="ja-JP" sz="1600">
                <a:ea typeface="ＭＳ Ｐゴシック" charset="-128"/>
              </a:rPr>
              <a:t>Voice:[+81 774951511], FAX: [+81 774951508], E-Mail</a:t>
            </a:r>
            <a:r>
              <a:rPr lang="en-US" altLang="ja-JP" sz="1600">
                <a:solidFill>
                  <a:schemeClr val="tx2"/>
                </a:solidFill>
                <a:ea typeface="ＭＳ Ｐゴシック" charset="-128"/>
              </a:rPr>
              <a:t>:[kitazawa</a:t>
            </a:r>
            <a:r>
              <a:rPr lang="en-US" altLang="ja-JP" sz="1600">
                <a:ea typeface="ＭＳ Ｐゴシック" charset="-128"/>
              </a:rPr>
              <a:t>@atr.jp</a:t>
            </a:r>
            <a:r>
              <a:rPr lang="en-US" altLang="ja-JP" sz="1600">
                <a:solidFill>
                  <a:schemeClr val="tx2"/>
                </a:solidFill>
                <a:ea typeface="ＭＳ Ｐゴシック" charset="-128"/>
              </a:rPr>
              <a:t>]	</a:t>
            </a:r>
          </a:p>
          <a:p>
            <a:pPr>
              <a:spcBef>
                <a:spcPts val="600"/>
              </a:spcBef>
              <a:spcAft>
                <a:spcPts val="600"/>
              </a:spcAft>
            </a:pPr>
            <a:endParaRPr lang="en-US" altLang="ja-JP">
              <a:solidFill>
                <a:schemeClr val="accent2"/>
              </a:solidFill>
              <a:ea typeface="ＭＳ Ｐゴシック" charset="-128"/>
            </a:endParaRPr>
          </a:p>
          <a:p>
            <a:pPr>
              <a:spcBef>
                <a:spcPts val="600"/>
              </a:spcBef>
              <a:spcAft>
                <a:spcPts val="600"/>
              </a:spcAft>
            </a:pPr>
            <a:r>
              <a:rPr lang="en-US" altLang="ja-JP">
                <a:solidFill>
                  <a:schemeClr val="accent2"/>
                </a:solidFill>
                <a:ea typeface="ＭＳ Ｐゴシック" charset="-128"/>
              </a:rPr>
              <a:t>	</a:t>
            </a:r>
            <a:endParaRPr lang="en-US" altLang="ja-JP">
              <a:solidFill>
                <a:schemeClr val="tx2"/>
              </a:solidFill>
              <a:ea typeface="ＭＳ Ｐゴシック" charset="-128"/>
            </a:endParaRPr>
          </a:p>
          <a:p>
            <a:pPr>
              <a:spcBef>
                <a:spcPts val="600"/>
              </a:spcBef>
              <a:spcAft>
                <a:spcPts val="600"/>
              </a:spcAft>
            </a:pPr>
            <a:r>
              <a:rPr lang="en-US" altLang="ja-JP" sz="1600" b="1">
                <a:solidFill>
                  <a:schemeClr val="tx2"/>
                </a:solidFill>
                <a:ea typeface="ＭＳ Ｐゴシック" charset="-128"/>
              </a:rPr>
              <a:t>Abstract:</a:t>
            </a:r>
            <a:r>
              <a:rPr lang="en-US" altLang="ja-JP" sz="1600">
                <a:solidFill>
                  <a:schemeClr val="tx2"/>
                </a:solidFill>
                <a:ea typeface="ＭＳ Ｐゴシック" charset="-128"/>
              </a:rPr>
              <a:t>	[</a:t>
            </a:r>
            <a:r>
              <a:rPr lang="en-US" altLang="ja-JP" sz="1600">
                <a:ea typeface="ＭＳ Ｐゴシック" charset="-128"/>
              </a:rPr>
              <a:t>This presentation describes a potential application for DSA system</a:t>
            </a:r>
            <a:r>
              <a:rPr lang="en-US" altLang="ja-JP" sz="1600">
                <a:solidFill>
                  <a:schemeClr val="tx2"/>
                </a:solidFill>
                <a:ea typeface="ＭＳ Ｐゴシック" charset="-128"/>
              </a:rPr>
              <a:t>.]</a:t>
            </a:r>
          </a:p>
          <a:p>
            <a:pPr>
              <a:spcBef>
                <a:spcPts val="600"/>
              </a:spcBef>
              <a:spcAft>
                <a:spcPts val="600"/>
              </a:spcAft>
            </a:pPr>
            <a:r>
              <a:rPr lang="en-US" altLang="ja-JP" sz="1600" b="1">
                <a:solidFill>
                  <a:schemeClr val="tx2"/>
                </a:solidFill>
                <a:ea typeface="ＭＳ Ｐゴシック" charset="-128"/>
              </a:rPr>
              <a:t>Purpose:</a:t>
            </a:r>
            <a:r>
              <a:rPr lang="en-US" altLang="ja-JP" sz="1600">
                <a:solidFill>
                  <a:schemeClr val="tx2"/>
                </a:solidFill>
                <a:ea typeface="ＭＳ Ｐゴシック" charset="-128"/>
              </a:rPr>
              <a:t>	[To discuss issues with applications of DSA system.]</a:t>
            </a:r>
          </a:p>
          <a:p>
            <a:r>
              <a:rPr lang="en-US" altLang="ja-JP" sz="1600" b="1">
                <a:solidFill>
                  <a:schemeClr val="tx2"/>
                </a:solidFill>
                <a:ea typeface="ＭＳ Ｐゴシック" charset="-128"/>
              </a:rPr>
              <a:t>Notice:</a:t>
            </a:r>
            <a:r>
              <a:rPr lang="en-US" altLang="ja-JP" sz="160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a:solidFill>
                  <a:schemeClr val="tx2"/>
                </a:solidFill>
                <a:ea typeface="ＭＳ Ｐゴシック" charset="-128"/>
              </a:rPr>
              <a:t>Release:</a:t>
            </a:r>
            <a:r>
              <a:rPr lang="en-US" altLang="ja-JP" sz="160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dt" sz="half" idx="10"/>
          </p:nvPr>
        </p:nvSpPr>
        <p:spPr>
          <a:ln/>
        </p:spPr>
        <p:txBody>
          <a:bodyPr/>
          <a:lstStyle/>
          <a:p>
            <a:r>
              <a:rPr lang="en-US" altLang="ja-JP"/>
              <a:t>March 2011</a:t>
            </a:r>
          </a:p>
        </p:txBody>
      </p:sp>
      <p:sp>
        <p:nvSpPr>
          <p:cNvPr id="5" name="Rectangle 5"/>
          <p:cNvSpPr>
            <a:spLocks noGrp="1" noChangeArrowheads="1"/>
          </p:cNvSpPr>
          <p:nvPr>
            <p:ph type="ftr" sz="quarter" idx="11"/>
          </p:nvPr>
        </p:nvSpPr>
        <p:spPr>
          <a:ln/>
        </p:spPr>
        <p:txBody>
          <a:bodyPr/>
          <a:lstStyle/>
          <a:p>
            <a:r>
              <a:rPr lang="en-US" altLang="ja-JP"/>
              <a:t>Shoichi Kitazawa, ATR</a:t>
            </a:r>
          </a:p>
        </p:txBody>
      </p:sp>
      <p:sp>
        <p:nvSpPr>
          <p:cNvPr id="6" name="Rectangle 6"/>
          <p:cNvSpPr>
            <a:spLocks noGrp="1" noChangeArrowheads="1"/>
          </p:cNvSpPr>
          <p:nvPr>
            <p:ph type="sldNum" sz="quarter" idx="12"/>
          </p:nvPr>
        </p:nvSpPr>
        <p:spPr>
          <a:ln/>
        </p:spPr>
        <p:txBody>
          <a:bodyPr/>
          <a:lstStyle/>
          <a:p>
            <a:pPr>
              <a:defRPr/>
            </a:pPr>
            <a:r>
              <a:rPr lang="en-US" altLang="ja-JP"/>
              <a:t>Slide </a:t>
            </a:r>
            <a:fld id="{AE621451-34E9-4EF1-A21B-DF4AF39D70D4}" type="slidenum">
              <a:rPr lang="en-US" altLang="ja-JP"/>
              <a:pPr>
                <a:defRPr/>
              </a:pPr>
              <a:t>2</a:t>
            </a:fld>
            <a:endParaRPr lang="en-US" altLang="ja-JP"/>
          </a:p>
        </p:txBody>
      </p:sp>
      <p:sp>
        <p:nvSpPr>
          <p:cNvPr id="4101" name="Rectangle 2"/>
          <p:cNvSpPr>
            <a:spLocks noGrp="1" noChangeArrowheads="1"/>
          </p:cNvSpPr>
          <p:nvPr>
            <p:ph type="ctrTitle"/>
          </p:nvPr>
        </p:nvSpPr>
        <p:spPr>
          <a:xfrm>
            <a:off x="685800" y="2205038"/>
            <a:ext cx="7772400" cy="1143000"/>
          </a:xfrm>
        </p:spPr>
        <p:txBody>
          <a:bodyPr/>
          <a:lstStyle/>
          <a:p>
            <a:r>
              <a:rPr lang="en-US" altLang="ja-JP" sz="4000" smtClean="0">
                <a:ea typeface="ＭＳ Ｐゴシック" charset="-128"/>
              </a:rPr>
              <a:t>Home monitoring applications</a:t>
            </a:r>
            <a:endParaRPr kumimoji="1" lang="ja-JP" altLang="en-US" sz="4000" smtClean="0">
              <a:ea typeface="ＭＳ Ｐゴシック" charset="-128"/>
            </a:endParaRPr>
          </a:p>
        </p:txBody>
      </p:sp>
      <p:sp>
        <p:nvSpPr>
          <p:cNvPr id="4102" name="Rectangle 3"/>
          <p:cNvSpPr>
            <a:spLocks noGrp="1" noChangeArrowheads="1"/>
          </p:cNvSpPr>
          <p:nvPr>
            <p:ph type="subTitle" idx="1"/>
          </p:nvPr>
        </p:nvSpPr>
        <p:spPr>
          <a:xfrm>
            <a:off x="1371600" y="3429000"/>
            <a:ext cx="6400800" cy="3009900"/>
          </a:xfrm>
        </p:spPr>
        <p:txBody>
          <a:bodyPr/>
          <a:lstStyle/>
          <a:p>
            <a:r>
              <a:rPr lang="en-US" altLang="ja-JP" sz="2400" smtClean="0">
                <a:ea typeface="ＭＳ Ｐゴシック" charset="-128"/>
              </a:rPr>
              <a:t>Shoichi Kitazawa</a:t>
            </a:r>
          </a:p>
          <a:p>
            <a:r>
              <a:rPr lang="en-US" altLang="ja-JP" sz="2400" smtClean="0">
                <a:ea typeface="ＭＳ Ｐゴシック" charset="-128"/>
              </a:rPr>
              <a:t>Kazuto Yano</a:t>
            </a:r>
          </a:p>
          <a:p>
            <a:pPr eaLnBrk="1" hangingPunct="1"/>
            <a:r>
              <a:rPr lang="en-US" altLang="ja-JP" sz="2400" smtClean="0">
                <a:ea typeface="ＭＳ Ｐゴシック" charset="-128"/>
              </a:rPr>
              <a:t>Kohji Ohshima</a:t>
            </a:r>
          </a:p>
          <a:p>
            <a:pPr eaLnBrk="1" hangingPunct="1"/>
            <a:r>
              <a:rPr lang="en-US" altLang="ja-JP" sz="2400" smtClean="0">
                <a:ea typeface="ＭＳ Ｐゴシック" charset="-128"/>
              </a:rPr>
              <a:t>Narihiro Nakamoto </a:t>
            </a:r>
          </a:p>
          <a:p>
            <a:pPr eaLnBrk="1" hangingPunct="1"/>
            <a:r>
              <a:rPr lang="en-US" altLang="ja-JP" sz="2400" smtClean="0">
                <a:ea typeface="ＭＳ Ｐゴシック" charset="-128"/>
              </a:rPr>
              <a:t>Masahiro Uno</a:t>
            </a:r>
          </a:p>
          <a:p>
            <a:r>
              <a:rPr lang="en-US" altLang="ja-JP" sz="2400" smtClean="0">
                <a:ea typeface="ＭＳ Ｐゴシック" charset="-128"/>
              </a:rPr>
              <a:t> Masazumi Ueba</a:t>
            </a:r>
          </a:p>
          <a:p>
            <a:r>
              <a:rPr lang="en-US" altLang="ja-JP" sz="2400" smtClean="0">
                <a:ea typeface="ＭＳ Ｐゴシック" charset="-128"/>
              </a:rPr>
              <a:t>(ATR)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dt" sz="half" idx="10"/>
          </p:nvPr>
        </p:nvSpPr>
        <p:spPr>
          <a:ln/>
        </p:spPr>
        <p:txBody>
          <a:bodyPr/>
          <a:lstStyle/>
          <a:p>
            <a:r>
              <a:rPr lang="en-US" altLang="ja-JP"/>
              <a:t>March 2011</a:t>
            </a:r>
          </a:p>
        </p:txBody>
      </p:sp>
      <p:sp>
        <p:nvSpPr>
          <p:cNvPr id="5" name="Rectangle 5"/>
          <p:cNvSpPr>
            <a:spLocks noGrp="1" noChangeArrowheads="1"/>
          </p:cNvSpPr>
          <p:nvPr>
            <p:ph type="ftr" sz="quarter" idx="11"/>
          </p:nvPr>
        </p:nvSpPr>
        <p:spPr>
          <a:ln/>
        </p:spPr>
        <p:txBody>
          <a:bodyPr/>
          <a:lstStyle/>
          <a:p>
            <a:r>
              <a:rPr lang="en-US" altLang="ja-JP" dirty="0"/>
              <a:t>Shoichi Kitazawa, ATR</a:t>
            </a:r>
          </a:p>
        </p:txBody>
      </p:sp>
      <p:sp>
        <p:nvSpPr>
          <p:cNvPr id="6" name="Rectangle 6"/>
          <p:cNvSpPr>
            <a:spLocks noGrp="1" noChangeArrowheads="1"/>
          </p:cNvSpPr>
          <p:nvPr>
            <p:ph type="sldNum" sz="quarter" idx="12"/>
          </p:nvPr>
        </p:nvSpPr>
        <p:spPr>
          <a:ln/>
        </p:spPr>
        <p:txBody>
          <a:bodyPr/>
          <a:lstStyle/>
          <a:p>
            <a:pPr>
              <a:defRPr/>
            </a:pPr>
            <a:r>
              <a:rPr lang="en-US" altLang="ja-JP"/>
              <a:t>Slide </a:t>
            </a:r>
            <a:fld id="{41028F58-7CE2-44F0-8FF4-DAE016185F6C}" type="slidenum">
              <a:rPr lang="en-US" altLang="ja-JP"/>
              <a:pPr>
                <a:defRPr/>
              </a:pPr>
              <a:t>3</a:t>
            </a:fld>
            <a:endParaRPr lang="en-US" altLang="ja-JP"/>
          </a:p>
        </p:txBody>
      </p:sp>
      <p:sp>
        <p:nvSpPr>
          <p:cNvPr id="5125" name="Rectangle 2"/>
          <p:cNvSpPr>
            <a:spLocks noGrp="1" noChangeArrowheads="1"/>
          </p:cNvSpPr>
          <p:nvPr>
            <p:ph type="title"/>
          </p:nvPr>
        </p:nvSpPr>
        <p:spPr/>
        <p:txBody>
          <a:bodyPr/>
          <a:lstStyle/>
          <a:p>
            <a:r>
              <a:rPr lang="en-US" altLang="ja-JP" smtClean="0">
                <a:ea typeface="ＭＳ Ｐゴシック" charset="-128"/>
              </a:rPr>
              <a:t>Abstract</a:t>
            </a:r>
          </a:p>
        </p:txBody>
      </p:sp>
      <p:sp>
        <p:nvSpPr>
          <p:cNvPr id="5126" name="Rectangle 3"/>
          <p:cNvSpPr>
            <a:spLocks noGrp="1" noChangeArrowheads="1"/>
          </p:cNvSpPr>
          <p:nvPr>
            <p:ph type="body" idx="1"/>
          </p:nvPr>
        </p:nvSpPr>
        <p:spPr/>
        <p:txBody>
          <a:bodyPr/>
          <a:lstStyle/>
          <a:p>
            <a:r>
              <a:rPr lang="en-US" altLang="ja-JP" sz="2800" dirty="0" smtClean="0">
                <a:ea typeface="ＭＳ Ｐゴシック" charset="-128"/>
              </a:rPr>
              <a:t>We proposes home monitoring application for DSA system.</a:t>
            </a:r>
          </a:p>
          <a:p>
            <a:pPr lvl="1"/>
            <a:r>
              <a:rPr lang="en-US" altLang="ja-JP" sz="2400" dirty="0" smtClean="0">
                <a:ea typeface="ＭＳ Ｐゴシック" charset="-128"/>
              </a:rPr>
              <a:t>Problem</a:t>
            </a:r>
          </a:p>
          <a:p>
            <a:pPr lvl="1"/>
            <a:r>
              <a:rPr lang="en-US" altLang="ja-JP" sz="2400" dirty="0" smtClean="0">
                <a:ea typeface="ＭＳ Ｐゴシック" charset="-128"/>
              </a:rPr>
              <a:t>Features</a:t>
            </a:r>
          </a:p>
          <a:p>
            <a:pPr lvl="1"/>
            <a:r>
              <a:rPr lang="en-US" altLang="ja-JP" sz="2400" dirty="0" smtClean="0">
                <a:ea typeface="ＭＳ Ｐゴシック" charset="-128"/>
              </a:rPr>
              <a:t>Requirement</a:t>
            </a:r>
          </a:p>
          <a:p>
            <a:pPr lvl="1"/>
            <a:r>
              <a:rPr lang="en-US" altLang="ja-JP" sz="2400" dirty="0" smtClean="0">
                <a:ea typeface="ＭＳ Ｐゴシック" charset="-128"/>
              </a:rPr>
              <a:t>Scenario</a:t>
            </a:r>
          </a:p>
          <a:p>
            <a:pPr lvl="1"/>
            <a:endParaRPr lang="en-US" altLang="ja-JP" sz="2400" dirty="0" smtClean="0">
              <a:ea typeface="ＭＳ Ｐゴシック" charset="-128"/>
            </a:endParaRPr>
          </a:p>
          <a:p>
            <a:pPr lvl="1"/>
            <a:endParaRPr lang="en-US" altLang="ja-JP" sz="2400" dirty="0" smtClean="0">
              <a:ea typeface="ＭＳ Ｐゴシック" charset="-128"/>
            </a:endParaRPr>
          </a:p>
          <a:p>
            <a:endParaRPr lang="en-US" altLang="ja-JP" sz="2800" dirty="0" smtClean="0">
              <a:ea typeface="ＭＳ Ｐゴシック"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Grp="1" noChangeArrowheads="1"/>
          </p:cNvSpPr>
          <p:nvPr>
            <p:ph type="dt" sz="half" idx="10"/>
          </p:nvPr>
        </p:nvSpPr>
        <p:spPr>
          <a:ln/>
        </p:spPr>
        <p:txBody>
          <a:bodyPr/>
          <a:lstStyle/>
          <a:p>
            <a:r>
              <a:rPr lang="en-US" altLang="ja-JP"/>
              <a:t>March 2011</a:t>
            </a:r>
          </a:p>
        </p:txBody>
      </p:sp>
      <p:sp>
        <p:nvSpPr>
          <p:cNvPr id="7" name="Rectangle 5"/>
          <p:cNvSpPr>
            <a:spLocks noGrp="1" noChangeArrowheads="1"/>
          </p:cNvSpPr>
          <p:nvPr>
            <p:ph type="ftr" sz="quarter" idx="11"/>
          </p:nvPr>
        </p:nvSpPr>
        <p:spPr>
          <a:ln/>
        </p:spPr>
        <p:txBody>
          <a:bodyPr/>
          <a:lstStyle/>
          <a:p>
            <a:r>
              <a:rPr lang="en-US" altLang="ja-JP"/>
              <a:t>Shoichi Kitazawa, ATR</a:t>
            </a:r>
          </a:p>
        </p:txBody>
      </p:sp>
      <p:sp>
        <p:nvSpPr>
          <p:cNvPr id="8" name="Rectangle 6"/>
          <p:cNvSpPr>
            <a:spLocks noGrp="1" noChangeArrowheads="1"/>
          </p:cNvSpPr>
          <p:nvPr>
            <p:ph type="sldNum" sz="quarter" idx="12"/>
          </p:nvPr>
        </p:nvSpPr>
        <p:spPr>
          <a:ln/>
        </p:spPr>
        <p:txBody>
          <a:bodyPr/>
          <a:lstStyle/>
          <a:p>
            <a:pPr>
              <a:defRPr/>
            </a:pPr>
            <a:r>
              <a:rPr lang="en-US" altLang="ja-JP"/>
              <a:t>Slide </a:t>
            </a:r>
            <a:fld id="{45AC9579-54B7-4D44-8965-C1A301D358E7}" type="slidenum">
              <a:rPr lang="en-US" altLang="ja-JP"/>
              <a:pPr>
                <a:defRPr/>
              </a:pPr>
              <a:t>4</a:t>
            </a:fld>
            <a:endParaRPr lang="en-US" altLang="ja-JP"/>
          </a:p>
        </p:txBody>
      </p:sp>
      <p:sp>
        <p:nvSpPr>
          <p:cNvPr id="30722" name="Rectangle 2"/>
          <p:cNvSpPr>
            <a:spLocks noGrp="1" noChangeArrowheads="1"/>
          </p:cNvSpPr>
          <p:nvPr>
            <p:ph type="title"/>
          </p:nvPr>
        </p:nvSpPr>
        <p:spPr/>
        <p:txBody>
          <a:bodyPr/>
          <a:lstStyle/>
          <a:p>
            <a:r>
              <a:rPr lang="en-US" altLang="ja-JP" smtClean="0">
                <a:ea typeface="ＭＳ Ｐゴシック" charset="-128"/>
              </a:rPr>
              <a:t>Problem in Home Environment</a:t>
            </a:r>
          </a:p>
        </p:txBody>
      </p:sp>
      <p:sp>
        <p:nvSpPr>
          <p:cNvPr id="30723" name="Rectangle 3"/>
          <p:cNvSpPr>
            <a:spLocks noGrp="1" noChangeArrowheads="1"/>
          </p:cNvSpPr>
          <p:nvPr>
            <p:ph type="body" idx="1"/>
          </p:nvPr>
        </p:nvSpPr>
        <p:spPr>
          <a:xfrm>
            <a:off x="685800" y="1981200"/>
            <a:ext cx="7989888" cy="3500438"/>
          </a:xfrm>
        </p:spPr>
        <p:txBody>
          <a:bodyPr/>
          <a:lstStyle/>
          <a:p>
            <a:r>
              <a:rPr lang="en-US" altLang="ja-JP" sz="2800" smtClean="0">
                <a:ea typeface="ＭＳ Ｐゴシック" charset="-128"/>
              </a:rPr>
              <a:t>Various 2.4GHz wireless systems are operated in Home environment.</a:t>
            </a:r>
          </a:p>
          <a:p>
            <a:r>
              <a:rPr lang="en-US" altLang="ja-JP" sz="2800" smtClean="0">
                <a:ea typeface="ＭＳ Ｐゴシック" charset="-128"/>
              </a:rPr>
              <a:t>Interference is generated from in house and neighbor</a:t>
            </a:r>
            <a:r>
              <a:rPr lang="ja-JP" altLang="en-US" sz="2800" smtClean="0">
                <a:ea typeface="ＭＳ Ｐゴシック" charset="-128"/>
              </a:rPr>
              <a:t> </a:t>
            </a:r>
            <a:r>
              <a:rPr lang="en-US" altLang="ja-JP" sz="2800" smtClean="0">
                <a:ea typeface="ＭＳ Ｐゴシック" charset="-128"/>
              </a:rPr>
              <a:t>houses.</a:t>
            </a:r>
          </a:p>
          <a:p>
            <a:r>
              <a:rPr lang="en-US" altLang="ja-JP" sz="2800" smtClean="0">
                <a:ea typeface="ＭＳ Ｐゴシック" charset="-128"/>
              </a:rPr>
              <a:t>Unused fragment spectrum still remains even though high traffic-load situation.</a:t>
            </a:r>
          </a:p>
          <a:p>
            <a:endParaRPr lang="en-US" altLang="ja-JP" sz="2800" smtClean="0">
              <a:ea typeface="ＭＳ Ｐゴシック" charset="-128"/>
            </a:endParaRPr>
          </a:p>
        </p:txBody>
      </p:sp>
      <p:sp>
        <p:nvSpPr>
          <p:cNvPr id="30724" name="AutoShape 4"/>
          <p:cNvSpPr>
            <a:spLocks noChangeArrowheads="1"/>
          </p:cNvSpPr>
          <p:nvPr/>
        </p:nvSpPr>
        <p:spPr bwMode="auto">
          <a:xfrm>
            <a:off x="4032250" y="4760913"/>
            <a:ext cx="1079500" cy="612775"/>
          </a:xfrm>
          <a:prstGeom prst="downArrow">
            <a:avLst>
              <a:gd name="adj1" fmla="val 50000"/>
              <a:gd name="adj2" fmla="val 25000"/>
            </a:avLst>
          </a:prstGeom>
          <a:solidFill>
            <a:srgbClr val="99CCFF"/>
          </a:solidFill>
          <a:ln w="12700">
            <a:solidFill>
              <a:schemeClr val="tx1"/>
            </a:solidFill>
            <a:miter lim="800000"/>
            <a:headEnd type="none" w="sm" len="sm"/>
            <a:tailEnd type="none" w="sm" len="sm"/>
          </a:ln>
          <a:effectLst/>
        </p:spPr>
        <p:txBody>
          <a:bodyPr vert="eaVert" wrap="none" anchor="ctr"/>
          <a:lstStyle/>
          <a:p>
            <a:endParaRPr lang="ja-JP" altLang="en-US"/>
          </a:p>
        </p:txBody>
      </p:sp>
      <p:sp>
        <p:nvSpPr>
          <p:cNvPr id="2" name="Text Box 9"/>
          <p:cNvSpPr txBox="1">
            <a:spLocks noChangeArrowheads="1"/>
          </p:cNvSpPr>
          <p:nvPr/>
        </p:nvSpPr>
        <p:spPr bwMode="auto">
          <a:xfrm>
            <a:off x="569913" y="5470525"/>
            <a:ext cx="8002587" cy="550863"/>
          </a:xfrm>
          <a:prstGeom prst="rect">
            <a:avLst/>
          </a:prstGeom>
          <a:noFill/>
          <a:ln w="31750" algn="ctr">
            <a:solidFill>
              <a:srgbClr val="FF99CC"/>
            </a:solidFill>
            <a:miter lim="800000"/>
            <a:headEnd/>
            <a:tailEnd/>
          </a:ln>
        </p:spPr>
        <p:txBody>
          <a:bodyPr>
            <a:spAutoFit/>
          </a:bodyPr>
          <a:lstStyle/>
          <a:p>
            <a:pPr marL="179388" indent="-179388" algn="ctr" eaLnBrk="1" hangingPunct="1"/>
            <a:r>
              <a:rPr kumimoji="1" lang="en-US" altLang="ja-JP" sz="2800">
                <a:latin typeface="Arial" charset="0"/>
                <a:ea typeface="ＭＳ Ｐゴシック" charset="-128"/>
              </a:rPr>
              <a:t>DSA system will be suitable for such situation.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noChangeArrowheads="1"/>
          </p:cNvSpPr>
          <p:nvPr>
            <p:ph type="dt" sz="half" idx="10"/>
          </p:nvPr>
        </p:nvSpPr>
        <p:spPr>
          <a:ln/>
        </p:spPr>
        <p:txBody>
          <a:bodyPr/>
          <a:lstStyle/>
          <a:p>
            <a:r>
              <a:rPr lang="en-US" altLang="ja-JP"/>
              <a:t>March 2011</a:t>
            </a:r>
          </a:p>
        </p:txBody>
      </p:sp>
      <p:sp>
        <p:nvSpPr>
          <p:cNvPr id="6" name="Rectangle 5"/>
          <p:cNvSpPr>
            <a:spLocks noGrp="1" noChangeArrowheads="1"/>
          </p:cNvSpPr>
          <p:nvPr>
            <p:ph type="ftr" sz="quarter" idx="11"/>
          </p:nvPr>
        </p:nvSpPr>
        <p:spPr>
          <a:ln/>
        </p:spPr>
        <p:txBody>
          <a:bodyPr/>
          <a:lstStyle/>
          <a:p>
            <a:r>
              <a:rPr lang="en-US" altLang="ja-JP"/>
              <a:t>Shoichi Kitazawa, ATR</a:t>
            </a:r>
          </a:p>
        </p:txBody>
      </p:sp>
      <p:sp>
        <p:nvSpPr>
          <p:cNvPr id="7" name="Rectangle 6"/>
          <p:cNvSpPr>
            <a:spLocks noGrp="1" noChangeArrowheads="1"/>
          </p:cNvSpPr>
          <p:nvPr>
            <p:ph type="sldNum" sz="quarter" idx="12"/>
          </p:nvPr>
        </p:nvSpPr>
        <p:spPr>
          <a:ln/>
        </p:spPr>
        <p:txBody>
          <a:bodyPr/>
          <a:lstStyle/>
          <a:p>
            <a:pPr>
              <a:defRPr/>
            </a:pPr>
            <a:r>
              <a:rPr lang="en-US" altLang="ja-JP"/>
              <a:t>Slide </a:t>
            </a:r>
            <a:fld id="{0AE97A26-0A5D-4AFC-AB30-AA0D242244D2}" type="slidenum">
              <a:rPr lang="en-US" altLang="ja-JP"/>
              <a:pPr>
                <a:defRPr/>
              </a:pPr>
              <a:t>5</a:t>
            </a:fld>
            <a:endParaRPr lang="en-US" altLang="ja-JP"/>
          </a:p>
        </p:txBody>
      </p:sp>
      <p:sp>
        <p:nvSpPr>
          <p:cNvPr id="8194" name="Rectangle 4"/>
          <p:cNvSpPr>
            <a:spLocks noGrp="1" noChangeArrowheads="1"/>
          </p:cNvSpPr>
          <p:nvPr>
            <p:ph type="title"/>
          </p:nvPr>
        </p:nvSpPr>
        <p:spPr/>
        <p:txBody>
          <a:bodyPr/>
          <a:lstStyle/>
          <a:p>
            <a:r>
              <a:rPr lang="en-US" altLang="ja-JP" smtClean="0">
                <a:ea typeface="ＭＳ Ｐゴシック" charset="-128"/>
              </a:rPr>
              <a:t>Home monitoring</a:t>
            </a:r>
          </a:p>
        </p:txBody>
      </p:sp>
      <p:sp>
        <p:nvSpPr>
          <p:cNvPr id="8288" name="Rectangle 96"/>
          <p:cNvSpPr>
            <a:spLocks noGrp="1" noChangeArrowheads="1"/>
          </p:cNvSpPr>
          <p:nvPr>
            <p:ph type="body" idx="4294967295"/>
          </p:nvPr>
        </p:nvSpPr>
        <p:spPr>
          <a:xfrm>
            <a:off x="685800" y="2051050"/>
            <a:ext cx="7772400" cy="4114800"/>
          </a:xfrm>
        </p:spPr>
        <p:txBody>
          <a:bodyPr/>
          <a:lstStyle/>
          <a:p>
            <a:r>
              <a:rPr lang="en-US" altLang="ja-JP" sz="2000" smtClean="0">
                <a:ea typeface="ＭＳ Ｐゴシック" charset="-128"/>
              </a:rPr>
              <a:t> Intercommunication system</a:t>
            </a:r>
          </a:p>
          <a:p>
            <a:pPr lvl="1"/>
            <a:r>
              <a:rPr lang="en-US" altLang="ja-JP" sz="1800" smtClean="0">
                <a:ea typeface="ＭＳ Ｐゴシック" charset="-128"/>
              </a:rPr>
              <a:t>Visitor</a:t>
            </a:r>
          </a:p>
          <a:p>
            <a:pPr lvl="1"/>
            <a:r>
              <a:rPr lang="en-US" altLang="ja-JP" sz="1800" smtClean="0">
                <a:ea typeface="ＭＳ Ｐゴシック" charset="-128"/>
              </a:rPr>
              <a:t>Between rooms</a:t>
            </a:r>
          </a:p>
          <a:p>
            <a:r>
              <a:rPr lang="en-US" altLang="ja-JP" sz="2000" smtClean="0">
                <a:ea typeface="ＭＳ Ｐゴシック" charset="-128"/>
              </a:rPr>
              <a:t> Security</a:t>
            </a:r>
          </a:p>
          <a:p>
            <a:pPr lvl="1"/>
            <a:r>
              <a:rPr lang="en-US" altLang="ja-JP" sz="1800" smtClean="0">
                <a:ea typeface="ＭＳ Ｐゴシック" charset="-128"/>
              </a:rPr>
              <a:t>Motion detectors</a:t>
            </a:r>
          </a:p>
          <a:p>
            <a:pPr lvl="1"/>
            <a:r>
              <a:rPr lang="en-US" altLang="ja-JP" sz="1800" smtClean="0">
                <a:ea typeface="ＭＳ Ｐゴシック" charset="-128"/>
              </a:rPr>
              <a:t>Window/Door</a:t>
            </a:r>
          </a:p>
          <a:p>
            <a:pPr lvl="1"/>
            <a:r>
              <a:rPr lang="en-US" altLang="ja-JP" sz="1800" smtClean="0">
                <a:ea typeface="ＭＳ Ｐゴシック" charset="-128"/>
              </a:rPr>
              <a:t>Fire alarm</a:t>
            </a:r>
          </a:p>
          <a:p>
            <a:r>
              <a:rPr lang="en-US" altLang="ja-JP" sz="2000" smtClean="0">
                <a:ea typeface="ＭＳ Ｐゴシック" charset="-128"/>
              </a:rPr>
              <a:t> Health care</a:t>
            </a:r>
          </a:p>
          <a:p>
            <a:pPr lvl="1"/>
            <a:r>
              <a:rPr lang="en-US" altLang="ja-JP" sz="1800" smtClean="0">
                <a:ea typeface="ＭＳ Ｐゴシック" charset="-128"/>
              </a:rPr>
              <a:t>Blood pressure</a:t>
            </a:r>
          </a:p>
          <a:p>
            <a:pPr lvl="1"/>
            <a:r>
              <a:rPr lang="en-US" altLang="ja-JP" sz="1800" smtClean="0">
                <a:ea typeface="ＭＳ Ｐゴシック" charset="-128"/>
              </a:rPr>
              <a:t>Heartbeat</a:t>
            </a:r>
          </a:p>
          <a:p>
            <a:pPr lvl="1"/>
            <a:r>
              <a:rPr lang="en-US" altLang="ja-JP" sz="1800" smtClean="0">
                <a:ea typeface="ＭＳ Ｐゴシック" charset="-128"/>
              </a:rPr>
              <a:t>Motion</a:t>
            </a:r>
            <a:endParaRPr lang="ja-JP" altLang="en-US" sz="1800" smtClean="0">
              <a:ea typeface="ＭＳ Ｐゴシック" charset="-128"/>
            </a:endParaRPr>
          </a:p>
        </p:txBody>
      </p:sp>
      <p:sp>
        <p:nvSpPr>
          <p:cNvPr id="8289" name="Rectangle 97"/>
          <p:cNvSpPr>
            <a:spLocks noChangeArrowheads="1"/>
          </p:cNvSpPr>
          <p:nvPr/>
        </p:nvSpPr>
        <p:spPr bwMode="auto">
          <a:xfrm>
            <a:off x="603250" y="1516063"/>
            <a:ext cx="7929563" cy="457200"/>
          </a:xfrm>
          <a:prstGeom prst="rect">
            <a:avLst/>
          </a:prstGeom>
          <a:noFill/>
          <a:ln w="12700">
            <a:noFill/>
            <a:miter lim="800000"/>
            <a:headEnd type="none" w="sm" len="sm"/>
            <a:tailEnd type="none" w="sm" len="sm"/>
          </a:ln>
          <a:effectLst/>
        </p:spPr>
        <p:txBody>
          <a:bodyPr wrap="none">
            <a:spAutoFit/>
          </a:bodyPr>
          <a:lstStyle/>
          <a:p>
            <a:r>
              <a:rPr lang="en-US" altLang="ja-JP" sz="2400">
                <a:latin typeface="Arial" charset="0"/>
                <a:ea typeface="ＭＳ Ｐゴシック" charset="-128"/>
              </a:rPr>
              <a:t>DSA system collect the information in home environment.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4"/>
          <p:cNvSpPr>
            <a:spLocks noGrp="1" noChangeArrowheads="1"/>
          </p:cNvSpPr>
          <p:nvPr>
            <p:ph type="dt" sz="half" idx="10"/>
          </p:nvPr>
        </p:nvSpPr>
        <p:spPr>
          <a:ln/>
        </p:spPr>
        <p:txBody>
          <a:bodyPr/>
          <a:lstStyle/>
          <a:p>
            <a:r>
              <a:rPr lang="en-US" altLang="ja-JP"/>
              <a:t>March 2011</a:t>
            </a:r>
          </a:p>
        </p:txBody>
      </p:sp>
      <p:sp>
        <p:nvSpPr>
          <p:cNvPr id="15" name="Rectangle 5"/>
          <p:cNvSpPr>
            <a:spLocks noGrp="1" noChangeArrowheads="1"/>
          </p:cNvSpPr>
          <p:nvPr>
            <p:ph type="ftr" sz="quarter" idx="11"/>
          </p:nvPr>
        </p:nvSpPr>
        <p:spPr>
          <a:ln/>
        </p:spPr>
        <p:txBody>
          <a:bodyPr/>
          <a:lstStyle/>
          <a:p>
            <a:r>
              <a:rPr lang="en-US" altLang="ja-JP"/>
              <a:t>Shoichi Kitazawa, ATR</a:t>
            </a:r>
          </a:p>
        </p:txBody>
      </p:sp>
      <p:sp>
        <p:nvSpPr>
          <p:cNvPr id="16" name="Rectangle 6"/>
          <p:cNvSpPr>
            <a:spLocks noGrp="1" noChangeArrowheads="1"/>
          </p:cNvSpPr>
          <p:nvPr>
            <p:ph type="sldNum" sz="quarter" idx="12"/>
          </p:nvPr>
        </p:nvSpPr>
        <p:spPr>
          <a:ln/>
        </p:spPr>
        <p:txBody>
          <a:bodyPr/>
          <a:lstStyle/>
          <a:p>
            <a:pPr>
              <a:defRPr/>
            </a:pPr>
            <a:r>
              <a:rPr lang="en-US" altLang="ja-JP"/>
              <a:t>Slide </a:t>
            </a:r>
            <a:fld id="{D066FF4A-5E66-4EC8-BA44-9D7907984815}" type="slidenum">
              <a:rPr lang="en-US" altLang="ja-JP"/>
              <a:pPr>
                <a:defRPr/>
              </a:pPr>
              <a:t>6</a:t>
            </a:fld>
            <a:endParaRPr lang="en-US" altLang="ja-JP"/>
          </a:p>
        </p:txBody>
      </p:sp>
      <p:sp>
        <p:nvSpPr>
          <p:cNvPr id="10258" name="AutoShape 18"/>
          <p:cNvSpPr>
            <a:spLocks noChangeArrowheads="1"/>
          </p:cNvSpPr>
          <p:nvPr/>
        </p:nvSpPr>
        <p:spPr bwMode="auto">
          <a:xfrm>
            <a:off x="1800225" y="3561732"/>
            <a:ext cx="5364163" cy="2617839"/>
          </a:xfrm>
          <a:prstGeom prst="flowChartAlternateProcess">
            <a:avLst/>
          </a:prstGeom>
          <a:solidFill>
            <a:srgbClr val="CCFFFF"/>
          </a:solidFill>
          <a:ln w="12700">
            <a:solidFill>
              <a:schemeClr val="tx1"/>
            </a:solidFill>
            <a:miter lim="800000"/>
            <a:headEnd type="none" w="sm" len="sm"/>
            <a:tailEnd type="none" w="sm" len="sm"/>
          </a:ln>
          <a:effectLst/>
        </p:spPr>
        <p:txBody>
          <a:bodyPr wrap="none" anchor="ctr"/>
          <a:lstStyle/>
          <a:p>
            <a:endParaRPr lang="ja-JP" altLang="en-US"/>
          </a:p>
        </p:txBody>
      </p:sp>
      <p:sp>
        <p:nvSpPr>
          <p:cNvPr id="10242" name="タイトル 1"/>
          <p:cNvSpPr>
            <a:spLocks noGrp="1"/>
          </p:cNvSpPr>
          <p:nvPr>
            <p:ph type="title"/>
          </p:nvPr>
        </p:nvSpPr>
        <p:spPr/>
        <p:txBody>
          <a:bodyPr/>
          <a:lstStyle/>
          <a:p>
            <a:r>
              <a:rPr kumimoji="1" lang="en-US" altLang="ja-JP" smtClean="0">
                <a:ea typeface="ＭＳ Ｐゴシック" charset="-128"/>
              </a:rPr>
              <a:t>Features</a:t>
            </a:r>
          </a:p>
        </p:txBody>
      </p:sp>
      <p:sp>
        <p:nvSpPr>
          <p:cNvPr id="10243" name="コンテンツ プレースホルダ 2"/>
          <p:cNvSpPr>
            <a:spLocks noGrp="1"/>
          </p:cNvSpPr>
          <p:nvPr>
            <p:ph idx="1"/>
          </p:nvPr>
        </p:nvSpPr>
        <p:spPr>
          <a:xfrm>
            <a:off x="685800" y="1981200"/>
            <a:ext cx="7772400" cy="2960688"/>
          </a:xfrm>
        </p:spPr>
        <p:txBody>
          <a:bodyPr/>
          <a:lstStyle/>
          <a:p>
            <a:r>
              <a:rPr kumimoji="1" lang="en-US" altLang="ja-JP" sz="2400" dirty="0" smtClean="0">
                <a:ea typeface="ＭＳ Ｐゴシック" charset="-128"/>
              </a:rPr>
              <a:t>Rise priority of its own traffic according to the importance of contents.</a:t>
            </a:r>
          </a:p>
          <a:p>
            <a:r>
              <a:rPr kumimoji="1" lang="en-US" altLang="ja-JP" sz="2400" dirty="0" smtClean="0">
                <a:ea typeface="ＭＳ Ｐゴシック" charset="-128"/>
              </a:rPr>
              <a:t>Increases priority when home monitoring system catches some event.</a:t>
            </a:r>
          </a:p>
          <a:p>
            <a:endParaRPr kumimoji="1" lang="ja-JP" altLang="en-US" sz="2400" dirty="0" smtClean="0">
              <a:ea typeface="ＭＳ Ｐゴシック" charset="-128"/>
            </a:endParaRPr>
          </a:p>
        </p:txBody>
      </p:sp>
      <p:sp>
        <p:nvSpPr>
          <p:cNvPr id="10248" name="Line 8"/>
          <p:cNvSpPr>
            <a:spLocks noChangeShapeType="1"/>
          </p:cNvSpPr>
          <p:nvPr/>
        </p:nvSpPr>
        <p:spPr bwMode="auto">
          <a:xfrm>
            <a:off x="2619375" y="5844557"/>
            <a:ext cx="4148138" cy="3175"/>
          </a:xfrm>
          <a:prstGeom prst="line">
            <a:avLst/>
          </a:prstGeom>
          <a:noFill/>
          <a:ln w="19050">
            <a:solidFill>
              <a:schemeClr val="tx1"/>
            </a:solidFill>
            <a:round/>
            <a:headEnd type="none" w="sm" len="sm"/>
            <a:tailEnd type="triangle" w="lg" len="lg"/>
          </a:ln>
          <a:effectLst/>
        </p:spPr>
        <p:txBody>
          <a:bodyPr/>
          <a:lstStyle/>
          <a:p>
            <a:endParaRPr lang="ja-JP" altLang="en-US"/>
          </a:p>
        </p:txBody>
      </p:sp>
      <p:sp>
        <p:nvSpPr>
          <p:cNvPr id="10249" name="Line 9"/>
          <p:cNvSpPr>
            <a:spLocks noChangeShapeType="1"/>
          </p:cNvSpPr>
          <p:nvPr/>
        </p:nvSpPr>
        <p:spPr bwMode="auto">
          <a:xfrm flipV="1">
            <a:off x="2619375" y="3922095"/>
            <a:ext cx="1588" cy="1924050"/>
          </a:xfrm>
          <a:prstGeom prst="line">
            <a:avLst/>
          </a:prstGeom>
          <a:noFill/>
          <a:ln w="19050">
            <a:solidFill>
              <a:schemeClr val="tx1"/>
            </a:solidFill>
            <a:round/>
            <a:headEnd type="none" w="sm" len="sm"/>
            <a:tailEnd type="triangle" w="lg" len="lg"/>
          </a:ln>
          <a:effectLst/>
        </p:spPr>
        <p:txBody>
          <a:bodyPr/>
          <a:lstStyle/>
          <a:p>
            <a:endParaRPr lang="ja-JP" altLang="en-US"/>
          </a:p>
        </p:txBody>
      </p:sp>
      <p:sp>
        <p:nvSpPr>
          <p:cNvPr id="10250" name="Text Box 10"/>
          <p:cNvSpPr txBox="1">
            <a:spLocks noChangeArrowheads="1"/>
          </p:cNvSpPr>
          <p:nvPr/>
        </p:nvSpPr>
        <p:spPr bwMode="auto">
          <a:xfrm>
            <a:off x="4229100" y="5785820"/>
            <a:ext cx="692150" cy="366712"/>
          </a:xfrm>
          <a:prstGeom prst="rect">
            <a:avLst/>
          </a:prstGeom>
          <a:noFill/>
          <a:ln w="12700">
            <a:noFill/>
            <a:miter lim="800000"/>
            <a:headEnd type="none" w="sm" len="sm"/>
            <a:tailEnd type="none" w="sm" len="sm"/>
          </a:ln>
          <a:effectLst/>
        </p:spPr>
        <p:txBody>
          <a:bodyPr wrap="none">
            <a:spAutoFit/>
          </a:bodyPr>
          <a:lstStyle/>
          <a:p>
            <a:r>
              <a:rPr lang="en-US" altLang="ja-JP" sz="1800">
                <a:latin typeface="Arial" charset="0"/>
                <a:ea typeface="ＭＳ Ｐゴシック" charset="-128"/>
              </a:rPr>
              <a:t>Time</a:t>
            </a:r>
          </a:p>
        </p:txBody>
      </p:sp>
      <p:sp>
        <p:nvSpPr>
          <p:cNvPr id="10251" name="Text Box 11"/>
          <p:cNvSpPr txBox="1">
            <a:spLocks noChangeArrowheads="1"/>
          </p:cNvSpPr>
          <p:nvPr/>
        </p:nvSpPr>
        <p:spPr bwMode="auto">
          <a:xfrm rot="16200000">
            <a:off x="1691482" y="4449938"/>
            <a:ext cx="1352550" cy="366713"/>
          </a:xfrm>
          <a:prstGeom prst="rect">
            <a:avLst/>
          </a:prstGeom>
          <a:noFill/>
          <a:ln w="12700">
            <a:noFill/>
            <a:miter lim="800000"/>
            <a:headEnd type="none" w="sm" len="sm"/>
            <a:tailEnd type="none" w="sm" len="sm"/>
          </a:ln>
          <a:effectLst/>
        </p:spPr>
        <p:txBody>
          <a:bodyPr wrap="none">
            <a:spAutoFit/>
          </a:bodyPr>
          <a:lstStyle/>
          <a:p>
            <a:r>
              <a:rPr lang="en-US" altLang="ja-JP" sz="1800">
                <a:latin typeface="Arial" charset="0"/>
                <a:ea typeface="ＭＳ Ｐゴシック" charset="-128"/>
              </a:rPr>
              <a:t>Throughput</a:t>
            </a:r>
          </a:p>
        </p:txBody>
      </p:sp>
      <p:sp>
        <p:nvSpPr>
          <p:cNvPr id="10252" name="Freeform 12"/>
          <p:cNvSpPr>
            <a:spLocks/>
          </p:cNvSpPr>
          <p:nvPr/>
        </p:nvSpPr>
        <p:spPr bwMode="auto">
          <a:xfrm>
            <a:off x="2619375" y="4658695"/>
            <a:ext cx="3852863" cy="971550"/>
          </a:xfrm>
          <a:custGeom>
            <a:avLst/>
            <a:gdLst/>
            <a:ahLst/>
            <a:cxnLst>
              <a:cxn ang="0">
                <a:pos x="0" y="344"/>
              </a:cxn>
              <a:cxn ang="0">
                <a:pos x="476" y="344"/>
              </a:cxn>
              <a:cxn ang="0">
                <a:pos x="612" y="49"/>
              </a:cxn>
              <a:cxn ang="0">
                <a:pos x="907" y="49"/>
              </a:cxn>
              <a:cxn ang="0">
                <a:pos x="1043" y="298"/>
              </a:cxn>
              <a:cxn ang="0">
                <a:pos x="1179" y="366"/>
              </a:cxn>
              <a:cxn ang="0">
                <a:pos x="1474" y="366"/>
              </a:cxn>
            </a:cxnLst>
            <a:rect l="0" t="0" r="r" b="b"/>
            <a:pathLst>
              <a:path w="1474" h="366">
                <a:moveTo>
                  <a:pt x="0" y="344"/>
                </a:moveTo>
                <a:lnTo>
                  <a:pt x="476" y="344"/>
                </a:lnTo>
                <a:cubicBezTo>
                  <a:pt x="578" y="295"/>
                  <a:pt x="540" y="98"/>
                  <a:pt x="612" y="49"/>
                </a:cubicBezTo>
                <a:cubicBezTo>
                  <a:pt x="684" y="0"/>
                  <a:pt x="835" y="7"/>
                  <a:pt x="907" y="49"/>
                </a:cubicBezTo>
                <a:cubicBezTo>
                  <a:pt x="979" y="91"/>
                  <a:pt x="998" y="245"/>
                  <a:pt x="1043" y="298"/>
                </a:cubicBezTo>
                <a:cubicBezTo>
                  <a:pt x="1088" y="351"/>
                  <a:pt x="1107" y="355"/>
                  <a:pt x="1179" y="366"/>
                </a:cubicBezTo>
                <a:lnTo>
                  <a:pt x="1474" y="366"/>
                </a:lnTo>
              </a:path>
            </a:pathLst>
          </a:custGeom>
          <a:noFill/>
          <a:ln w="28575" cap="flat" cmpd="sng">
            <a:solidFill>
              <a:srgbClr val="FF0000"/>
            </a:solidFill>
            <a:prstDash val="solid"/>
            <a:round/>
            <a:headEnd type="none" w="sm" len="sm"/>
            <a:tailEnd type="none" w="sm" len="sm"/>
          </a:ln>
          <a:effectLst/>
        </p:spPr>
        <p:txBody>
          <a:bodyPr/>
          <a:lstStyle/>
          <a:p>
            <a:endParaRPr lang="ja-JP" altLang="en-US"/>
          </a:p>
        </p:txBody>
      </p:sp>
      <p:sp>
        <p:nvSpPr>
          <p:cNvPr id="10253" name="Text Box 13"/>
          <p:cNvSpPr txBox="1">
            <a:spLocks noChangeArrowheads="1"/>
          </p:cNvSpPr>
          <p:nvPr/>
        </p:nvSpPr>
        <p:spPr bwMode="auto">
          <a:xfrm>
            <a:off x="3924300" y="6173788"/>
            <a:ext cx="5099050" cy="304800"/>
          </a:xfrm>
          <a:prstGeom prst="rect">
            <a:avLst/>
          </a:prstGeom>
          <a:noFill/>
          <a:ln w="12700">
            <a:noFill/>
            <a:miter lim="800000"/>
            <a:headEnd type="none" w="sm" len="sm"/>
            <a:tailEnd type="none" w="sm" len="sm"/>
          </a:ln>
          <a:effectLst/>
        </p:spPr>
        <p:txBody>
          <a:bodyPr wrap="none">
            <a:spAutoFit/>
          </a:bodyPr>
          <a:lstStyle/>
          <a:p>
            <a:r>
              <a:rPr lang="en-US" altLang="ja-JP" sz="1400" b="1">
                <a:ea typeface="ＭＳ Ｐゴシック" charset="-128"/>
              </a:rPr>
              <a:t>Reference:</a:t>
            </a:r>
            <a:r>
              <a:rPr lang="en-US" altLang="ja-JP" sz="1400">
                <a:ea typeface="ＭＳ Ｐゴシック" charset="-128"/>
              </a:rPr>
              <a:t> </a:t>
            </a:r>
            <a:r>
              <a:rPr lang="en-US" altLang="ja-JP" sz="1400" b="1">
                <a:ea typeface="ＭＳ Ｐゴシック" charset="-128"/>
              </a:rPr>
              <a:t>IEEE 802.15-11-0161-00-0sru System concept of DSA</a:t>
            </a:r>
          </a:p>
        </p:txBody>
      </p:sp>
      <p:sp>
        <p:nvSpPr>
          <p:cNvPr id="10254" name="Line 14"/>
          <p:cNvSpPr>
            <a:spLocks noChangeShapeType="1"/>
          </p:cNvSpPr>
          <p:nvPr/>
        </p:nvSpPr>
        <p:spPr bwMode="auto">
          <a:xfrm>
            <a:off x="3951288" y="4606307"/>
            <a:ext cx="0" cy="755650"/>
          </a:xfrm>
          <a:prstGeom prst="line">
            <a:avLst/>
          </a:prstGeom>
          <a:noFill/>
          <a:ln w="28575">
            <a:solidFill>
              <a:schemeClr val="tx1"/>
            </a:solidFill>
            <a:round/>
            <a:headEnd type="none" w="sm" len="sm"/>
            <a:tailEnd type="triangle" w="lg" len="lg"/>
          </a:ln>
          <a:effectLst/>
        </p:spPr>
        <p:txBody>
          <a:bodyPr/>
          <a:lstStyle/>
          <a:p>
            <a:endParaRPr lang="ja-JP" altLang="en-US"/>
          </a:p>
        </p:txBody>
      </p:sp>
      <p:sp>
        <p:nvSpPr>
          <p:cNvPr id="10255" name="Text Box 15"/>
          <p:cNvSpPr txBox="1">
            <a:spLocks noChangeArrowheads="1"/>
          </p:cNvSpPr>
          <p:nvPr/>
        </p:nvSpPr>
        <p:spPr bwMode="auto">
          <a:xfrm>
            <a:off x="3114266" y="4113516"/>
            <a:ext cx="3592650" cy="461665"/>
          </a:xfrm>
          <a:prstGeom prst="rect">
            <a:avLst/>
          </a:prstGeom>
          <a:noFill/>
          <a:ln w="12700">
            <a:noFill/>
            <a:miter lim="800000"/>
            <a:headEnd type="none" w="sm" len="sm"/>
            <a:tailEnd type="none" w="sm" len="sm"/>
          </a:ln>
          <a:effectLst/>
        </p:spPr>
        <p:txBody>
          <a:bodyPr wrap="none">
            <a:spAutoFit/>
          </a:bodyPr>
          <a:lstStyle/>
          <a:p>
            <a:r>
              <a:rPr lang="en-US" altLang="ja-JP" sz="2400" dirty="0" smtClean="0">
                <a:latin typeface="Arial" charset="0"/>
                <a:ea typeface="ＭＳ Ｐゴシック" charset="-128"/>
              </a:rPr>
              <a:t>Request from application</a:t>
            </a:r>
            <a:endParaRPr lang="en-US" altLang="ja-JP" sz="2400" dirty="0">
              <a:latin typeface="Arial" charset="0"/>
              <a:ea typeface="ＭＳ Ｐゴシック" charset="-128"/>
            </a:endParaRPr>
          </a:p>
        </p:txBody>
      </p:sp>
      <p:sp>
        <p:nvSpPr>
          <p:cNvPr id="10257" name="Text Box 17"/>
          <p:cNvSpPr txBox="1">
            <a:spLocks noChangeArrowheads="1"/>
          </p:cNvSpPr>
          <p:nvPr/>
        </p:nvSpPr>
        <p:spPr bwMode="auto">
          <a:xfrm>
            <a:off x="3336925" y="3560145"/>
            <a:ext cx="2711450" cy="366712"/>
          </a:xfrm>
          <a:prstGeom prst="rect">
            <a:avLst/>
          </a:prstGeom>
          <a:noFill/>
          <a:ln w="12700">
            <a:noFill/>
            <a:miter lim="800000"/>
            <a:headEnd type="none" w="sm" len="sm"/>
            <a:tailEnd type="none" w="sm" len="sm"/>
          </a:ln>
          <a:effectLst/>
        </p:spPr>
        <p:txBody>
          <a:bodyPr wrap="none">
            <a:spAutoFit/>
          </a:bodyPr>
          <a:lstStyle/>
          <a:p>
            <a:r>
              <a:rPr lang="en-US" altLang="ja-JP" sz="1800">
                <a:latin typeface="Arial" charset="0"/>
                <a:ea typeface="ＭＳ Ｐゴシック" charset="-128"/>
              </a:rPr>
              <a:t>DSA System Throughput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noChangeArrowheads="1"/>
          </p:cNvSpPr>
          <p:nvPr>
            <p:ph type="dt" sz="half" idx="10"/>
          </p:nvPr>
        </p:nvSpPr>
        <p:spPr>
          <a:ln/>
        </p:spPr>
        <p:txBody>
          <a:bodyPr/>
          <a:lstStyle/>
          <a:p>
            <a:r>
              <a:rPr lang="en-US" altLang="ja-JP"/>
              <a:t>March 2011</a:t>
            </a:r>
          </a:p>
        </p:txBody>
      </p:sp>
      <p:sp>
        <p:nvSpPr>
          <p:cNvPr id="6" name="Rectangle 5"/>
          <p:cNvSpPr>
            <a:spLocks noGrp="1" noChangeArrowheads="1"/>
          </p:cNvSpPr>
          <p:nvPr>
            <p:ph type="ftr" sz="quarter" idx="11"/>
          </p:nvPr>
        </p:nvSpPr>
        <p:spPr>
          <a:ln/>
        </p:spPr>
        <p:txBody>
          <a:bodyPr/>
          <a:lstStyle/>
          <a:p>
            <a:r>
              <a:rPr lang="en-US" altLang="ja-JP"/>
              <a:t>Shoichi Kitazawa, ATR</a:t>
            </a:r>
          </a:p>
        </p:txBody>
      </p:sp>
      <p:sp>
        <p:nvSpPr>
          <p:cNvPr id="7" name="Rectangle 6"/>
          <p:cNvSpPr>
            <a:spLocks noGrp="1" noChangeArrowheads="1"/>
          </p:cNvSpPr>
          <p:nvPr>
            <p:ph type="sldNum" sz="quarter" idx="12"/>
          </p:nvPr>
        </p:nvSpPr>
        <p:spPr>
          <a:ln/>
        </p:spPr>
        <p:txBody>
          <a:bodyPr/>
          <a:lstStyle/>
          <a:p>
            <a:pPr>
              <a:defRPr/>
            </a:pPr>
            <a:r>
              <a:rPr lang="en-US" altLang="ja-JP"/>
              <a:t>Slide </a:t>
            </a:r>
            <a:fld id="{DD6DE201-A81D-42C0-BCA6-6F7D001C208D}" type="slidenum">
              <a:rPr lang="en-US" altLang="ja-JP"/>
              <a:pPr>
                <a:defRPr/>
              </a:pPr>
              <a:t>7</a:t>
            </a:fld>
            <a:endParaRPr lang="en-US" altLang="ja-JP"/>
          </a:p>
        </p:txBody>
      </p:sp>
      <p:sp>
        <p:nvSpPr>
          <p:cNvPr id="9218" name="Rectangle 4"/>
          <p:cNvSpPr>
            <a:spLocks noGrp="1" noChangeArrowheads="1"/>
          </p:cNvSpPr>
          <p:nvPr>
            <p:ph type="title"/>
          </p:nvPr>
        </p:nvSpPr>
        <p:spPr/>
        <p:txBody>
          <a:bodyPr/>
          <a:lstStyle/>
          <a:p>
            <a:r>
              <a:rPr lang="en-US" altLang="ja-JP" smtClean="0">
                <a:ea typeface="ＭＳ Ｐゴシック" charset="-128"/>
              </a:rPr>
              <a:t>Requirements</a:t>
            </a:r>
          </a:p>
        </p:txBody>
      </p:sp>
      <p:graphicFrame>
        <p:nvGraphicFramePr>
          <p:cNvPr id="9274" name="Group 58"/>
          <p:cNvGraphicFramePr>
            <a:graphicFrameLocks noGrp="1"/>
          </p:cNvGraphicFramePr>
          <p:nvPr/>
        </p:nvGraphicFramePr>
        <p:xfrm>
          <a:off x="612775" y="2259013"/>
          <a:ext cx="7883525" cy="3330448"/>
        </p:xfrm>
        <a:graphic>
          <a:graphicData uri="http://schemas.openxmlformats.org/drawingml/2006/table">
            <a:tbl>
              <a:tblPr/>
              <a:tblGrid>
                <a:gridCol w="2195513"/>
                <a:gridCol w="2339975"/>
                <a:gridCol w="2160587"/>
                <a:gridCol w="1187450"/>
              </a:tblGrid>
              <a:tr h="2047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ja-JP" sz="1800" b="0" i="0" u="none" strike="noStrike" cap="none" normalizeH="0" baseline="0" smtClean="0">
                          <a:ln>
                            <a:noFill/>
                          </a:ln>
                          <a:solidFill>
                            <a:schemeClr val="tx1"/>
                          </a:solidFill>
                          <a:effectLst/>
                          <a:latin typeface="Arial" charset="0"/>
                          <a:ea typeface="ＭＳ Ｐゴシック" charset="-128"/>
                        </a:rPr>
                        <a:t>Purpose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1800" b="0" i="0" u="none" strike="noStrike" cap="none" normalizeH="0" baseline="0" smtClean="0">
                          <a:ln>
                            <a:noFill/>
                          </a:ln>
                          <a:solidFill>
                            <a:schemeClr val="tx1"/>
                          </a:solidFill>
                          <a:effectLst/>
                          <a:latin typeface="Arial" charset="0"/>
                          <a:ea typeface="ＭＳ Ｐゴシック" charset="-128"/>
                        </a:rPr>
                        <a:t>Type of information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1800" b="0" i="0" u="none" strike="noStrike" cap="none" normalizeH="0" baseline="0" smtClean="0">
                          <a:ln>
                            <a:noFill/>
                          </a:ln>
                          <a:solidFill>
                            <a:schemeClr val="tx1"/>
                          </a:solidFill>
                          <a:effectLst/>
                          <a:latin typeface="Arial" charset="0"/>
                          <a:ea typeface="ＭＳ Ｐゴシック" charset="-128"/>
                        </a:rPr>
                        <a:t>Data rate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1800" b="0" i="0" u="none" strike="noStrike" cap="none" normalizeH="0" baseline="0" smtClean="0">
                          <a:ln>
                            <a:noFill/>
                          </a:ln>
                          <a:solidFill>
                            <a:schemeClr val="tx1"/>
                          </a:solidFill>
                          <a:effectLst/>
                          <a:latin typeface="Arial" charset="0"/>
                          <a:ea typeface="ＭＳ Ｐゴシック" charset="-128"/>
                        </a:rPr>
                        <a:t>Delay</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874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1800" b="0" i="0" u="none" strike="noStrike" cap="none" normalizeH="0" baseline="0" smtClean="0">
                          <a:ln>
                            <a:noFill/>
                          </a:ln>
                          <a:solidFill>
                            <a:schemeClr val="tx1"/>
                          </a:solidFill>
                          <a:effectLst/>
                          <a:latin typeface="Arial" charset="0"/>
                          <a:ea typeface="ＭＳ Ｐゴシック" charset="-128"/>
                        </a:rPr>
                        <a:t>Intercommunication system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1800" b="0" i="0" u="none" strike="noStrike" cap="none" normalizeH="0" baseline="0" smtClean="0">
                          <a:ln>
                            <a:noFill/>
                          </a:ln>
                          <a:solidFill>
                            <a:schemeClr val="tx1"/>
                          </a:solidFill>
                          <a:effectLst/>
                          <a:latin typeface="Arial" charset="0"/>
                          <a:ea typeface="ＭＳ Ｐゴシック" charset="-128"/>
                        </a:rPr>
                        <a:t>Voice</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1800" b="0" i="0" u="none" strike="noStrike" cap="none" normalizeH="0" baseline="0" smtClean="0">
                          <a:ln>
                            <a:noFill/>
                          </a:ln>
                          <a:solidFill>
                            <a:schemeClr val="tx1"/>
                          </a:solidFill>
                          <a:effectLst/>
                          <a:latin typeface="Arial" charset="0"/>
                          <a:ea typeface="ＭＳ Ｐゴシック" charset="-128"/>
                        </a:rPr>
                        <a:t>Video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ja-JP" altLang="en-US" sz="1800" b="0" i="0" u="none" strike="noStrike" cap="none" normalizeH="0" baseline="0" smtClean="0">
                          <a:ln>
                            <a:noFill/>
                          </a:ln>
                          <a:solidFill>
                            <a:schemeClr val="tx1"/>
                          </a:solidFill>
                          <a:effectLst/>
                          <a:latin typeface="Arial" charset="0"/>
                          <a:ea typeface="ＭＳ Ｐゴシック" charset="-128"/>
                        </a:rPr>
                        <a:t>～ </a:t>
                      </a:r>
                      <a:r>
                        <a:rPr kumimoji="0" lang="en-US" altLang="ja-JP" sz="1800" b="0" i="0" u="none" strike="noStrike" cap="none" normalizeH="0" baseline="0" smtClean="0">
                          <a:ln>
                            <a:noFill/>
                          </a:ln>
                          <a:solidFill>
                            <a:schemeClr val="tx1"/>
                          </a:solidFill>
                          <a:effectLst/>
                          <a:latin typeface="Arial" charset="0"/>
                          <a:ea typeface="ＭＳ Ｐゴシック" charset="-128"/>
                        </a:rPr>
                        <a:t>Several</a:t>
                      </a:r>
                      <a:r>
                        <a:rPr kumimoji="0" lang="ja-JP" altLang="en-US" sz="1800" b="0" i="0" u="none" strike="noStrike" cap="none" normalizeH="0" baseline="0" smtClean="0">
                          <a:ln>
                            <a:noFill/>
                          </a:ln>
                          <a:solidFill>
                            <a:schemeClr val="tx1"/>
                          </a:solidFill>
                          <a:effectLst/>
                          <a:latin typeface="Arial" charset="0"/>
                          <a:ea typeface="ＭＳ Ｐゴシック" charset="-128"/>
                        </a:rPr>
                        <a:t> </a:t>
                      </a:r>
                      <a:r>
                        <a:rPr kumimoji="0" lang="en-US" altLang="ja-JP" sz="1800" b="0" i="0" u="none" strike="noStrike" cap="none" normalizeH="0" baseline="0" smtClean="0">
                          <a:ln>
                            <a:noFill/>
                          </a:ln>
                          <a:solidFill>
                            <a:schemeClr val="tx1"/>
                          </a:solidFill>
                          <a:effectLst/>
                          <a:latin typeface="Arial" charset="0"/>
                          <a:ea typeface="ＭＳ Ｐゴシック" charset="-128"/>
                        </a:rPr>
                        <a:t>Mbps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1800" b="0" i="0" u="none" strike="noStrike" cap="none" normalizeH="0" baseline="0" smtClean="0">
                          <a:ln>
                            <a:noFill/>
                          </a:ln>
                          <a:solidFill>
                            <a:schemeClr val="tx1"/>
                          </a:solidFill>
                          <a:effectLst/>
                          <a:latin typeface="Arial" charset="0"/>
                          <a:ea typeface="ＭＳ Ｐゴシック" charset="-128"/>
                        </a:rPr>
                        <a:t>msec</a:t>
                      </a:r>
                      <a:endParaRPr kumimoji="0" lang="ja-JP" altLang="en-US" sz="1800" b="0" i="0" u="none" strike="noStrike" cap="none" normalizeH="0" baseline="0" smtClean="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r>
              <a:tr h="7874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1800" b="0" i="0" u="none" strike="noStrike" cap="none" normalizeH="0" baseline="0" smtClean="0">
                          <a:ln>
                            <a:noFill/>
                          </a:ln>
                          <a:solidFill>
                            <a:schemeClr val="tx1"/>
                          </a:solidFill>
                          <a:effectLst/>
                          <a:latin typeface="Arial" charset="0"/>
                          <a:ea typeface="ＭＳ Ｐゴシック" charset="-128"/>
                        </a:rPr>
                        <a:t>Motion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1800" b="0" i="0" u="none" strike="noStrike" cap="none" normalizeH="0" baseline="0" smtClean="0">
                          <a:ln>
                            <a:noFill/>
                          </a:ln>
                          <a:solidFill>
                            <a:schemeClr val="tx1"/>
                          </a:solidFill>
                          <a:effectLst/>
                          <a:latin typeface="Arial" charset="0"/>
                          <a:ea typeface="ＭＳ Ｐゴシック" charset="-128"/>
                        </a:rPr>
                        <a:t>accelerated velocity</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1800" b="0" i="0" u="none" strike="noStrike" cap="none" normalizeH="0" baseline="0" smtClean="0">
                          <a:ln>
                            <a:noFill/>
                          </a:ln>
                          <a:solidFill>
                            <a:schemeClr val="tx1"/>
                          </a:solidFill>
                          <a:effectLst/>
                          <a:latin typeface="Arial" charset="0"/>
                          <a:ea typeface="ＭＳ Ｐゴシック" charset="-128"/>
                        </a:rPr>
                        <a:t>Angular velocity</a:t>
                      </a:r>
                      <a:endParaRPr kumimoji="0" lang="ja-JP" altLang="en-US" sz="1800" b="0" i="0" u="none" strike="noStrike" cap="none" normalizeH="0" baseline="0" smtClean="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1800" b="0" i="0" u="none" strike="noStrike" cap="none" normalizeH="0" baseline="0" smtClean="0">
                          <a:ln>
                            <a:noFill/>
                          </a:ln>
                          <a:solidFill>
                            <a:schemeClr val="tx1"/>
                          </a:solidFill>
                          <a:effectLst/>
                          <a:latin typeface="Arial" charset="0"/>
                          <a:ea typeface="ＭＳ Ｐゴシック" charset="-128"/>
                        </a:rPr>
                        <a:t>Several kbps</a:t>
                      </a:r>
                      <a:endParaRPr kumimoji="0" lang="ja-JP" altLang="en-US" sz="1800" b="0" i="0" u="none" strike="noStrike" cap="none" normalizeH="0" baseline="0" smtClean="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1800" b="0" i="0" u="none" strike="noStrike" cap="none" normalizeH="0" baseline="0" smtClean="0">
                          <a:ln>
                            <a:noFill/>
                          </a:ln>
                          <a:solidFill>
                            <a:schemeClr val="tx1"/>
                          </a:solidFill>
                          <a:effectLst/>
                          <a:latin typeface="Arial" charset="0"/>
                          <a:ea typeface="ＭＳ Ｐゴシック" charset="-128"/>
                        </a:rPr>
                        <a:t>Several </a:t>
                      </a:r>
                      <a:r>
                        <a:rPr kumimoji="0" lang="ja-JP" altLang="en-US" sz="1800" b="0" i="0" u="none" strike="noStrike" cap="none" normalizeH="0" baseline="0" smtClean="0">
                          <a:ln>
                            <a:noFill/>
                          </a:ln>
                          <a:solidFill>
                            <a:schemeClr val="tx1"/>
                          </a:solidFill>
                          <a:effectLst/>
                          <a:latin typeface="Arial" charset="0"/>
                          <a:ea typeface="ＭＳ Ｐゴシック" charset="-128"/>
                        </a:rPr>
                        <a:t> </a:t>
                      </a:r>
                      <a:r>
                        <a:rPr kumimoji="0" lang="en-US" altLang="ja-JP" sz="1800" b="0" i="0" u="none" strike="noStrike" cap="none" normalizeH="0" baseline="0" smtClean="0">
                          <a:ln>
                            <a:noFill/>
                          </a:ln>
                          <a:solidFill>
                            <a:schemeClr val="tx1"/>
                          </a:solidFill>
                          <a:effectLst/>
                          <a:latin typeface="Arial" charset="0"/>
                          <a:ea typeface="ＭＳ Ｐゴシック" charset="-128"/>
                        </a:rPr>
                        <a:t>msec</a:t>
                      </a:r>
                      <a:endParaRPr kumimoji="0" lang="ja-JP" altLang="en-US" sz="1800" b="0" i="0" u="none" strike="noStrike" cap="none" normalizeH="0" baseline="0" smtClean="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r>
              <a:tr h="3667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1800" b="0" i="0" u="none" strike="noStrike" cap="none" normalizeH="0" baseline="0" smtClean="0">
                          <a:ln>
                            <a:noFill/>
                          </a:ln>
                          <a:solidFill>
                            <a:schemeClr val="tx1"/>
                          </a:solidFill>
                          <a:effectLst/>
                          <a:latin typeface="Arial" charset="0"/>
                          <a:ea typeface="ＭＳ Ｐゴシック" charset="-128"/>
                        </a:rPr>
                        <a:t>Security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1800" b="0" i="0" u="none" strike="noStrike" cap="none" normalizeH="0" baseline="0" smtClean="0">
                          <a:ln>
                            <a:noFill/>
                          </a:ln>
                          <a:solidFill>
                            <a:schemeClr val="tx1"/>
                          </a:solidFill>
                          <a:effectLst/>
                          <a:latin typeface="Arial" charset="0"/>
                          <a:ea typeface="ＭＳ Ｐゴシック" charset="-128"/>
                        </a:rPr>
                        <a:t>ON/OFF</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1800" b="0" i="0" u="none" strike="noStrike" cap="none" normalizeH="0" baseline="0" smtClean="0">
                          <a:ln>
                            <a:noFill/>
                          </a:ln>
                          <a:solidFill>
                            <a:schemeClr val="tx1"/>
                          </a:solidFill>
                          <a:effectLst/>
                          <a:latin typeface="Arial" charset="0"/>
                          <a:ea typeface="ＭＳ Ｐゴシック" charset="-128"/>
                        </a:rPr>
                        <a:t>Video monitoring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1800" b="0" i="0" u="none" strike="noStrike" cap="none" normalizeH="0" baseline="0" smtClean="0">
                          <a:ln>
                            <a:noFill/>
                          </a:ln>
                          <a:solidFill>
                            <a:schemeClr val="tx1"/>
                          </a:solidFill>
                          <a:effectLst/>
                          <a:latin typeface="Arial" charset="0"/>
                          <a:ea typeface="ＭＳ Ｐゴシック" charset="-128"/>
                        </a:rPr>
                        <a:t>Several</a:t>
                      </a:r>
                      <a:r>
                        <a:rPr kumimoji="0" lang="ja-JP" altLang="en-US" sz="1800" b="0" i="0" u="none" strike="noStrike" cap="none" normalizeH="0" baseline="0" smtClean="0">
                          <a:ln>
                            <a:noFill/>
                          </a:ln>
                          <a:solidFill>
                            <a:schemeClr val="tx1"/>
                          </a:solidFill>
                          <a:effectLst/>
                          <a:latin typeface="Arial" charset="0"/>
                          <a:ea typeface="ＭＳ Ｐゴシック" charset="-128"/>
                        </a:rPr>
                        <a:t> </a:t>
                      </a:r>
                      <a:r>
                        <a:rPr kumimoji="0" lang="en-US" altLang="ja-JP" sz="1800" b="0" i="0" u="none" strike="noStrike" cap="none" normalizeH="0" baseline="0" smtClean="0">
                          <a:ln>
                            <a:noFill/>
                          </a:ln>
                          <a:solidFill>
                            <a:schemeClr val="tx1"/>
                          </a:solidFill>
                          <a:effectLst/>
                          <a:latin typeface="Arial" charset="0"/>
                          <a:ea typeface="ＭＳ Ｐゴシック" charset="-128"/>
                        </a:rPr>
                        <a:t>kbps</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ja-JP" altLang="en-US" sz="1800" b="0" i="0" u="none" strike="noStrike" cap="none" normalizeH="0" baseline="0" smtClean="0">
                          <a:ln>
                            <a:noFill/>
                          </a:ln>
                          <a:solidFill>
                            <a:schemeClr val="tx1"/>
                          </a:solidFill>
                          <a:effectLst/>
                          <a:latin typeface="Arial" charset="0"/>
                          <a:ea typeface="ＭＳ Ｐゴシック" charset="-128"/>
                        </a:rPr>
                        <a:t>～ </a:t>
                      </a:r>
                      <a:r>
                        <a:rPr kumimoji="0" lang="en-US" altLang="ja-JP" sz="1800" b="0" i="0" u="none" strike="noStrike" cap="none" normalizeH="0" baseline="0" smtClean="0">
                          <a:ln>
                            <a:noFill/>
                          </a:ln>
                          <a:solidFill>
                            <a:schemeClr val="tx1"/>
                          </a:solidFill>
                          <a:effectLst/>
                          <a:latin typeface="Arial" charset="0"/>
                          <a:ea typeface="ＭＳ Ｐゴシック" charset="-128"/>
                        </a:rPr>
                        <a:t>Several</a:t>
                      </a:r>
                      <a:r>
                        <a:rPr kumimoji="0" lang="ja-JP" altLang="en-US" sz="1800" b="0" i="0" u="none" strike="noStrike" cap="none" normalizeH="0" baseline="0" smtClean="0">
                          <a:ln>
                            <a:noFill/>
                          </a:ln>
                          <a:solidFill>
                            <a:schemeClr val="tx1"/>
                          </a:solidFill>
                          <a:effectLst/>
                          <a:latin typeface="Arial" charset="0"/>
                          <a:ea typeface="ＭＳ Ｐゴシック" charset="-128"/>
                        </a:rPr>
                        <a:t> </a:t>
                      </a:r>
                      <a:r>
                        <a:rPr kumimoji="0" lang="en-US" altLang="ja-JP" sz="1800" b="0" i="0" u="none" strike="noStrike" cap="none" normalizeH="0" baseline="0" smtClean="0">
                          <a:ln>
                            <a:noFill/>
                          </a:ln>
                          <a:solidFill>
                            <a:schemeClr val="tx1"/>
                          </a:solidFill>
                          <a:effectLst/>
                          <a:latin typeface="Arial" charset="0"/>
                          <a:ea typeface="ＭＳ Ｐゴシック" charset="-128"/>
                        </a:rPr>
                        <a:t>Mbps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1800" b="0" i="0" u="none" strike="noStrike" cap="none" normalizeH="0" baseline="0" smtClean="0">
                          <a:ln>
                            <a:noFill/>
                          </a:ln>
                          <a:solidFill>
                            <a:schemeClr val="tx1"/>
                          </a:solidFill>
                          <a:effectLst/>
                          <a:latin typeface="Arial" charset="0"/>
                          <a:ea typeface="ＭＳ Ｐゴシック" charset="-128"/>
                        </a:rPr>
                        <a:t>sec</a:t>
                      </a:r>
                      <a:endParaRPr kumimoji="0" lang="ja-JP" altLang="en-US" sz="1800" b="0" i="0" u="none" strike="noStrike" cap="none" normalizeH="0" baseline="0" smtClean="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59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1800" b="0" i="0" u="none" strike="noStrike" cap="none" normalizeH="0" baseline="0" smtClean="0">
                          <a:ln>
                            <a:noFill/>
                          </a:ln>
                          <a:solidFill>
                            <a:schemeClr val="tx1"/>
                          </a:solidFill>
                          <a:effectLst/>
                          <a:latin typeface="Arial" charset="0"/>
                          <a:ea typeface="ＭＳ Ｐゴシック" charset="-128"/>
                        </a:rPr>
                        <a:t>Health care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1800" b="0" i="0" u="none" strike="noStrike" cap="none" normalizeH="0" baseline="0" smtClean="0">
                          <a:ln>
                            <a:noFill/>
                          </a:ln>
                          <a:solidFill>
                            <a:schemeClr val="tx1"/>
                          </a:solidFill>
                          <a:effectLst/>
                          <a:latin typeface="Arial" charset="0"/>
                          <a:ea typeface="ＭＳ Ｐゴシック" charset="-128"/>
                        </a:rPr>
                        <a:t>Blood pressure</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1800" b="0" i="0" u="none" strike="noStrike" cap="none" normalizeH="0" baseline="0" smtClean="0">
                          <a:ln>
                            <a:noFill/>
                          </a:ln>
                          <a:solidFill>
                            <a:schemeClr val="tx1"/>
                          </a:solidFill>
                          <a:effectLst/>
                          <a:latin typeface="Arial" charset="0"/>
                          <a:ea typeface="ＭＳ Ｐゴシック" charset="-128"/>
                        </a:rPr>
                        <a:t>Motion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ja-JP" altLang="en-US" sz="1800" b="0" i="0" u="none" strike="noStrike" cap="none" normalizeH="0" baseline="0" smtClean="0">
                          <a:ln>
                            <a:noFill/>
                          </a:ln>
                          <a:solidFill>
                            <a:schemeClr val="tx1"/>
                          </a:solidFill>
                          <a:effectLst/>
                          <a:latin typeface="Arial" charset="0"/>
                          <a:ea typeface="ＭＳ Ｐゴシック" charset="-128"/>
                        </a:rPr>
                        <a:t>～ </a:t>
                      </a:r>
                      <a:r>
                        <a:rPr kumimoji="0" lang="en-US" altLang="ja-JP" sz="1800" b="0" i="0" u="none" strike="noStrike" cap="none" normalizeH="0" baseline="0" smtClean="0">
                          <a:ln>
                            <a:noFill/>
                          </a:ln>
                          <a:solidFill>
                            <a:schemeClr val="tx1"/>
                          </a:solidFill>
                          <a:effectLst/>
                          <a:latin typeface="Arial" charset="0"/>
                          <a:ea typeface="ＭＳ Ｐゴシック" charset="-128"/>
                        </a:rPr>
                        <a:t>Several</a:t>
                      </a:r>
                      <a:r>
                        <a:rPr kumimoji="0" lang="ja-JP" altLang="en-US" sz="1800" b="0" i="0" u="none" strike="noStrike" cap="none" normalizeH="0" baseline="0" smtClean="0">
                          <a:ln>
                            <a:noFill/>
                          </a:ln>
                          <a:solidFill>
                            <a:schemeClr val="tx1"/>
                          </a:solidFill>
                          <a:effectLst/>
                          <a:latin typeface="Arial" charset="0"/>
                          <a:ea typeface="ＭＳ Ｐゴシック" charset="-128"/>
                        </a:rPr>
                        <a:t> </a:t>
                      </a:r>
                      <a:r>
                        <a:rPr kumimoji="0" lang="en-US" altLang="ja-JP" sz="1800" b="0" i="0" u="none" strike="noStrike" cap="none" normalizeH="0" baseline="0" smtClean="0">
                          <a:ln>
                            <a:noFill/>
                          </a:ln>
                          <a:solidFill>
                            <a:schemeClr val="tx1"/>
                          </a:solidFill>
                          <a:effectLst/>
                          <a:latin typeface="Arial" charset="0"/>
                          <a:ea typeface="ＭＳ Ｐゴシック" charset="-128"/>
                        </a:rPr>
                        <a:t>Mbps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1800" b="0" i="0" u="none" strike="noStrike" cap="none" normalizeH="0" baseline="0" smtClean="0">
                          <a:ln>
                            <a:noFill/>
                          </a:ln>
                          <a:solidFill>
                            <a:schemeClr val="tx1"/>
                          </a:solidFill>
                          <a:effectLst/>
                          <a:latin typeface="Arial" charset="0"/>
                          <a:ea typeface="ＭＳ Ｐゴシック" charset="-128"/>
                        </a:rPr>
                        <a:t>msec</a:t>
                      </a:r>
                      <a:endParaRPr kumimoji="0" lang="ja-JP" altLang="en-US" sz="1800" b="0" i="0" u="none" strike="noStrike" cap="none" normalizeH="0" baseline="0" smtClean="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4"/>
          <p:cNvSpPr>
            <a:spLocks noGrp="1" noChangeArrowheads="1"/>
          </p:cNvSpPr>
          <p:nvPr>
            <p:ph type="dt" sz="half" idx="10"/>
          </p:nvPr>
        </p:nvSpPr>
        <p:spPr>
          <a:ln/>
        </p:spPr>
        <p:txBody>
          <a:bodyPr/>
          <a:lstStyle/>
          <a:p>
            <a:r>
              <a:rPr lang="en-US" altLang="ja-JP"/>
              <a:t>March 2011</a:t>
            </a:r>
          </a:p>
        </p:txBody>
      </p:sp>
      <p:sp>
        <p:nvSpPr>
          <p:cNvPr id="18" name="Rectangle 5"/>
          <p:cNvSpPr>
            <a:spLocks noGrp="1" noChangeArrowheads="1"/>
          </p:cNvSpPr>
          <p:nvPr>
            <p:ph type="ftr" sz="quarter" idx="11"/>
          </p:nvPr>
        </p:nvSpPr>
        <p:spPr>
          <a:ln/>
        </p:spPr>
        <p:txBody>
          <a:bodyPr/>
          <a:lstStyle/>
          <a:p>
            <a:r>
              <a:rPr lang="en-US" altLang="ja-JP"/>
              <a:t>Shoichi Kitazawa, ATR</a:t>
            </a:r>
          </a:p>
        </p:txBody>
      </p:sp>
      <p:sp>
        <p:nvSpPr>
          <p:cNvPr id="19" name="Rectangle 6"/>
          <p:cNvSpPr>
            <a:spLocks noGrp="1" noChangeArrowheads="1"/>
          </p:cNvSpPr>
          <p:nvPr>
            <p:ph type="sldNum" sz="quarter" idx="12"/>
          </p:nvPr>
        </p:nvSpPr>
        <p:spPr>
          <a:ln/>
        </p:spPr>
        <p:txBody>
          <a:bodyPr/>
          <a:lstStyle/>
          <a:p>
            <a:pPr>
              <a:defRPr/>
            </a:pPr>
            <a:r>
              <a:rPr lang="en-US" altLang="ja-JP"/>
              <a:t>Slide </a:t>
            </a:r>
            <a:fld id="{03697D91-596F-4B77-A249-2C594D752017}" type="slidenum">
              <a:rPr lang="en-US" altLang="ja-JP"/>
              <a:pPr>
                <a:defRPr/>
              </a:pPr>
              <a:t>8</a:t>
            </a:fld>
            <a:endParaRPr lang="en-US" altLang="ja-JP"/>
          </a:p>
        </p:txBody>
      </p:sp>
      <p:sp>
        <p:nvSpPr>
          <p:cNvPr id="40964" name="Rectangle 4"/>
          <p:cNvSpPr>
            <a:spLocks noGrp="1" noChangeArrowheads="1"/>
          </p:cNvSpPr>
          <p:nvPr>
            <p:ph type="title"/>
          </p:nvPr>
        </p:nvSpPr>
        <p:spPr/>
        <p:txBody>
          <a:bodyPr/>
          <a:lstStyle/>
          <a:p>
            <a:r>
              <a:rPr lang="en-US" altLang="ja-JP" dirty="0" smtClean="0">
                <a:ea typeface="ＭＳ Ｐゴシック" charset="-128"/>
              </a:rPr>
              <a:t>Scenario</a:t>
            </a:r>
            <a:endParaRPr lang="ja-JP" altLang="en-US" dirty="0" smtClean="0">
              <a:ea typeface="ＭＳ Ｐゴシック" charset="-128"/>
            </a:endParaRPr>
          </a:p>
        </p:txBody>
      </p:sp>
      <p:sp>
        <p:nvSpPr>
          <p:cNvPr id="40968" name="Line 8"/>
          <p:cNvSpPr>
            <a:spLocks noChangeShapeType="1"/>
          </p:cNvSpPr>
          <p:nvPr/>
        </p:nvSpPr>
        <p:spPr bwMode="auto">
          <a:xfrm flipV="1">
            <a:off x="4538663" y="3363985"/>
            <a:ext cx="1587" cy="1924050"/>
          </a:xfrm>
          <a:prstGeom prst="line">
            <a:avLst/>
          </a:prstGeom>
          <a:noFill/>
          <a:ln w="19050">
            <a:solidFill>
              <a:schemeClr val="tx1"/>
            </a:solidFill>
            <a:round/>
            <a:headEnd type="none" w="sm" len="sm"/>
            <a:tailEnd type="triangle" w="lg" len="lg"/>
          </a:ln>
          <a:effectLst/>
        </p:spPr>
        <p:txBody>
          <a:bodyPr/>
          <a:lstStyle/>
          <a:p>
            <a:endParaRPr lang="ja-JP" altLang="en-US"/>
          </a:p>
        </p:txBody>
      </p:sp>
      <p:sp>
        <p:nvSpPr>
          <p:cNvPr id="40969" name="Text Box 9"/>
          <p:cNvSpPr txBox="1">
            <a:spLocks noChangeArrowheads="1"/>
          </p:cNvSpPr>
          <p:nvPr/>
        </p:nvSpPr>
        <p:spPr bwMode="auto">
          <a:xfrm>
            <a:off x="6148388" y="5242458"/>
            <a:ext cx="692150" cy="366713"/>
          </a:xfrm>
          <a:prstGeom prst="rect">
            <a:avLst/>
          </a:prstGeom>
          <a:noFill/>
          <a:ln w="12700">
            <a:noFill/>
            <a:miter lim="800000"/>
            <a:headEnd type="none" w="sm" len="sm"/>
            <a:tailEnd type="none" w="sm" len="sm"/>
          </a:ln>
          <a:effectLst/>
        </p:spPr>
        <p:txBody>
          <a:bodyPr wrap="none">
            <a:spAutoFit/>
          </a:bodyPr>
          <a:lstStyle/>
          <a:p>
            <a:r>
              <a:rPr lang="en-US" altLang="ja-JP" sz="1800">
                <a:latin typeface="Arial" charset="0"/>
                <a:ea typeface="ＭＳ Ｐゴシック" charset="-128"/>
              </a:rPr>
              <a:t>Time</a:t>
            </a:r>
          </a:p>
        </p:txBody>
      </p:sp>
      <p:sp>
        <p:nvSpPr>
          <p:cNvPr id="40970" name="Text Box 10"/>
          <p:cNvSpPr txBox="1">
            <a:spLocks noChangeArrowheads="1"/>
          </p:cNvSpPr>
          <p:nvPr/>
        </p:nvSpPr>
        <p:spPr bwMode="auto">
          <a:xfrm rot="16200000">
            <a:off x="3610769" y="3891829"/>
            <a:ext cx="1352550" cy="366712"/>
          </a:xfrm>
          <a:prstGeom prst="rect">
            <a:avLst/>
          </a:prstGeom>
          <a:noFill/>
          <a:ln w="12700">
            <a:noFill/>
            <a:miter lim="800000"/>
            <a:headEnd type="none" w="sm" len="sm"/>
            <a:tailEnd type="none" w="sm" len="sm"/>
          </a:ln>
          <a:effectLst/>
        </p:spPr>
        <p:txBody>
          <a:bodyPr wrap="none">
            <a:spAutoFit/>
          </a:bodyPr>
          <a:lstStyle/>
          <a:p>
            <a:r>
              <a:rPr lang="en-US" altLang="ja-JP" sz="1800">
                <a:latin typeface="Arial" charset="0"/>
                <a:ea typeface="ＭＳ Ｐゴシック" charset="-128"/>
              </a:rPr>
              <a:t>Throughput</a:t>
            </a:r>
          </a:p>
        </p:txBody>
      </p:sp>
      <p:sp>
        <p:nvSpPr>
          <p:cNvPr id="40971" name="Freeform 11"/>
          <p:cNvSpPr>
            <a:spLocks/>
          </p:cNvSpPr>
          <p:nvPr/>
        </p:nvSpPr>
        <p:spPr bwMode="auto">
          <a:xfrm>
            <a:off x="4538663" y="4100585"/>
            <a:ext cx="3852862" cy="971550"/>
          </a:xfrm>
          <a:custGeom>
            <a:avLst/>
            <a:gdLst/>
            <a:ahLst/>
            <a:cxnLst>
              <a:cxn ang="0">
                <a:pos x="0" y="344"/>
              </a:cxn>
              <a:cxn ang="0">
                <a:pos x="476" y="344"/>
              </a:cxn>
              <a:cxn ang="0">
                <a:pos x="612" y="49"/>
              </a:cxn>
              <a:cxn ang="0">
                <a:pos x="907" y="49"/>
              </a:cxn>
              <a:cxn ang="0">
                <a:pos x="1043" y="298"/>
              </a:cxn>
              <a:cxn ang="0">
                <a:pos x="1179" y="366"/>
              </a:cxn>
              <a:cxn ang="0">
                <a:pos x="1474" y="366"/>
              </a:cxn>
            </a:cxnLst>
            <a:rect l="0" t="0" r="r" b="b"/>
            <a:pathLst>
              <a:path w="1474" h="366">
                <a:moveTo>
                  <a:pt x="0" y="344"/>
                </a:moveTo>
                <a:lnTo>
                  <a:pt x="476" y="344"/>
                </a:lnTo>
                <a:cubicBezTo>
                  <a:pt x="578" y="295"/>
                  <a:pt x="540" y="98"/>
                  <a:pt x="612" y="49"/>
                </a:cubicBezTo>
                <a:cubicBezTo>
                  <a:pt x="684" y="0"/>
                  <a:pt x="835" y="7"/>
                  <a:pt x="907" y="49"/>
                </a:cubicBezTo>
                <a:cubicBezTo>
                  <a:pt x="979" y="91"/>
                  <a:pt x="998" y="245"/>
                  <a:pt x="1043" y="298"/>
                </a:cubicBezTo>
                <a:cubicBezTo>
                  <a:pt x="1088" y="351"/>
                  <a:pt x="1107" y="355"/>
                  <a:pt x="1179" y="366"/>
                </a:cubicBezTo>
                <a:lnTo>
                  <a:pt x="1474" y="366"/>
                </a:lnTo>
              </a:path>
            </a:pathLst>
          </a:custGeom>
          <a:noFill/>
          <a:ln w="28575" cap="flat" cmpd="sng">
            <a:solidFill>
              <a:srgbClr val="FF0000"/>
            </a:solidFill>
            <a:prstDash val="solid"/>
            <a:round/>
            <a:headEnd type="none" w="sm" len="sm"/>
            <a:tailEnd type="none" w="sm" len="sm"/>
          </a:ln>
          <a:effectLst/>
        </p:spPr>
        <p:txBody>
          <a:bodyPr/>
          <a:lstStyle/>
          <a:p>
            <a:endParaRPr lang="ja-JP" altLang="en-US"/>
          </a:p>
        </p:txBody>
      </p:sp>
      <p:sp>
        <p:nvSpPr>
          <p:cNvPr id="40975" name="Freeform 15"/>
          <p:cNvSpPr>
            <a:spLocks/>
          </p:cNvSpPr>
          <p:nvPr/>
        </p:nvSpPr>
        <p:spPr bwMode="auto">
          <a:xfrm>
            <a:off x="4541838" y="4025973"/>
            <a:ext cx="3630612" cy="700087"/>
          </a:xfrm>
          <a:custGeom>
            <a:avLst/>
            <a:gdLst/>
            <a:ahLst/>
            <a:cxnLst>
              <a:cxn ang="0">
                <a:pos x="0" y="0"/>
              </a:cxn>
              <a:cxn ang="0">
                <a:pos x="864" y="0"/>
              </a:cxn>
              <a:cxn ang="0">
                <a:pos x="982" y="441"/>
              </a:cxn>
              <a:cxn ang="0">
                <a:pos x="1702" y="441"/>
              </a:cxn>
              <a:cxn ang="0">
                <a:pos x="1821" y="8"/>
              </a:cxn>
              <a:cxn ang="0">
                <a:pos x="2287" y="8"/>
              </a:cxn>
            </a:cxnLst>
            <a:rect l="0" t="0" r="r" b="b"/>
            <a:pathLst>
              <a:path w="2287" h="441">
                <a:moveTo>
                  <a:pt x="0" y="0"/>
                </a:moveTo>
                <a:lnTo>
                  <a:pt x="864" y="0"/>
                </a:lnTo>
                <a:lnTo>
                  <a:pt x="982" y="441"/>
                </a:lnTo>
                <a:lnTo>
                  <a:pt x="1702" y="441"/>
                </a:lnTo>
                <a:lnTo>
                  <a:pt x="1821" y="8"/>
                </a:lnTo>
                <a:lnTo>
                  <a:pt x="2287" y="8"/>
                </a:lnTo>
              </a:path>
            </a:pathLst>
          </a:custGeom>
          <a:noFill/>
          <a:ln w="28575" cap="flat" cmpd="sng">
            <a:solidFill>
              <a:srgbClr val="0000FF"/>
            </a:solidFill>
            <a:prstDash val="solid"/>
            <a:round/>
            <a:headEnd type="none" w="sm" len="sm"/>
            <a:tailEnd type="none" w="sm" len="sm"/>
          </a:ln>
          <a:effectLst/>
        </p:spPr>
        <p:txBody>
          <a:bodyPr/>
          <a:lstStyle/>
          <a:p>
            <a:endParaRPr lang="ja-JP" altLang="en-US"/>
          </a:p>
        </p:txBody>
      </p:sp>
      <p:sp>
        <p:nvSpPr>
          <p:cNvPr id="40976" name="Text Box 16"/>
          <p:cNvSpPr txBox="1">
            <a:spLocks noChangeArrowheads="1"/>
          </p:cNvSpPr>
          <p:nvPr/>
        </p:nvSpPr>
        <p:spPr bwMode="auto">
          <a:xfrm>
            <a:off x="4813300" y="4591123"/>
            <a:ext cx="654050" cy="366712"/>
          </a:xfrm>
          <a:prstGeom prst="rect">
            <a:avLst/>
          </a:prstGeom>
          <a:noFill/>
          <a:ln w="12700">
            <a:noFill/>
            <a:miter lim="800000"/>
            <a:headEnd type="none" w="sm" len="sm"/>
            <a:tailEnd type="none" w="sm" len="sm"/>
          </a:ln>
          <a:effectLst/>
        </p:spPr>
        <p:txBody>
          <a:bodyPr wrap="none">
            <a:spAutoFit/>
          </a:bodyPr>
          <a:lstStyle/>
          <a:p>
            <a:r>
              <a:rPr lang="en-US" altLang="ja-JP" sz="1800">
                <a:latin typeface="Arial" charset="0"/>
                <a:ea typeface="ＭＳ Ｐゴシック" charset="-128"/>
              </a:rPr>
              <a:t>DSA</a:t>
            </a:r>
          </a:p>
        </p:txBody>
      </p:sp>
      <p:sp>
        <p:nvSpPr>
          <p:cNvPr id="40977" name="Text Box 17"/>
          <p:cNvSpPr txBox="1">
            <a:spLocks noChangeArrowheads="1"/>
          </p:cNvSpPr>
          <p:nvPr/>
        </p:nvSpPr>
        <p:spPr bwMode="auto">
          <a:xfrm>
            <a:off x="7398671" y="4067708"/>
            <a:ext cx="1543050" cy="366713"/>
          </a:xfrm>
          <a:prstGeom prst="rect">
            <a:avLst/>
          </a:prstGeom>
          <a:noFill/>
          <a:ln w="12700">
            <a:noFill/>
            <a:miter lim="800000"/>
            <a:headEnd type="none" w="sm" len="sm"/>
            <a:tailEnd type="none" w="sm" len="sm"/>
          </a:ln>
          <a:effectLst/>
        </p:spPr>
        <p:txBody>
          <a:bodyPr wrap="none">
            <a:spAutoFit/>
          </a:bodyPr>
          <a:lstStyle/>
          <a:p>
            <a:r>
              <a:rPr lang="en-US" altLang="ja-JP" sz="1800">
                <a:latin typeface="Arial" charset="0"/>
                <a:ea typeface="ＭＳ Ｐゴシック" charset="-128"/>
              </a:rPr>
              <a:t>Other system</a:t>
            </a:r>
          </a:p>
        </p:txBody>
      </p:sp>
      <p:sp>
        <p:nvSpPr>
          <p:cNvPr id="40983" name="コンテンツ プレースホルダ 2"/>
          <p:cNvSpPr>
            <a:spLocks/>
          </p:cNvSpPr>
          <p:nvPr/>
        </p:nvSpPr>
        <p:spPr bwMode="auto">
          <a:xfrm>
            <a:off x="571500" y="1981200"/>
            <a:ext cx="3886200" cy="4305300"/>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kumimoji="1" lang="en-US" altLang="ja-JP" sz="2400" dirty="0">
                <a:latin typeface="Arial" charset="0"/>
                <a:ea typeface="ＭＳ Ｐゴシック" charset="-128"/>
              </a:rPr>
              <a:t>Normal </a:t>
            </a:r>
            <a:r>
              <a:rPr kumimoji="1" lang="en-US" altLang="ja-JP" sz="2400" dirty="0" smtClean="0">
                <a:latin typeface="Arial" charset="0"/>
                <a:ea typeface="ＭＳ Ｐゴシック" charset="-128"/>
              </a:rPr>
              <a:t>mode</a:t>
            </a:r>
            <a:endParaRPr kumimoji="1" lang="en-US" altLang="ja-JP" sz="2400" dirty="0">
              <a:latin typeface="Arial" charset="0"/>
              <a:ea typeface="ＭＳ Ｐゴシック" charset="-128"/>
            </a:endParaRPr>
          </a:p>
          <a:p>
            <a:pPr marL="742950" lvl="1" indent="-285750">
              <a:spcBef>
                <a:spcPct val="20000"/>
              </a:spcBef>
              <a:buFontTx/>
              <a:buChar char="–"/>
            </a:pPr>
            <a:r>
              <a:rPr lang="en-US" altLang="ja-JP" sz="2000" dirty="0">
                <a:latin typeface="Arial" charset="0"/>
                <a:ea typeface="ＭＳ Ｐゴシック" charset="-128"/>
              </a:rPr>
              <a:t>DSA policy</a:t>
            </a:r>
            <a:r>
              <a:rPr kumimoji="1" lang="en-US" altLang="ja-JP" sz="2000" dirty="0">
                <a:latin typeface="Arial" charset="0"/>
                <a:ea typeface="ＭＳ Ｐゴシック" charset="-128"/>
              </a:rPr>
              <a:t> :Modest</a:t>
            </a:r>
          </a:p>
          <a:p>
            <a:pPr marL="742950" lvl="1" indent="-285750">
              <a:spcBef>
                <a:spcPct val="20000"/>
              </a:spcBef>
              <a:buFontTx/>
              <a:buChar char="–"/>
            </a:pPr>
            <a:r>
              <a:rPr kumimoji="1" lang="en-US" altLang="ja-JP" sz="2000" dirty="0">
                <a:latin typeface="Arial" charset="0"/>
                <a:ea typeface="ＭＳ Ｐゴシック" charset="-128"/>
              </a:rPr>
              <a:t>Low CS threshold</a:t>
            </a:r>
          </a:p>
          <a:p>
            <a:pPr marL="742950" lvl="1" indent="-285750">
              <a:spcBef>
                <a:spcPct val="20000"/>
              </a:spcBef>
            </a:pPr>
            <a:endParaRPr kumimoji="1" lang="en-US" altLang="ja-JP" sz="2000" dirty="0">
              <a:latin typeface="Arial" charset="0"/>
              <a:ea typeface="ＭＳ Ｐゴシック" charset="-128"/>
            </a:endParaRPr>
          </a:p>
          <a:p>
            <a:pPr marL="342900" indent="-342900">
              <a:spcBef>
                <a:spcPct val="20000"/>
              </a:spcBef>
              <a:buFontTx/>
              <a:buChar char="•"/>
            </a:pPr>
            <a:r>
              <a:rPr kumimoji="1" lang="en-US" altLang="ja-JP" sz="2400" dirty="0">
                <a:latin typeface="Arial" charset="0"/>
                <a:ea typeface="ＭＳ Ｐゴシック" charset="-128"/>
              </a:rPr>
              <a:t>Emergency </a:t>
            </a:r>
            <a:r>
              <a:rPr kumimoji="1" lang="en-US" altLang="ja-JP" sz="2400" dirty="0" smtClean="0">
                <a:latin typeface="Arial" charset="0"/>
                <a:ea typeface="ＭＳ Ｐゴシック" charset="-128"/>
              </a:rPr>
              <a:t>mode</a:t>
            </a:r>
            <a:endParaRPr kumimoji="1" lang="en-US" altLang="ja-JP" sz="2400" dirty="0">
              <a:latin typeface="Arial" charset="0"/>
              <a:ea typeface="ＭＳ Ｐゴシック" charset="-128"/>
            </a:endParaRPr>
          </a:p>
          <a:p>
            <a:pPr marL="742950" lvl="1" indent="-285750">
              <a:spcBef>
                <a:spcPct val="20000"/>
              </a:spcBef>
              <a:buFontTx/>
              <a:buChar char="–"/>
            </a:pPr>
            <a:r>
              <a:rPr lang="en-US" altLang="ja-JP" sz="2000" dirty="0">
                <a:latin typeface="Arial" charset="0"/>
                <a:ea typeface="ＭＳ Ｐゴシック" charset="-128"/>
              </a:rPr>
              <a:t>DSA policy</a:t>
            </a:r>
            <a:r>
              <a:rPr kumimoji="1" lang="en-US" altLang="ja-JP" sz="2000" dirty="0">
                <a:latin typeface="Arial" charset="0"/>
                <a:ea typeface="ＭＳ Ｐゴシック" charset="-128"/>
              </a:rPr>
              <a:t> :Greedy</a:t>
            </a:r>
          </a:p>
          <a:p>
            <a:pPr marL="742950" lvl="1" indent="-285750">
              <a:spcBef>
                <a:spcPct val="20000"/>
              </a:spcBef>
              <a:buFontTx/>
              <a:buChar char="–"/>
            </a:pPr>
            <a:r>
              <a:rPr kumimoji="1" lang="en-US" altLang="ja-JP" sz="2000" dirty="0" smtClean="0">
                <a:latin typeface="Arial" charset="0"/>
                <a:ea typeface="ＭＳ Ｐゴシック" charset="-128"/>
              </a:rPr>
              <a:t>High </a:t>
            </a:r>
            <a:r>
              <a:rPr kumimoji="1" lang="en-US" altLang="ja-JP" sz="2000" dirty="0">
                <a:latin typeface="Arial" charset="0"/>
                <a:ea typeface="ＭＳ Ｐゴシック" charset="-128"/>
              </a:rPr>
              <a:t>CS threshold</a:t>
            </a:r>
          </a:p>
          <a:p>
            <a:pPr marL="742950" lvl="1" indent="-285750">
              <a:spcBef>
                <a:spcPct val="20000"/>
              </a:spcBef>
            </a:pPr>
            <a:endParaRPr kumimoji="1" lang="ja-JP" altLang="en-US" sz="2000" dirty="0">
              <a:latin typeface="Arial" charset="0"/>
              <a:ea typeface="ＭＳ Ｐゴシック" charset="-128"/>
            </a:endParaRPr>
          </a:p>
        </p:txBody>
      </p:sp>
      <p:cxnSp>
        <p:nvCxnSpPr>
          <p:cNvPr id="22" name="直線矢印コネクタ 21"/>
          <p:cNvCxnSpPr/>
          <p:nvPr/>
        </p:nvCxnSpPr>
        <p:spPr bwMode="auto">
          <a:xfrm>
            <a:off x="4540250" y="5230970"/>
            <a:ext cx="4057650" cy="1588"/>
          </a:xfrm>
          <a:prstGeom prst="straightConnector1">
            <a:avLst/>
          </a:prstGeom>
          <a:solidFill>
            <a:schemeClr val="accent1"/>
          </a:solidFill>
          <a:ln w="19050" cap="flat" cmpd="sng" algn="ctr">
            <a:solidFill>
              <a:schemeClr val="tx1"/>
            </a:solidFill>
            <a:prstDash val="solid"/>
            <a:round/>
            <a:headEnd type="none" w="sm" len="sm"/>
            <a:tailEnd type="triangle" w="lg" len="lg"/>
          </a:ln>
          <a:effectLst/>
        </p:spPr>
      </p:cxnSp>
      <p:grpSp>
        <p:nvGrpSpPr>
          <p:cNvPr id="24" name="グループ化 23"/>
          <p:cNvGrpSpPr/>
          <p:nvPr/>
        </p:nvGrpSpPr>
        <p:grpSpPr>
          <a:xfrm>
            <a:off x="1396180" y="4851729"/>
            <a:ext cx="2969342" cy="1549072"/>
            <a:chOff x="1396180" y="4851729"/>
            <a:chExt cx="2969342" cy="1549072"/>
          </a:xfrm>
        </p:grpSpPr>
        <p:pic>
          <p:nvPicPr>
            <p:cNvPr id="20" name="Picture 5" descr="dsa_e2"/>
            <p:cNvPicPr>
              <a:picLocks noChangeAspect="1" noChangeArrowheads="1"/>
            </p:cNvPicPr>
            <p:nvPr/>
          </p:nvPicPr>
          <p:blipFill>
            <a:blip r:embed="rId2" cstate="print"/>
            <a:srcRect b="14544"/>
            <a:stretch>
              <a:fillRect/>
            </a:stretch>
          </p:blipFill>
          <p:spPr bwMode="auto">
            <a:xfrm>
              <a:off x="1424613" y="4890087"/>
              <a:ext cx="2880000" cy="1481217"/>
            </a:xfrm>
            <a:prstGeom prst="rect">
              <a:avLst/>
            </a:prstGeom>
            <a:noFill/>
            <a:ln w="9525">
              <a:noFill/>
              <a:miter lim="800000"/>
              <a:headEnd/>
              <a:tailEnd/>
            </a:ln>
          </p:spPr>
        </p:pic>
        <p:sp>
          <p:nvSpPr>
            <p:cNvPr id="23" name="線吹き出し 1 (枠付き) 22"/>
            <p:cNvSpPr/>
            <p:nvPr/>
          </p:nvSpPr>
          <p:spPr bwMode="auto">
            <a:xfrm>
              <a:off x="1396180" y="4851729"/>
              <a:ext cx="2969342" cy="1549072"/>
            </a:xfrm>
            <a:prstGeom prst="borderCallout1">
              <a:avLst>
                <a:gd name="adj1" fmla="val 47940"/>
                <a:gd name="adj2" fmla="val 100662"/>
                <a:gd name="adj3" fmla="val 12628"/>
                <a:gd name="adj4" fmla="val 146743"/>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27" name="グループ化 26"/>
          <p:cNvGrpSpPr/>
          <p:nvPr/>
        </p:nvGrpSpPr>
        <p:grpSpPr>
          <a:xfrm>
            <a:off x="5855110" y="1696063"/>
            <a:ext cx="2993923" cy="2074792"/>
            <a:chOff x="5855110" y="1651819"/>
            <a:chExt cx="2993923" cy="2074792"/>
          </a:xfrm>
        </p:grpSpPr>
        <p:pic>
          <p:nvPicPr>
            <p:cNvPr id="40965" name="Picture 5" descr="MC900319250[1]"/>
            <p:cNvPicPr>
              <a:picLocks noChangeAspect="1" noChangeArrowheads="1"/>
            </p:cNvPicPr>
            <p:nvPr/>
          </p:nvPicPr>
          <p:blipFill>
            <a:blip r:embed="rId3" cstate="print"/>
            <a:srcRect/>
            <a:stretch>
              <a:fillRect/>
            </a:stretch>
          </p:blipFill>
          <p:spPr bwMode="auto">
            <a:xfrm>
              <a:off x="5999827" y="1703343"/>
              <a:ext cx="971550" cy="1079500"/>
            </a:xfrm>
            <a:prstGeom prst="rect">
              <a:avLst/>
            </a:prstGeom>
            <a:noFill/>
          </p:spPr>
        </p:pic>
        <p:pic>
          <p:nvPicPr>
            <p:cNvPr id="40966" name="Picture 6" descr="MC900434816[1]"/>
            <p:cNvPicPr>
              <a:picLocks noChangeAspect="1" noChangeArrowheads="1"/>
            </p:cNvPicPr>
            <p:nvPr/>
          </p:nvPicPr>
          <p:blipFill>
            <a:blip r:embed="rId4" cstate="print"/>
            <a:srcRect/>
            <a:stretch>
              <a:fillRect/>
            </a:stretch>
          </p:blipFill>
          <p:spPr bwMode="auto">
            <a:xfrm>
              <a:off x="5856492" y="2467723"/>
              <a:ext cx="1258887" cy="1258888"/>
            </a:xfrm>
            <a:prstGeom prst="rect">
              <a:avLst/>
            </a:prstGeom>
            <a:noFill/>
          </p:spPr>
        </p:pic>
        <p:pic>
          <p:nvPicPr>
            <p:cNvPr id="40978" name="Picture 18" descr="MC900056232[1]"/>
            <p:cNvPicPr>
              <a:picLocks noChangeAspect="1" noChangeArrowheads="1"/>
            </p:cNvPicPr>
            <p:nvPr/>
          </p:nvPicPr>
          <p:blipFill>
            <a:blip r:embed="rId5" cstate="print"/>
            <a:srcRect/>
            <a:stretch>
              <a:fillRect/>
            </a:stretch>
          </p:blipFill>
          <p:spPr bwMode="auto">
            <a:xfrm>
              <a:off x="7256259" y="2054940"/>
              <a:ext cx="1439862" cy="1447800"/>
            </a:xfrm>
            <a:prstGeom prst="rect">
              <a:avLst/>
            </a:prstGeom>
            <a:noFill/>
          </p:spPr>
        </p:pic>
        <p:pic>
          <p:nvPicPr>
            <p:cNvPr id="40979" name="Picture 19"/>
            <p:cNvPicPr>
              <a:picLocks noChangeAspect="1" noChangeArrowheads="1"/>
            </p:cNvPicPr>
            <p:nvPr/>
          </p:nvPicPr>
          <p:blipFill>
            <a:blip r:embed="rId6" cstate="print"/>
            <a:srcRect/>
            <a:stretch>
              <a:fillRect/>
            </a:stretch>
          </p:blipFill>
          <p:spPr bwMode="auto">
            <a:xfrm>
              <a:off x="8340476" y="2029390"/>
              <a:ext cx="492125" cy="808037"/>
            </a:xfrm>
            <a:prstGeom prst="rect">
              <a:avLst/>
            </a:prstGeom>
            <a:noFill/>
            <a:ln w="9525">
              <a:noFill/>
              <a:miter lim="800000"/>
              <a:headEnd/>
              <a:tailEnd/>
            </a:ln>
          </p:spPr>
        </p:pic>
        <p:sp>
          <p:nvSpPr>
            <p:cNvPr id="26" name="線吹き出し 2 (枠付き) 25"/>
            <p:cNvSpPr/>
            <p:nvPr/>
          </p:nvSpPr>
          <p:spPr bwMode="auto">
            <a:xfrm>
              <a:off x="5855110" y="1651819"/>
              <a:ext cx="2993923" cy="2035277"/>
            </a:xfrm>
            <a:prstGeom prst="borderCallout2">
              <a:avLst>
                <a:gd name="adj1" fmla="val 49233"/>
                <a:gd name="adj2" fmla="val -1529"/>
                <a:gd name="adj3" fmla="val 51283"/>
                <a:gd name="adj4" fmla="val -19939"/>
                <a:gd name="adj5" fmla="val 158282"/>
                <a:gd name="adj6" fmla="val -6825"/>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linds(horizontal)">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blinds(horizontal)">
                                      <p:cBhvr>
                                        <p:cTn id="1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noChangeArrowheads="1"/>
          </p:cNvSpPr>
          <p:nvPr>
            <p:ph type="dt" sz="half" idx="10"/>
          </p:nvPr>
        </p:nvSpPr>
        <p:spPr>
          <a:ln/>
        </p:spPr>
        <p:txBody>
          <a:bodyPr/>
          <a:lstStyle/>
          <a:p>
            <a:r>
              <a:rPr lang="en-US" altLang="ja-JP"/>
              <a:t>March 2011</a:t>
            </a:r>
          </a:p>
        </p:txBody>
      </p:sp>
      <p:sp>
        <p:nvSpPr>
          <p:cNvPr id="6" name="Rectangle 5"/>
          <p:cNvSpPr>
            <a:spLocks noGrp="1" noChangeArrowheads="1"/>
          </p:cNvSpPr>
          <p:nvPr>
            <p:ph type="ftr" sz="quarter" idx="11"/>
          </p:nvPr>
        </p:nvSpPr>
        <p:spPr>
          <a:ln/>
        </p:spPr>
        <p:txBody>
          <a:bodyPr/>
          <a:lstStyle/>
          <a:p>
            <a:r>
              <a:rPr lang="en-US" altLang="ja-JP"/>
              <a:t>Shoichi Kitazawa, ATR</a:t>
            </a:r>
          </a:p>
        </p:txBody>
      </p:sp>
      <p:sp>
        <p:nvSpPr>
          <p:cNvPr id="7" name="Rectangle 6"/>
          <p:cNvSpPr>
            <a:spLocks noGrp="1" noChangeArrowheads="1"/>
          </p:cNvSpPr>
          <p:nvPr>
            <p:ph type="sldNum" sz="quarter" idx="12"/>
          </p:nvPr>
        </p:nvSpPr>
        <p:spPr>
          <a:ln/>
        </p:spPr>
        <p:txBody>
          <a:bodyPr/>
          <a:lstStyle/>
          <a:p>
            <a:pPr>
              <a:defRPr/>
            </a:pPr>
            <a:r>
              <a:rPr lang="en-US" altLang="ja-JP"/>
              <a:t>Slide </a:t>
            </a:r>
            <a:fld id="{1C9F3C69-FB09-430E-B923-D7A27CEDF402}" type="slidenum">
              <a:rPr lang="en-US" altLang="ja-JP"/>
              <a:pPr>
                <a:defRPr/>
              </a:pPr>
              <a:t>9</a:t>
            </a:fld>
            <a:endParaRPr lang="en-US" altLang="ja-JP"/>
          </a:p>
        </p:txBody>
      </p:sp>
      <p:sp>
        <p:nvSpPr>
          <p:cNvPr id="11270" name="Rectangle 2"/>
          <p:cNvSpPr>
            <a:spLocks noGrp="1" noChangeArrowheads="1"/>
          </p:cNvSpPr>
          <p:nvPr>
            <p:ph type="body" idx="1"/>
          </p:nvPr>
        </p:nvSpPr>
        <p:spPr>
          <a:xfrm>
            <a:off x="431800" y="1990725"/>
            <a:ext cx="8253413" cy="3633788"/>
          </a:xfrm>
        </p:spPr>
        <p:txBody>
          <a:bodyPr/>
          <a:lstStyle/>
          <a:p>
            <a:r>
              <a:rPr lang="en-US" altLang="ja-JP" sz="2400" smtClean="0">
                <a:ea typeface="ＭＳ Ｐゴシック" charset="-128"/>
              </a:rPr>
              <a:t>We propose Home monitoring applications as an application of the DSA system.</a:t>
            </a:r>
          </a:p>
          <a:p>
            <a:r>
              <a:rPr lang="en-US" altLang="ja-JP" sz="2400" smtClean="0">
                <a:ea typeface="ＭＳ Ｐゴシック" charset="-128"/>
              </a:rPr>
              <a:t>The DSA system will be suitable in home environment where various wireless systems coexist.</a:t>
            </a:r>
          </a:p>
          <a:p>
            <a:pPr>
              <a:spcBef>
                <a:spcPct val="50000"/>
              </a:spcBef>
            </a:pPr>
            <a:endParaRPr lang="en-US" altLang="ja-JP" sz="2400" smtClean="0">
              <a:ea typeface="ＭＳ Ｐゴシック" charset="-128"/>
            </a:endParaRPr>
          </a:p>
          <a:p>
            <a:pPr>
              <a:spcBef>
                <a:spcPct val="50000"/>
              </a:spcBef>
            </a:pPr>
            <a:endParaRPr lang="en-US" altLang="ja-JP" sz="2300" smtClean="0">
              <a:ea typeface="ＭＳ Ｐゴシック" charset="-128"/>
            </a:endParaRPr>
          </a:p>
        </p:txBody>
      </p:sp>
      <p:sp>
        <p:nvSpPr>
          <p:cNvPr id="11271" name="Text Box 4"/>
          <p:cNvSpPr txBox="1">
            <a:spLocks noChangeArrowheads="1"/>
          </p:cNvSpPr>
          <p:nvPr/>
        </p:nvSpPr>
        <p:spPr bwMode="auto">
          <a:xfrm>
            <a:off x="250825" y="5614988"/>
            <a:ext cx="8642350" cy="730250"/>
          </a:xfrm>
          <a:prstGeom prst="rect">
            <a:avLst/>
          </a:prstGeom>
          <a:noFill/>
          <a:ln w="12700">
            <a:noFill/>
            <a:miter lim="800000"/>
            <a:headEnd type="none" w="sm" len="sm"/>
            <a:tailEnd type="none" w="sm" len="sm"/>
          </a:ln>
        </p:spPr>
        <p:txBody>
          <a:bodyPr>
            <a:spAutoFit/>
          </a:bodyPr>
          <a:lstStyle/>
          <a:p>
            <a:r>
              <a:rPr lang="en-US" altLang="ja-JP" sz="1400" b="1">
                <a:ea typeface="ＭＳ Ｐゴシック" charset="-128"/>
              </a:rPr>
              <a:t>Acknowledgment </a:t>
            </a:r>
            <a:endParaRPr lang="en-US" altLang="ja-JP" sz="1400">
              <a:ea typeface="ＭＳ Ｐゴシック" charset="-128"/>
            </a:endParaRPr>
          </a:p>
          <a:p>
            <a:r>
              <a:rPr lang="en-US" altLang="ja-JP" sz="1400">
                <a:ea typeface="ＭＳ Ｐゴシック" charset="-128"/>
              </a:rPr>
              <a:t>This work is supported by the Ministry of Internal Affairs and Communications under a grant “Research and development on radio resource control technologies among multiple radio systems on same frequency band.” </a:t>
            </a:r>
            <a:endParaRPr lang="ja-JP" altLang="en-US" sz="1400">
              <a:ea typeface="ＭＳ Ｐゴシック" charset="-128"/>
            </a:endParaRPr>
          </a:p>
        </p:txBody>
      </p:sp>
      <p:sp>
        <p:nvSpPr>
          <p:cNvPr id="11272" name="Rectangle 5"/>
          <p:cNvSpPr>
            <a:spLocks noGrp="1" noChangeArrowheads="1"/>
          </p:cNvSpPr>
          <p:nvPr>
            <p:ph type="title"/>
          </p:nvPr>
        </p:nvSpPr>
        <p:spPr/>
        <p:txBody>
          <a:bodyPr/>
          <a:lstStyle/>
          <a:p>
            <a:r>
              <a:rPr lang="en-GB" altLang="ja-JP" smtClean="0">
                <a:ea typeface="ＭＳ Ｐゴシック" charset="-128"/>
              </a:rPr>
              <a:t>Conclusions</a:t>
            </a:r>
            <a:endParaRPr lang="ja-JP" altLang="en-US" smtClean="0">
              <a:ea typeface="ＭＳ Ｐゴシック"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8544</TotalTime>
  <Words>442</Words>
  <Application>Microsoft Office PowerPoint</Application>
  <PresentationFormat>画面に合わせる (4:3)</PresentationFormat>
  <Paragraphs>136</Paragraphs>
  <Slides>9</Slides>
  <Notes>3</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IEEE-P802_15</vt:lpstr>
      <vt:lpstr>スライド 1</vt:lpstr>
      <vt:lpstr>Home monitoring applications</vt:lpstr>
      <vt:lpstr>Abstract</vt:lpstr>
      <vt:lpstr>Problem in Home Environment</vt:lpstr>
      <vt:lpstr>Home monitoring</vt:lpstr>
      <vt:lpstr>Features</vt:lpstr>
      <vt:lpstr>Requirements</vt:lpstr>
      <vt:lpstr>Scenario</vt:lpstr>
      <vt:lpstr>Conclusions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subject>IEEE 802.15 &lt;subject&gt;</dc:subject>
  <dc:creator>Shoichi Kitazawa</dc:creator>
  <dc:description>15-11-0xxx</dc:description>
  <cp:lastModifiedBy>kitazawa</cp:lastModifiedBy>
  <cp:revision>74</cp:revision>
  <cp:lastPrinted>1998-02-10T13:28:06Z</cp:lastPrinted>
  <dcterms:created xsi:type="dcterms:W3CDTF">2010-06-18T01:28:23Z</dcterms:created>
  <dcterms:modified xsi:type="dcterms:W3CDTF">2011-03-15T07:21:02Z</dcterms:modified>
</cp:coreProperties>
</file>