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January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[20 January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94747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802.15-11-0114-01-004g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eaLnBrk="1" fontAlgn="auto" hangingPunct="1">
              <a:spcAft>
                <a:spcPts val="0"/>
              </a:spcAft>
              <a:buFont typeface="Arial" pitchFamily="34" charset="0"/>
              <a:buNone/>
              <a:defRPr/>
            </a:pPr>
            <a:r>
              <a:rPr lang="en-US" dirty="0" smtClean="0">
                <a:solidFill>
                  <a:schemeClr val="tx1"/>
                </a:solidFill>
              </a:rPr>
              <a:t>Move that the 802.15.4g Task Group seek 802.15 WG approval to start a WG Recirculation Letter Ballot requesting approval to forward document d2P802-15-4g_Draft_Standard.pdf, edited in accordance with comment spreadsheet P802.15-10-0852-16-004g,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James Gilb</a:t>
            </a:r>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67580"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802.15-11-0114-01-004g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lnSpcReduction="10000"/>
          </a:bodyPr>
          <a:lstStyle/>
          <a:p>
            <a:pPr algn="l" eaLnBrk="1" fontAlgn="auto" hangingPunct="1">
              <a:spcAft>
                <a:spcPts val="0"/>
              </a:spcAft>
              <a:defRPr/>
            </a:pPr>
            <a:r>
              <a:rPr lang="en-US" dirty="0" smtClean="0">
                <a:solidFill>
                  <a:schemeClr val="tx1"/>
                </a:solidFill>
              </a:rPr>
              <a:t>Move that 802.15 WG start a WG Recirculation Letter Ballot requesting approval to forward document </a:t>
            </a:r>
            <a:r>
              <a:rPr lang="en-US" dirty="0" smtClean="0">
                <a:solidFill>
                  <a:schemeClr val="tx1"/>
                </a:solidFill>
              </a:rPr>
              <a:t>d2P802-15-4g_Draft_Standard.pdf</a:t>
            </a:r>
            <a:r>
              <a:rPr lang="en-US" dirty="0" smtClean="0">
                <a:solidFill>
                  <a:schemeClr val="tx1"/>
                </a:solidFill>
              </a:rPr>
              <a:t>, edited in accordance with comment spreadsheet P802.15-10-0852-16-004g,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James Gilb</a:t>
            </a:r>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31309" y="304800"/>
            <a:ext cx="2926891"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802.15-11-0114-01-004g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30</TotalTime>
  <Words>189</Words>
  <Application>Microsoft Office PowerPoint</Application>
  <PresentationFormat>On-screen Show (4:3)</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IEEE-P802_15 Template</vt:lpstr>
      <vt:lpstr>Slide 1</vt:lpstr>
      <vt:lpstr>TG Motion</vt:lpstr>
      <vt:lpstr>WG Motion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15-11-0114-00-004g</dc:description>
  <cp:lastModifiedBy>Ed Callaway</cp:lastModifiedBy>
  <cp:revision>7</cp:revision>
  <cp:lastPrinted>1998-02-10T13:28:06Z</cp:lastPrinted>
  <dcterms:created xsi:type="dcterms:W3CDTF">2011-01-20T22:03:34Z</dcterms:created>
  <dcterms:modified xsi:type="dcterms:W3CDTF">2011-01-20T23:59:20Z</dcterms:modified>
</cp:coreProperties>
</file>