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989E0E-0D5F-4BF5-AB30-BE9E73E5552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8C3F618-588B-4590-969B-53F0F1F7C2D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4FCEB6-9355-4440-BB4F-9CA3DF270C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0FA3E5-E148-45E0-86D3-94600F2854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FC0E79-0B5F-4B46-8570-86FA01C2F4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4BFEB62-4E9A-4377-AAF6-3230FB650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9840061-58AF-4760-9904-9D190BB606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2BA918A-552A-42FD-8421-47C12D9F6B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Ed Callaway, Sunrise Micro Devices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A6D7A6B-CE8B-4229-872B-57BA193AAE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Ed Callaway, Sunrise Micro Devices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66BC27-30FC-4337-AFAE-C308F2C980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Ed Callaway, Sunrise Micro Devices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B311C0-060D-4D27-BA58-2950F4B69C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9A2109-830E-44C5-921D-C8DD59CDD9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BAA795-8B94-45F4-AE49-4E9F13D27E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Ed Callaway, Sunrise Micro Devices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79B7FBE-5CED-4A50-A257-852699F4448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January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F28FF24C-794E-4FF1-A76F-754B697A193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p>
          <a:p>
            <a:r>
              <a:rPr lang="en-US" sz="1600" b="1" dirty="0"/>
              <a:t>Submission Title:</a:t>
            </a:r>
            <a:r>
              <a:rPr lang="en-US" sz="1600" dirty="0"/>
              <a:t> </a:t>
            </a:r>
            <a:r>
              <a:rPr lang="en-US" sz="1600" dirty="0" smtClean="0"/>
              <a:t>[Ballot motions]</a:t>
            </a:r>
            <a:r>
              <a:rPr lang="en-US" sz="1600" dirty="0"/>
              <a:t>	</a:t>
            </a:r>
          </a:p>
          <a:p>
            <a:r>
              <a:rPr lang="en-US" sz="1600" b="1" dirty="0"/>
              <a:t>Date Submitted: </a:t>
            </a:r>
            <a:r>
              <a:rPr lang="en-US" sz="1600" dirty="0" smtClean="0"/>
              <a:t>[20 January 2011]</a:t>
            </a:r>
            <a:r>
              <a:rPr lang="en-US" sz="1600" dirty="0"/>
              <a:t>	</a:t>
            </a:r>
          </a:p>
          <a:p>
            <a:r>
              <a:rPr lang="en-US" sz="1600" b="1" dirty="0"/>
              <a:t>Source:</a:t>
            </a:r>
            <a:r>
              <a:rPr lang="en-US" sz="1600" dirty="0"/>
              <a:t> </a:t>
            </a:r>
            <a:r>
              <a:rPr lang="en-US" sz="1600" dirty="0" smtClean="0"/>
              <a:t>[Ed Callaway] </a:t>
            </a:r>
            <a:r>
              <a:rPr lang="en-US" sz="1600" dirty="0"/>
              <a:t>Company </a:t>
            </a:r>
            <a:r>
              <a:rPr lang="en-US" sz="1600" dirty="0" smtClean="0"/>
              <a:t>[Sunrise Micro Devices/</a:t>
            </a:r>
            <a:r>
              <a:rPr lang="en-US" sz="1600" dirty="0" err="1" smtClean="0"/>
              <a:t>Sensus</a:t>
            </a:r>
            <a:r>
              <a:rPr lang="en-US" sz="1600" dirty="0" smtClean="0"/>
              <a:t>]</a:t>
            </a:r>
            <a:endParaRPr lang="en-US" sz="1600" dirty="0"/>
          </a:p>
          <a:p>
            <a:r>
              <a:rPr lang="en-US" sz="1600" dirty="0"/>
              <a:t>Address </a:t>
            </a:r>
            <a:r>
              <a:rPr lang="en-US" sz="1600" dirty="0" smtClean="0"/>
              <a:t>[9181 Glades Road, Suite 125, Boca Raton, FL 33434-3941, USA</a:t>
            </a:r>
            <a:endParaRPr lang="en-US" sz="1600" dirty="0"/>
          </a:p>
          <a:p>
            <a:r>
              <a:rPr lang="en-US" sz="1600" dirty="0"/>
              <a:t>Voice</a:t>
            </a:r>
            <a:r>
              <a:rPr lang="en-US" sz="1600" dirty="0" smtClean="0"/>
              <a:t>:[+1-561-608-7537], E-Mail:[ed@sunrisemicro.com]</a:t>
            </a:r>
            <a:r>
              <a:rPr lang="en-US" sz="1600" dirty="0"/>
              <a:t>	</a:t>
            </a:r>
          </a:p>
          <a:p>
            <a:pPr>
              <a:spcBef>
                <a:spcPts val="600"/>
              </a:spcBef>
              <a:spcAft>
                <a:spcPts val="600"/>
              </a:spcAft>
            </a:pPr>
            <a:r>
              <a:rPr lang="en-US" sz="1600" b="1" dirty="0"/>
              <a:t>Re:</a:t>
            </a:r>
            <a:r>
              <a:rPr lang="en-US" sz="1600" dirty="0"/>
              <a:t> </a:t>
            </a:r>
            <a:r>
              <a:rPr lang="en-US" sz="1600" dirty="0" smtClean="0"/>
              <a:t>[TG4 Ballot]</a:t>
            </a:r>
            <a:r>
              <a:rPr lang="en-US" dirty="0"/>
              <a:t>	</a:t>
            </a:r>
          </a:p>
          <a:p>
            <a:pPr>
              <a:spcBef>
                <a:spcPts val="600"/>
              </a:spcBef>
              <a:spcAft>
                <a:spcPts val="600"/>
              </a:spcAft>
            </a:pPr>
            <a:r>
              <a:rPr lang="en-US" sz="1600" b="1" dirty="0"/>
              <a:t>Abstract:</a:t>
            </a:r>
            <a:r>
              <a:rPr lang="en-US" sz="1600" dirty="0"/>
              <a:t>	</a:t>
            </a:r>
            <a:r>
              <a:rPr lang="en-US" sz="1600" dirty="0" smtClean="0"/>
              <a:t>[Motion text]</a:t>
            </a:r>
            <a:endParaRPr lang="en-US" sz="1600" dirty="0"/>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enable voting for letter ballot recirculation.]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15000" y="304800"/>
            <a:ext cx="2947474" cy="307777"/>
          </a:xfrm>
          <a:prstGeom prst="rect">
            <a:avLst/>
          </a:prstGeom>
          <a:solidFill>
            <a:schemeClr val="bg1"/>
          </a:solidFill>
        </p:spPr>
        <p:txBody>
          <a:bodyPr wrap="none" rtlCol="0">
            <a:spAutoFit/>
          </a:bodyPr>
          <a:lstStyle/>
          <a:p>
            <a:r>
              <a:rPr lang="en-US" sz="1400" b="1" dirty="0"/>
              <a:t>d</a:t>
            </a:r>
            <a:r>
              <a:rPr lang="en-US" sz="1400" b="1" dirty="0" smtClean="0"/>
              <a:t>oc.: IEEE 802.15-11-0114-00-004g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92500" lnSpcReduction="20000"/>
          </a:bodyPr>
          <a:lstStyle/>
          <a:p>
            <a:pPr algn="l" eaLnBrk="1" fontAlgn="auto" hangingPunct="1">
              <a:spcAft>
                <a:spcPts val="0"/>
              </a:spcAft>
              <a:buFont typeface="Arial" pitchFamily="34" charset="0"/>
              <a:buNone/>
              <a:defRPr/>
            </a:pPr>
            <a:r>
              <a:rPr lang="en-US" dirty="0" smtClean="0">
                <a:solidFill>
                  <a:schemeClr val="tx1"/>
                </a:solidFill>
              </a:rPr>
              <a:t>Move that the 802.15.4g Task Group seek 802.15 WG approval to start a WG R</a:t>
            </a:r>
            <a:r>
              <a:rPr lang="en-US" dirty="0" smtClean="0">
                <a:solidFill>
                  <a:schemeClr val="tx1"/>
                </a:solidFill>
              </a:rPr>
              <a:t>ecirculation Letter </a:t>
            </a:r>
            <a:r>
              <a:rPr lang="en-US" dirty="0" smtClean="0">
                <a:solidFill>
                  <a:schemeClr val="tx1"/>
                </a:solidFill>
              </a:rPr>
              <a:t>Ballot requesting approval to forward document </a:t>
            </a:r>
            <a:r>
              <a:rPr lang="en-US" dirty="0" smtClean="0">
                <a:solidFill>
                  <a:schemeClr val="tx1"/>
                </a:solidFill>
              </a:rPr>
              <a:t>d2P802-15-4g_Draft_Standard.pdf</a:t>
            </a:r>
            <a:r>
              <a:rPr lang="en-US" dirty="0" smtClean="0">
                <a:solidFill>
                  <a:schemeClr val="tx1"/>
                </a:solidFill>
              </a:rPr>
              <a:t>, edited in accordance with comment spreadsheet </a:t>
            </a:r>
            <a:r>
              <a:rPr lang="en-US" dirty="0" smtClean="0">
                <a:solidFill>
                  <a:schemeClr val="tx1"/>
                </a:solidFill>
              </a:rPr>
              <a:t>P802.15-10-0852-16-004g</a:t>
            </a:r>
            <a:r>
              <a:rPr lang="en-US" dirty="0" smtClean="0">
                <a:solidFill>
                  <a:schemeClr val="tx1"/>
                </a:solidFill>
              </a:rPr>
              <a:t>, 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a:t>
            </a:r>
            <a:r>
              <a:rPr lang="en-US" dirty="0" smtClean="0">
                <a:solidFill>
                  <a:schemeClr val="tx1"/>
                </a:solidFill>
              </a:rPr>
              <a:t>:  James Gilb</a:t>
            </a:r>
            <a:endParaRPr lang="en-US" dirty="0" smtClean="0">
              <a:solidFill>
                <a:schemeClr val="tx1"/>
              </a:solidFill>
            </a:endParaRPr>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67580" cy="307777"/>
          </a:xfrm>
          <a:prstGeom prst="rect">
            <a:avLst/>
          </a:prstGeom>
          <a:solidFill>
            <a:schemeClr val="bg1"/>
          </a:solidFill>
        </p:spPr>
        <p:txBody>
          <a:bodyPr wrap="none" rtlCol="0">
            <a:spAutoFit/>
          </a:bodyPr>
          <a:lstStyle/>
          <a:p>
            <a:r>
              <a:rPr lang="en-US" sz="1400" b="1" dirty="0"/>
              <a:t>d</a:t>
            </a:r>
            <a:r>
              <a:rPr lang="en-US" sz="1400" b="1" dirty="0" smtClean="0"/>
              <a:t>oc.: IEEE 802.15-11-0114-00-004g</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lnSpcReduction="10000"/>
          </a:bodyPr>
          <a:lstStyle/>
          <a:p>
            <a:pPr algn="l" eaLnBrk="1" fontAlgn="auto" hangingPunct="1">
              <a:spcAft>
                <a:spcPts val="0"/>
              </a:spcAft>
              <a:defRPr/>
            </a:pPr>
            <a:r>
              <a:rPr lang="en-US" dirty="0" smtClean="0">
                <a:solidFill>
                  <a:schemeClr val="tx1"/>
                </a:solidFill>
              </a:rPr>
              <a:t>Move that 802.15 WG start a WG </a:t>
            </a:r>
            <a:r>
              <a:rPr lang="en-US" dirty="0" smtClean="0">
                <a:solidFill>
                  <a:schemeClr val="tx1"/>
                </a:solidFill>
              </a:rPr>
              <a:t>Recirculation Letter </a:t>
            </a:r>
            <a:r>
              <a:rPr lang="en-US" dirty="0" smtClean="0">
                <a:solidFill>
                  <a:schemeClr val="tx1"/>
                </a:solidFill>
              </a:rPr>
              <a:t>Ballot requesting approval to forward document </a:t>
            </a:r>
            <a:r>
              <a:rPr lang="en-US" dirty="0" smtClean="0">
                <a:solidFill>
                  <a:schemeClr val="tx1"/>
                </a:solidFill>
              </a:rPr>
              <a:t>d3P802-15-4g_Draft_Standard.pdf</a:t>
            </a:r>
            <a:r>
              <a:rPr lang="en-US" dirty="0" smtClean="0">
                <a:solidFill>
                  <a:schemeClr val="tx1"/>
                </a:solidFill>
              </a:rPr>
              <a:t>, edited in accordance with comment spreadsheet </a:t>
            </a:r>
            <a:r>
              <a:rPr lang="en-US" dirty="0" smtClean="0">
                <a:solidFill>
                  <a:schemeClr val="tx1"/>
                </a:solidFill>
              </a:rPr>
              <a:t>P802.15-10-0852-16-004g</a:t>
            </a:r>
            <a:r>
              <a:rPr lang="en-US" dirty="0" smtClean="0">
                <a:solidFill>
                  <a:schemeClr val="tx1"/>
                </a:solidFill>
              </a:rPr>
              <a:t>, 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a:t>
            </a:r>
            <a:r>
              <a:rPr lang="en-US" dirty="0" smtClean="0">
                <a:solidFill>
                  <a:schemeClr val="tx1"/>
                </a:solidFill>
              </a:rPr>
              <a:t>:  James Gilb</a:t>
            </a:r>
            <a:endParaRPr lang="en-US" dirty="0" smtClean="0">
              <a:solidFill>
                <a:schemeClr val="tx1"/>
              </a:solidFill>
            </a:endParaRPr>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31309" y="304800"/>
            <a:ext cx="2926891" cy="307777"/>
          </a:xfrm>
          <a:prstGeom prst="rect">
            <a:avLst/>
          </a:prstGeom>
          <a:solidFill>
            <a:schemeClr val="bg1"/>
          </a:solidFill>
        </p:spPr>
        <p:txBody>
          <a:bodyPr wrap="none" rtlCol="0">
            <a:spAutoFit/>
          </a:bodyPr>
          <a:lstStyle/>
          <a:p>
            <a:r>
              <a:rPr lang="en-US" sz="1400" b="1" dirty="0"/>
              <a:t>d</a:t>
            </a:r>
            <a:r>
              <a:rPr lang="en-US" sz="1400" b="1" dirty="0" smtClean="0"/>
              <a:t>oc.: IEEE 802.15-11-0114-00-004g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29</TotalTime>
  <Words>189</Words>
  <Application>Microsoft Office PowerPoint</Application>
  <PresentationFormat>On-screen Show (4:3)</PresentationFormat>
  <Paragraphs>38</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Times New Roman</vt:lpstr>
      <vt:lpstr>Arial</vt:lpstr>
      <vt:lpstr>IEEE-P802_15 Template</vt:lpstr>
      <vt:lpstr>Slide 1</vt:lpstr>
      <vt:lpstr>TG Motion</vt:lpstr>
      <vt:lpstr>WG Motion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cp:keywords/>
  <dc:description>15-11-0114-00-004g</dc:description>
  <cp:lastModifiedBy>Ed Callaway</cp:lastModifiedBy>
  <cp:revision>6</cp:revision>
  <cp:lastPrinted>1998-02-10T13:28:06Z</cp:lastPrinted>
  <dcterms:created xsi:type="dcterms:W3CDTF">2011-01-20T22:03:34Z</dcterms:created>
  <dcterms:modified xsi:type="dcterms:W3CDTF">2011-01-20T22:33:01Z</dcterms:modified>
</cp:coreProperties>
</file>