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2" r:id="rId3"/>
    <p:sldId id="256" r:id="rId4"/>
    <p:sldId id="258" r:id="rId5"/>
    <p:sldId id="26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D3859FEB-9C12-47C2-9CA0-1D20EECB54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E2409AF-EE84-4660-8644-2BFF1D7255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194A9AF-6C62-40E2-8F4B-BE7CD6468C9A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1032397-D9D1-4231-9CB3-05CBA310B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29DBEC-2F35-47B0-84F8-C8FAEE46F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1ACA11-D04F-4FFC-AD05-5D4D83953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E87B18-FABA-40C4-AB90-6CB943D364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98B2BFF-D9F5-4509-90EE-68C6485AF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DA88972-4F7C-48AA-AA3E-748E3DE2EB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56266E6-0BC9-4D72-AB97-0BBD287298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7586833-E17C-43EF-81A1-B70B99C89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DE0BA57-8C26-4C21-A519-541F18662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4B3DBEC-5226-4341-923F-6C8F77764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97C2B62-861D-475C-AD86-1BFEFFE06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C5D9A71-5E6B-40AC-9CDA-3648C8D31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-36731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 smtClean="0"/>
              <a:t> 802.15&lt;15-11-0096-</a:t>
            </a:r>
            <a:r>
              <a:rPr lang="en-US" sz="1400" b="1" dirty="0" smtClean="0"/>
              <a:t>01-</a:t>
            </a:r>
            <a:r>
              <a:rPr lang="en-US" sz="1400" b="1" dirty="0" smtClean="0"/>
              <a:t>0psc&gt;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96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96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96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3832EB-D400-401C-85A1-7D4B77963A4B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.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7346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SG-PSC Closing Report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Date Submitted: </a:t>
            </a:r>
            <a:r>
              <a:rPr lang="en-US" sz="1600" dirty="0" smtClean="0">
                <a:solidFill>
                  <a:schemeClr val="tx2"/>
                </a:solidFill>
              </a:rPr>
              <a:t>[January 20, </a:t>
            </a:r>
            <a:r>
              <a:rPr lang="en-US" sz="1600" dirty="0" smtClean="0">
                <a:solidFill>
                  <a:schemeClr val="tx2"/>
                </a:solidFill>
              </a:rPr>
              <a:t>2011]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sz="1600" b="1" dirty="0" smtClean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[Peter Murray] </a:t>
            </a:r>
            <a:r>
              <a:rPr lang="en-US" sz="1600" dirty="0">
                <a:solidFill>
                  <a:schemeClr val="tx2"/>
                </a:solidFill>
              </a:rPr>
              <a:t>Company </a:t>
            </a:r>
            <a:r>
              <a:rPr lang="en-US" sz="1600" dirty="0" smtClean="0">
                <a:solidFill>
                  <a:schemeClr val="tx2"/>
                </a:solidFill>
              </a:rPr>
              <a:t>[Self Employed]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Address]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Voice:</a:t>
            </a:r>
            <a:r>
              <a:rPr lang="en-US" sz="1600" dirty="0" smtClean="0">
                <a:solidFill>
                  <a:schemeClr val="tx2"/>
                </a:solidFill>
              </a:rPr>
              <a:t>[]</a:t>
            </a:r>
            <a:r>
              <a:rPr lang="en-US" sz="1600" dirty="0">
                <a:solidFill>
                  <a:schemeClr val="tx2"/>
                </a:solidFill>
              </a:rPr>
              <a:t>, FAX</a:t>
            </a:r>
            <a:r>
              <a:rPr lang="en-US" sz="1600" dirty="0" smtClean="0">
                <a:solidFill>
                  <a:schemeClr val="tx2"/>
                </a:solidFill>
              </a:rPr>
              <a:t>:]</a:t>
            </a:r>
            <a:r>
              <a:rPr lang="en-US" sz="1600" dirty="0">
                <a:solidFill>
                  <a:schemeClr val="tx2"/>
                </a:solidFill>
              </a:rPr>
              <a:t>, E-</a:t>
            </a:r>
            <a:r>
              <a:rPr lang="en-US" sz="1600" dirty="0" err="1">
                <a:solidFill>
                  <a:schemeClr val="tx2"/>
                </a:solidFill>
              </a:rPr>
              <a:t>Mail:</a:t>
            </a:r>
            <a:r>
              <a:rPr lang="en-US" sz="1600" dirty="0" err="1" smtClean="0">
                <a:solidFill>
                  <a:schemeClr val="tx2"/>
                </a:solidFill>
              </a:rPr>
              <a:t>[petermurr@mac.com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Closing report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 smtClean="0">
                <a:solidFill>
                  <a:schemeClr val="tx2"/>
                </a:solidFill>
              </a:rPr>
              <a:t>[.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task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Revise our PAR and 5C incorporating the comments and their resolution received after the Hawaii and Dallas meetings,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2E87B18-FABA-40C4-AB90-6CB943D364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AE3837B-FF3B-4961-A2B3-AAF95271BD7E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2800" dirty="0" smtClean="0"/>
              <a:t>Comments received and responded to via e-mail</a:t>
            </a:r>
            <a:br>
              <a:rPr lang="en-US" sz="2800" dirty="0" smtClean="0"/>
            </a:br>
            <a:r>
              <a:rPr lang="en-US" sz="2800" dirty="0" smtClean="0"/>
              <a:t>as well as some face to face discussions.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David </a:t>
            </a:r>
            <a:r>
              <a:rPr lang="en-US" sz="2200" dirty="0" err="1" smtClean="0"/>
              <a:t>Britz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Comments from Ben Rolfe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John Barr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Comments from Paul </a:t>
            </a:r>
            <a:r>
              <a:rPr lang="en-US" sz="2200" dirty="0" err="1" smtClean="0"/>
              <a:t>Nikolich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Comments from Pat </a:t>
            </a:r>
            <a:r>
              <a:rPr lang="en-US" sz="2200" dirty="0" err="1" smtClean="0"/>
              <a:t>Thaler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 from T Olsen (</a:t>
            </a:r>
            <a:r>
              <a:rPr lang="en-US" sz="2200" dirty="0" err="1" smtClean="0"/>
              <a:t>NesCom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802.11 WG (Jon </a:t>
            </a:r>
            <a:r>
              <a:rPr lang="en-US" sz="2200" dirty="0" err="1" smtClean="0"/>
              <a:t>Roshahl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802.19 WG (Steve </a:t>
            </a:r>
            <a:r>
              <a:rPr lang="en-US" sz="2200" dirty="0" err="1" smtClean="0"/>
              <a:t>Shellhammer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400" dirty="0" smtClean="0"/>
              <a:t>Comment from </a:t>
            </a:r>
            <a:r>
              <a:rPr lang="en-US" sz="2400" dirty="0" err="1" smtClean="0"/>
              <a:t>Cheolhyo</a:t>
            </a:r>
            <a:r>
              <a:rPr lang="en-US" sz="2400" dirty="0" smtClean="0"/>
              <a:t> Lee, et al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smtClean="0"/>
              <a:t>Comment, (not directly related to the PSC PAR and 5C) from Tony </a:t>
            </a:r>
            <a:r>
              <a:rPr lang="en-US" sz="2400" dirty="0" err="1" smtClean="0"/>
              <a:t>Jeffree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2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1BFE21-2F3E-4214-9380-29AFC87A7FC7}" type="slidenum">
              <a:rPr lang="en-US"/>
              <a:pPr/>
              <a:t>4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r>
              <a:rPr lang="en-US" dirty="0" smtClean="0"/>
              <a:t>SG-PSC Closing report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pPr algn="just"/>
            <a:r>
              <a:rPr lang="en-US" sz="2000" b="1" dirty="0" smtClean="0"/>
              <a:t>The SG has edited the PAR and 5C documents in response to the comments received at the last meeting in Dallas.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sz="2000" b="1" dirty="0" smtClean="0"/>
              <a:t>15-10-0635-</a:t>
            </a:r>
            <a:r>
              <a:rPr lang="en-US" sz="2000" b="1" dirty="0" smtClean="0"/>
              <a:t>0-</a:t>
            </a:r>
            <a:r>
              <a:rPr lang="en-US" sz="2000" b="1" dirty="0" smtClean="0"/>
              <a:t>0psc Draft PAR</a:t>
            </a:r>
          </a:p>
          <a:p>
            <a:pPr algn="just"/>
            <a:r>
              <a:rPr lang="en-US" sz="2000" b="1" dirty="0" smtClean="0"/>
              <a:t>15-10-0636-0x-0psc Draft 5C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sz="2000" b="1" dirty="0" smtClean="0"/>
              <a:t>The SG-PSC has</a:t>
            </a:r>
            <a:r>
              <a:rPr lang="en-US" sz="2000" b="1" dirty="0" smtClean="0"/>
              <a:t> a motion </a:t>
            </a:r>
            <a:r>
              <a:rPr lang="en-US" sz="2000" b="1" dirty="0" smtClean="0"/>
              <a:t>at this closing plenary requesting approval to forward them to the EC and </a:t>
            </a:r>
            <a:r>
              <a:rPr lang="en-US" sz="2000" b="1" dirty="0" err="1" smtClean="0"/>
              <a:t>NesCom</a:t>
            </a:r>
            <a:endParaRPr lang="en-US" sz="20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the SG-PSC PAR &amp;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800" dirty="0" smtClean="0"/>
              <a:t>Motion: </a:t>
            </a:r>
            <a:r>
              <a:rPr lang="en-US" sz="2800" i="1" dirty="0" smtClean="0"/>
              <a:t>request that the PAR and Five Criteria contained in </a:t>
            </a:r>
            <a:r>
              <a:rPr lang="en-US" sz="2800" i="1" dirty="0" smtClean="0"/>
              <a:t>documents </a:t>
            </a:r>
            <a:r>
              <a:rPr lang="en-GB" sz="2800" dirty="0" smtClean="0"/>
              <a:t>15-10-0635-06-0psc-sg-psc-draft-</a:t>
            </a:r>
            <a:r>
              <a:rPr lang="en-GB" sz="2800" dirty="0" smtClean="0"/>
              <a:t>par</a:t>
            </a:r>
            <a:r>
              <a:rPr lang="en-US" sz="2800" i="1" dirty="0" smtClean="0"/>
              <a:t> </a:t>
            </a:r>
            <a:r>
              <a:rPr lang="en-GB" sz="2800" dirty="0" smtClean="0"/>
              <a:t>15</a:t>
            </a:r>
            <a:r>
              <a:rPr lang="en-GB" sz="2800" dirty="0" smtClean="0"/>
              <a:t>-10-0636-05-0psc-sg-</a:t>
            </a:r>
            <a:r>
              <a:rPr lang="en-GB" sz="2800" dirty="0" smtClean="0"/>
              <a:t>psc-draft</a:t>
            </a:r>
            <a:r>
              <a:rPr lang="en-GB" sz="2800" dirty="0" smtClean="0"/>
              <a:t>-</a:t>
            </a:r>
            <a:r>
              <a:rPr lang="en-GB" sz="2800" dirty="0" smtClean="0"/>
              <a:t>5c.doc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i="1" dirty="0" smtClean="0"/>
              <a:t>	be </a:t>
            </a:r>
            <a:r>
              <a:rPr lang="en-US" sz="2800" i="1" dirty="0" smtClean="0"/>
              <a:t>approved by the 802.15 WG and that the EC be requested to forward the PAR to </a:t>
            </a:r>
            <a:r>
              <a:rPr lang="en-US" sz="2800" i="1" dirty="0" err="1" smtClean="0"/>
              <a:t>NesCom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000" i="1" dirty="0" smtClean="0"/>
              <a:t>Moved:</a:t>
            </a:r>
          </a:p>
          <a:p>
            <a:pPr>
              <a:buNone/>
            </a:pPr>
            <a:r>
              <a:rPr lang="en-US" sz="2000" i="1" dirty="0" smtClean="0"/>
              <a:t>   Second:</a:t>
            </a:r>
          </a:p>
          <a:p>
            <a:pPr>
              <a:buNone/>
            </a:pPr>
            <a:r>
              <a:rPr lang="en-US" sz="2000" i="1" dirty="0" smtClean="0"/>
              <a:t>   Yes:      No:      Abstain:</a:t>
            </a:r>
          </a:p>
          <a:p>
            <a:pPr>
              <a:buNone/>
            </a:pPr>
            <a:r>
              <a:rPr lang="en-US" sz="2000" i="1" dirty="0" smtClean="0"/>
              <a:t>    Motion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2E87B18-FABA-40C4-AB90-6CB943D364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-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IEEE-P802_15-1.pot</Template>
  <TotalTime>1953</TotalTime>
  <Words>565</Words>
  <Application>Microsoft Macintosh PowerPoint</Application>
  <PresentationFormat>On-screen Show (4:3)</PresentationFormat>
  <Paragraphs>69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IEEE-P802_15-1</vt:lpstr>
      <vt:lpstr>Slide 1</vt:lpstr>
      <vt:lpstr>Main task this week</vt:lpstr>
      <vt:lpstr>Comments received and responded to via e-mail as well as some face to face discussions.</vt:lpstr>
      <vt:lpstr>SG-PSC Closing report</vt:lpstr>
      <vt:lpstr>Motion to approve the SG-PSC PAR &amp; 5C</vt:lpstr>
    </vt:vector>
  </TitlesOfParts>
  <Manager/>
  <Company>Peter Murray, Consultant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SG-PSC Midweek report</dc:title>
  <dc:subject>IEEE 802.15 &lt;SG-PSC Mid week report&gt;</dc:subject>
  <dc:creator>Peter Murray</dc:creator>
  <cp:keywords/>
  <dc:description>&lt;doc#&gt;</dc:description>
  <cp:lastModifiedBy>Peter Murray</cp:lastModifiedBy>
  <cp:revision>9</cp:revision>
  <cp:lastPrinted>1998-02-10T13:28:06Z</cp:lastPrinted>
  <dcterms:created xsi:type="dcterms:W3CDTF">2011-01-20T16:05:31Z</dcterms:created>
  <dcterms:modified xsi:type="dcterms:W3CDTF">2011-01-21T03:12:02Z</dcterms:modified>
  <cp:category/>
</cp:coreProperties>
</file>