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handoutMasters/handoutMaster1.xml" ContentType="application/vnd.openxmlformats-officedocument.presentationml.handoutMaster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9" r:id="rId2"/>
    <p:sldId id="256" r:id="rId3"/>
    <p:sldId id="258" r:id="rId4"/>
    <p:sldId id="261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9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9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9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9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96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96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96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96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9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10" Type="http://schemas.openxmlformats.org/officeDocument/2006/relationships/viewProps" Target="viewProps.xml"/><Relationship Id="rId5" Type="http://schemas.openxmlformats.org/officeDocument/2006/relationships/slide" Target="slides/slide4.xml"/><Relationship Id="rId7" Type="http://schemas.openxmlformats.org/officeDocument/2006/relationships/handoutMaster" Target="handoutMasters/handoutMaster1.xml"/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presProps" Target="presProps.xml"/><Relationship Id="rId3" Type="http://schemas.openxmlformats.org/officeDocument/2006/relationships/slide" Target="slides/slide2.xml"/><Relationship Id="rId6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/>
              <a:t>Page </a:t>
            </a:r>
            <a:fld id="{D3859FEB-9C12-47C2-9CA0-1D20EECB547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E2409AF-EE84-4660-8644-2BFF1D7255F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96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96" charset="0"/>
        <a:ea typeface="ＭＳ Ｐゴシック" pitchFamily="96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96" charset="0"/>
        <a:ea typeface="ＭＳ Ｐゴシック" pitchFamily="96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96" charset="0"/>
        <a:ea typeface="ＭＳ Ｐゴシック" pitchFamily="96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96" charset="0"/>
        <a:ea typeface="ＭＳ Ｐゴシック" pitchFamily="9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7194A9AF-6C62-40E2-8F4B-BE7CD6468C9A}" type="slidenum">
              <a:rPr lang="en-US"/>
              <a:pPr/>
              <a:t>2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&lt;January 2011&gt;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&lt;Peter Murray&gt;, &lt;Consultant&gt;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B1032397-D9D1-4231-9CB3-05CBA310B6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&lt;January 2011&gt;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&lt;Peter Murray&gt;, &lt;Consultant&gt;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429DBEC-2F35-47B0-84F8-C8FAEE46F5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&lt;January 2011&gt;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&lt;Peter Murray&gt;, &lt;Consultant&gt;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01ACA11-D04F-4FFC-AD05-5D4D839537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&lt;January 2011&gt;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&lt;Peter Murray&gt;, &lt;Consultant&gt;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2E87B18-FABA-40C4-AB90-6CB943D364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&lt;January 2011&gt;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&lt;Peter Murray&gt;, &lt;Consultant&gt;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B98B2BFF-D9F5-4509-90EE-68C6485AF8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&lt;January 2011&gt;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&lt;Peter Murray&gt;, &lt;Consultant&gt;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DA88972-4F7C-48AA-AA3E-748E3DE2EB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&lt;January 2011&gt;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&lt;Peter Murray&gt;, &lt;Consultant&gt;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B56266E6-0BC9-4D72-AB97-0BBD287298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&lt;January 2011&gt;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&lt;Peter Murray&gt;, &lt;Consultant&gt;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7586833-E17C-43EF-81A1-B70B99C895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&lt;January 2011&gt;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&lt;Peter Murray&gt;, &lt;Consultant&gt;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DE0BA57-8C26-4C21-A519-541F186626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&lt;January 2011&gt;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&lt;Peter Murray&gt;, &lt;Consultant&gt;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4B3DBEC-5226-4341-923F-6C8F777640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&lt;January 2011&gt;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&lt;Peter Murray&gt;, &lt;Consultant&gt;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97C2B62-861D-475C-AD86-1BFEFFE06B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81000"/>
            <a:ext cx="16002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r>
              <a:rPr lang="en-US" smtClean="0"/>
              <a:t>&lt;January 2011&gt;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&lt;Peter Murray&gt;, &lt;Consultant&gt;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AC5D9A71-5E6B-40AC-9CDA-3648C8D31BD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95800" y="-36731"/>
            <a:ext cx="3962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prstTxWarp prst="textNoShape">
              <a:avLst/>
            </a:prstTxWarp>
            <a:spAutoFit/>
          </a:bodyPr>
          <a:lstStyle/>
          <a:p>
            <a:pPr lvl="4" algn="r"/>
            <a:r>
              <a:rPr lang="en-US" sz="1400" b="1" dirty="0" smtClean="0"/>
              <a:t> 802.15&lt;15-11-0096-00-0psc&gt;</a:t>
            </a:r>
            <a:endParaRPr 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9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9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9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9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9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9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9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9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96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96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96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96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96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96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96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96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&lt;January 2011&gt;</a:t>
            </a: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&lt;Peter Murray&gt;, &lt;Consultant&gt;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53832EB-D400-401C-85A1-7D4B77963A4B}" type="slidenum">
              <a:rPr lang="en-US"/>
              <a:pPr/>
              <a:t>1</a:t>
            </a:fld>
            <a:endParaRPr lang="en-US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228600" y="5867400"/>
            <a:ext cx="8582025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accent2"/>
                </a:solidFill>
              </a:rPr>
              <a:t>NOTE: Update all </a:t>
            </a:r>
            <a:r>
              <a:rPr lang="en-US" sz="1400">
                <a:solidFill>
                  <a:srgbClr val="FF0000"/>
                </a:solidFill>
              </a:rPr>
              <a:t>red</a:t>
            </a:r>
            <a:r>
              <a:rPr lang="en-US" sz="1400">
                <a:solidFill>
                  <a:schemeClr val="accent2"/>
                </a:solidFill>
              </a:rPr>
              <a:t> fields replacing with your information; they are required. This is a manual update in appropriate</a:t>
            </a:r>
          </a:p>
          <a:p>
            <a:pPr algn="ctr"/>
            <a:r>
              <a:rPr lang="en-US" sz="1400">
                <a:solidFill>
                  <a:schemeClr val="accent2"/>
                </a:solidFill>
              </a:rPr>
              <a:t>fields.  All Blue fields are informational and are to be deleted. </a:t>
            </a:r>
            <a:r>
              <a:rPr lang="en-US" sz="1400">
                <a:solidFill>
                  <a:schemeClr val="tx2"/>
                </a:solidFill>
              </a:rPr>
              <a:t>Black</a:t>
            </a:r>
            <a:r>
              <a:rPr lang="en-US" sz="1400">
                <a:solidFill>
                  <a:schemeClr val="accent2"/>
                </a:solidFill>
              </a:rPr>
              <a:t> stays. After updating delete this box/paragraph.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52400" y="609600"/>
            <a:ext cx="8991600" cy="52466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Project: IEEE P802.15 Working Group for Wireless Personal Area Networks (</a:t>
            </a:r>
            <a:r>
              <a:rPr lang="en-US" sz="1800" b="1" u="sng" dirty="0" err="1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WPANs</a:t>
            </a:r>
            <a:r>
              <a:rPr 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)</a:t>
            </a:r>
            <a:endParaRPr lang="en-US" sz="1600" b="1" dirty="0">
              <a:solidFill>
                <a:schemeClr val="tx2"/>
              </a:solidFill>
            </a:endParaRPr>
          </a:p>
          <a:p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b="1" dirty="0">
                <a:solidFill>
                  <a:schemeClr val="tx2"/>
                </a:solidFill>
              </a:rPr>
              <a:t>Submission Title: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smtClean="0">
                <a:solidFill>
                  <a:schemeClr val="tx2"/>
                </a:solidFill>
              </a:rPr>
              <a:t>[</a:t>
            </a:r>
            <a:r>
              <a:rPr lang="en-US" sz="1600" dirty="0" smtClean="0">
                <a:solidFill>
                  <a:srgbClr val="FF0000"/>
                </a:solidFill>
              </a:rPr>
              <a:t>SG-PSC Closing Report</a:t>
            </a:r>
            <a:r>
              <a:rPr lang="en-US" sz="1600" dirty="0" smtClean="0">
                <a:solidFill>
                  <a:schemeClr val="tx2"/>
                </a:solidFill>
              </a:rPr>
              <a:t>]</a:t>
            </a:r>
            <a:r>
              <a:rPr lang="en-US" sz="1600" dirty="0">
                <a:solidFill>
                  <a:schemeClr val="tx2"/>
                </a:solidFill>
              </a:rPr>
              <a:t>	</a:t>
            </a:r>
          </a:p>
          <a:p>
            <a:r>
              <a:rPr lang="en-US" sz="1600" b="1" dirty="0">
                <a:solidFill>
                  <a:schemeClr val="tx2"/>
                </a:solidFill>
              </a:rPr>
              <a:t>Date Submitted: </a:t>
            </a:r>
            <a:r>
              <a:rPr lang="en-US" sz="1600" dirty="0" smtClean="0">
                <a:solidFill>
                  <a:schemeClr val="tx2"/>
                </a:solidFill>
              </a:rPr>
              <a:t>[January 20, 2011</a:t>
            </a:r>
            <a:r>
              <a:rPr lang="en-US" sz="1600" dirty="0" smtClean="0">
                <a:solidFill>
                  <a:srgbClr val="FF0000"/>
                </a:solidFill>
              </a:rPr>
              <a:t>”</a:t>
            </a:r>
            <a:r>
              <a:rPr lang="en-US" sz="1600" dirty="0">
                <a:solidFill>
                  <a:schemeClr val="tx2"/>
                </a:solidFill>
              </a:rPr>
              <a:t>]	</a:t>
            </a:r>
          </a:p>
          <a:p>
            <a:r>
              <a:rPr lang="en-US" sz="1600" b="1" dirty="0" smtClean="0">
                <a:solidFill>
                  <a:schemeClr val="tx2"/>
                </a:solidFill>
              </a:rPr>
              <a:t>Source:</a:t>
            </a:r>
            <a:r>
              <a:rPr lang="en-US" sz="1600" dirty="0" smtClean="0">
                <a:solidFill>
                  <a:schemeClr val="tx2"/>
                </a:solidFill>
              </a:rPr>
              <a:t> [Peter Murray] </a:t>
            </a:r>
            <a:r>
              <a:rPr lang="en-US" sz="1600" dirty="0">
                <a:solidFill>
                  <a:schemeClr val="tx2"/>
                </a:solidFill>
              </a:rPr>
              <a:t>Company </a:t>
            </a:r>
            <a:r>
              <a:rPr lang="en-US" sz="1600" dirty="0" smtClean="0">
                <a:solidFill>
                  <a:schemeClr val="tx2"/>
                </a:solidFill>
              </a:rPr>
              <a:t>[Self Employed]</a:t>
            </a:r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dirty="0">
                <a:solidFill>
                  <a:schemeClr val="tx2"/>
                </a:solidFill>
              </a:rPr>
              <a:t>Address [</a:t>
            </a:r>
            <a:r>
              <a:rPr lang="en-US" sz="1600" dirty="0">
                <a:solidFill>
                  <a:srgbClr val="FF0000"/>
                </a:solidFill>
              </a:rPr>
              <a:t>Add address Street, City, PC, Province/State, Country</a:t>
            </a:r>
            <a:r>
              <a:rPr lang="en-US" sz="1600" dirty="0">
                <a:solidFill>
                  <a:schemeClr val="tx2"/>
                </a:solidFill>
              </a:rPr>
              <a:t>]</a:t>
            </a:r>
          </a:p>
          <a:p>
            <a:r>
              <a:rPr lang="en-US" sz="1600" dirty="0" err="1">
                <a:solidFill>
                  <a:schemeClr val="tx2"/>
                </a:solidFill>
              </a:rPr>
              <a:t>Voice:[</a:t>
            </a:r>
            <a:r>
              <a:rPr lang="en-US" sz="1600" dirty="0" err="1">
                <a:solidFill>
                  <a:srgbClr val="FF0000"/>
                </a:solidFill>
              </a:rPr>
              <a:t>Add</a:t>
            </a:r>
            <a:r>
              <a:rPr lang="en-US" sz="1600" dirty="0">
                <a:solidFill>
                  <a:srgbClr val="FF0000"/>
                </a:solidFill>
              </a:rPr>
              <a:t> telephone number</a:t>
            </a:r>
            <a:r>
              <a:rPr lang="en-US" sz="1600" dirty="0">
                <a:solidFill>
                  <a:schemeClr val="tx2"/>
                </a:solidFill>
              </a:rPr>
              <a:t>], FAX: [</a:t>
            </a:r>
            <a:r>
              <a:rPr lang="en-US" sz="1600" dirty="0">
                <a:solidFill>
                  <a:srgbClr val="FF0000"/>
                </a:solidFill>
              </a:rPr>
              <a:t>Add FAX number</a:t>
            </a:r>
            <a:r>
              <a:rPr lang="en-US" sz="1600" dirty="0">
                <a:solidFill>
                  <a:schemeClr val="tx2"/>
                </a:solidFill>
              </a:rPr>
              <a:t>], E-</a:t>
            </a:r>
            <a:r>
              <a:rPr lang="en-US" sz="1600" dirty="0" err="1">
                <a:solidFill>
                  <a:schemeClr val="tx2"/>
                </a:solidFill>
              </a:rPr>
              <a:t>Mail:</a:t>
            </a:r>
            <a:r>
              <a:rPr lang="en-US" sz="1600" dirty="0" err="1" smtClean="0">
                <a:solidFill>
                  <a:schemeClr val="tx2"/>
                </a:solidFill>
              </a:rPr>
              <a:t>[petermurr@mac.com</a:t>
            </a:r>
            <a:r>
              <a:rPr lang="en-US" sz="1600" dirty="0" smtClean="0">
                <a:solidFill>
                  <a:schemeClr val="tx2"/>
                </a:solidFill>
              </a:rPr>
              <a:t>]</a:t>
            </a:r>
            <a:r>
              <a:rPr lang="en-US" sz="1600" dirty="0">
                <a:solidFill>
                  <a:schemeClr val="tx2"/>
                </a:solidFill>
              </a:rPr>
              <a:t>	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2"/>
                </a:solidFill>
              </a:rPr>
              <a:t>Re:</a:t>
            </a:r>
            <a:r>
              <a:rPr lang="en-US" sz="1600" dirty="0">
                <a:solidFill>
                  <a:schemeClr val="tx2"/>
                </a:solidFill>
              </a:rPr>
              <a:t> [</a:t>
            </a:r>
            <a:r>
              <a:rPr lang="en-US" sz="1600" dirty="0">
                <a:solidFill>
                  <a:srgbClr val="FF0000"/>
                </a:solidFill>
              </a:rPr>
              <a:t>If this is a proposed revision, cite the original document.</a:t>
            </a:r>
            <a:r>
              <a:rPr lang="en-US" sz="1600" dirty="0">
                <a:solidFill>
                  <a:schemeClr val="tx2"/>
                </a:solidFill>
              </a:rPr>
              <a:t>]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dirty="0">
                <a:solidFill>
                  <a:schemeClr val="accent2"/>
                </a:solidFill>
              </a:rPr>
              <a:t>[If this is a response to a Call for Contributions, cite the name and date of the Call for Contributions to which this document responds, as well as the relevant item number in the Call for Contributions.]</a:t>
            </a:r>
          </a:p>
          <a:p>
            <a:r>
              <a:rPr lang="en-US" dirty="0">
                <a:solidFill>
                  <a:schemeClr val="accent2"/>
                </a:solidFill>
              </a:rPr>
              <a:t>[Note: Contributions that are not responsive to this section of the template, and contributions which do</a:t>
            </a:r>
          </a:p>
          <a:p>
            <a:r>
              <a:rPr lang="en-US" dirty="0">
                <a:solidFill>
                  <a:schemeClr val="accent2"/>
                </a:solidFill>
              </a:rPr>
              <a:t>not address the topic under which they are submitted, may be refused or consigned to the “General Contributions” area.]	</a:t>
            </a: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2"/>
                </a:solidFill>
              </a:rPr>
              <a:t>Abstract:</a:t>
            </a:r>
            <a:r>
              <a:rPr lang="en-US" sz="1600" dirty="0" smtClean="0">
                <a:solidFill>
                  <a:schemeClr val="tx2"/>
                </a:solidFill>
              </a:rPr>
              <a:t>	Closing report</a:t>
            </a:r>
            <a:r>
              <a:rPr lang="en-US" sz="1600" dirty="0" smtClean="0">
                <a:solidFill>
                  <a:srgbClr val="FF0000"/>
                </a:solidFill>
              </a:rPr>
              <a:t>.</a:t>
            </a:r>
            <a:r>
              <a:rPr lang="en-US" sz="1600" dirty="0">
                <a:solidFill>
                  <a:schemeClr val="tx2"/>
                </a:solidFill>
              </a:rPr>
              <a:t>]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2"/>
                </a:solidFill>
              </a:rPr>
              <a:t>Purpose:</a:t>
            </a:r>
            <a:r>
              <a:rPr lang="en-US" sz="1600" dirty="0">
                <a:solidFill>
                  <a:schemeClr val="tx2"/>
                </a:solidFill>
              </a:rPr>
              <a:t>	[</a:t>
            </a:r>
            <a:r>
              <a:rPr lang="en-US" sz="1600" dirty="0">
                <a:solidFill>
                  <a:srgbClr val="FF0000"/>
                </a:solidFill>
              </a:rPr>
              <a:t>Description of what the author wants P802.15 to do with the information in the document</a:t>
            </a:r>
            <a:r>
              <a:rPr lang="en-US" sz="1600" dirty="0">
                <a:solidFill>
                  <a:schemeClr val="tx2"/>
                </a:solidFill>
              </a:rPr>
              <a:t>.]</a:t>
            </a:r>
          </a:p>
          <a:p>
            <a:r>
              <a:rPr lang="en-US" sz="1600" b="1" dirty="0">
                <a:solidFill>
                  <a:schemeClr val="tx2"/>
                </a:solidFill>
              </a:rPr>
              <a:t>Notice:</a:t>
            </a:r>
            <a:r>
              <a:rPr lang="en-US" sz="1600" dirty="0">
                <a:solidFill>
                  <a:schemeClr val="tx2"/>
                </a:solidFill>
              </a:rPr>
              <a:t>	This document has been prepared to assist the IEEE P802.15.  It is offered as a basis for discussion and is not binding on the contributing </a:t>
            </a:r>
            <a:r>
              <a:rPr lang="en-US" sz="1600" dirty="0" err="1">
                <a:solidFill>
                  <a:schemeClr val="tx2"/>
                </a:solidFill>
              </a:rPr>
              <a:t>individual(s</a:t>
            </a:r>
            <a:r>
              <a:rPr lang="en-US" sz="1600" dirty="0">
                <a:solidFill>
                  <a:schemeClr val="tx2"/>
                </a:solidFill>
              </a:rPr>
              <a:t>) or </a:t>
            </a:r>
            <a:r>
              <a:rPr lang="en-US" sz="1600" dirty="0" err="1">
                <a:solidFill>
                  <a:schemeClr val="tx2"/>
                </a:solidFill>
              </a:rPr>
              <a:t>organization(s</a:t>
            </a:r>
            <a:r>
              <a:rPr lang="en-US" sz="1600" dirty="0">
                <a:solidFill>
                  <a:schemeClr val="tx2"/>
                </a:solidFill>
              </a:rPr>
              <a:t>). The material in this document is subject to change in form and content after further study. The </a:t>
            </a:r>
            <a:r>
              <a:rPr lang="en-US" sz="1600" dirty="0" err="1">
                <a:solidFill>
                  <a:schemeClr val="tx2"/>
                </a:solidFill>
              </a:rPr>
              <a:t>contributor(s</a:t>
            </a:r>
            <a:r>
              <a:rPr lang="en-US" sz="1600" dirty="0">
                <a:solidFill>
                  <a:schemeClr val="tx2"/>
                </a:solidFill>
              </a:rPr>
              <a:t>) </a:t>
            </a:r>
            <a:r>
              <a:rPr lang="en-US" sz="1600" dirty="0" err="1">
                <a:solidFill>
                  <a:schemeClr val="tx2"/>
                </a:solidFill>
              </a:rPr>
              <a:t>reserve(s</a:t>
            </a:r>
            <a:r>
              <a:rPr lang="en-US" sz="1600" dirty="0">
                <a:solidFill>
                  <a:schemeClr val="tx2"/>
                </a:solidFill>
              </a:rPr>
              <a:t>) the right to add, amend or withdraw material contained herein.</a:t>
            </a:r>
          </a:p>
          <a:p>
            <a:r>
              <a:rPr lang="en-US" sz="1600" b="1" dirty="0">
                <a:solidFill>
                  <a:schemeClr val="tx2"/>
                </a:solidFill>
              </a:rPr>
              <a:t>Release:</a:t>
            </a:r>
            <a:r>
              <a:rPr lang="en-US" sz="1600" dirty="0">
                <a:solidFill>
                  <a:schemeClr val="tx2"/>
                </a:solidFill>
              </a:rPr>
              <a:t>	The contributor acknowledges and accepts that this contribution becomes the property of IEEE and may be made publicly available by P802.15.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&lt;January 2011&gt;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&lt;Peter Murray&gt;, &lt;Consultant&gt;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AE3837B-FF3B-4961-A2B3-AAF95271BD7E}" type="slidenum">
              <a:rPr lang="en-US"/>
              <a:pPr/>
              <a:t>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sz="2800" dirty="0" smtClean="0"/>
              <a:t>Comments received and responded to via e-mail</a:t>
            </a:r>
            <a:br>
              <a:rPr lang="en-US" sz="2800" dirty="0" smtClean="0"/>
            </a:br>
            <a:r>
              <a:rPr lang="en-US" sz="2800" dirty="0" smtClean="0"/>
              <a:t>as well as some face to face discussions.</a:t>
            </a:r>
            <a:endParaRPr lang="en-US" sz="28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495800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 Comments </a:t>
            </a:r>
            <a:r>
              <a:rPr lang="en-US" sz="2200" dirty="0" smtClean="0"/>
              <a:t>from David </a:t>
            </a:r>
            <a:r>
              <a:rPr lang="en-US" sz="2200" dirty="0" err="1" smtClean="0"/>
              <a:t>Britz</a:t>
            </a:r>
            <a:endParaRPr lang="en-US" sz="22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 </a:t>
            </a:r>
            <a:r>
              <a:rPr lang="en-US" sz="2200" dirty="0" smtClean="0"/>
              <a:t>Comments from Ben Rolfe</a:t>
            </a:r>
            <a:endParaRPr lang="en-US" sz="22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 Comments </a:t>
            </a:r>
            <a:r>
              <a:rPr lang="en-US" sz="2200" dirty="0" smtClean="0"/>
              <a:t>from John Barr</a:t>
            </a:r>
            <a:endParaRPr lang="en-US" sz="22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 </a:t>
            </a:r>
            <a:r>
              <a:rPr lang="en-US" sz="2200" dirty="0" smtClean="0"/>
              <a:t>Comments from Paul </a:t>
            </a:r>
            <a:r>
              <a:rPr lang="en-US" sz="2200" dirty="0" err="1" smtClean="0"/>
              <a:t>Nikolich</a:t>
            </a:r>
            <a:endParaRPr lang="en-US" sz="22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 </a:t>
            </a:r>
            <a:r>
              <a:rPr lang="en-US" sz="2200" dirty="0" smtClean="0"/>
              <a:t>Comments from Pat </a:t>
            </a:r>
            <a:r>
              <a:rPr lang="en-US" sz="2200" dirty="0" err="1" smtClean="0"/>
              <a:t>Thaler</a:t>
            </a:r>
            <a:endParaRPr lang="en-US" sz="22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 </a:t>
            </a:r>
            <a:r>
              <a:rPr lang="en-US" sz="2200" dirty="0" smtClean="0"/>
              <a:t>Comment from T Olsen (</a:t>
            </a:r>
            <a:r>
              <a:rPr lang="en-US" sz="2200" dirty="0" err="1" smtClean="0"/>
              <a:t>NesCom</a:t>
            </a:r>
            <a:r>
              <a:rPr lang="en-US" sz="2200" dirty="0" smtClean="0"/>
              <a:t>)</a:t>
            </a:r>
            <a:endParaRPr lang="en-US" sz="22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 Comments </a:t>
            </a:r>
            <a:r>
              <a:rPr lang="en-US" sz="2200" dirty="0" smtClean="0"/>
              <a:t>from 802.11 WG (Jon </a:t>
            </a:r>
            <a:r>
              <a:rPr lang="en-US" sz="2200" dirty="0" err="1" smtClean="0"/>
              <a:t>Roshahl</a:t>
            </a:r>
            <a:r>
              <a:rPr lang="en-US" sz="2200" dirty="0" smtClean="0"/>
              <a:t>)</a:t>
            </a:r>
            <a:endParaRPr lang="en-US" sz="22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 Comments </a:t>
            </a:r>
            <a:r>
              <a:rPr lang="en-US" sz="2200" dirty="0" smtClean="0"/>
              <a:t>from 802.19 WG (Steve </a:t>
            </a:r>
            <a:r>
              <a:rPr lang="en-US" sz="2200" dirty="0" err="1" smtClean="0"/>
              <a:t>Shellhammer</a:t>
            </a:r>
            <a:r>
              <a:rPr lang="en-US" sz="2200" dirty="0" smtClean="0"/>
              <a:t>)</a:t>
            </a:r>
            <a:endParaRPr lang="en-US" sz="22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 </a:t>
            </a:r>
            <a:r>
              <a:rPr lang="en-US" sz="2400" dirty="0" smtClean="0"/>
              <a:t>Comment from </a:t>
            </a:r>
            <a:r>
              <a:rPr lang="en-US" sz="2400" dirty="0" err="1" smtClean="0"/>
              <a:t>Cheolhyo</a:t>
            </a:r>
            <a:r>
              <a:rPr lang="en-US" sz="2400" dirty="0" smtClean="0"/>
              <a:t> Lee, et al</a:t>
            </a: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 </a:t>
            </a:r>
            <a:r>
              <a:rPr lang="en-US" sz="2400" dirty="0" smtClean="0"/>
              <a:t>Comment, (not directly related to the PSC PAR and 5C) from Tony </a:t>
            </a:r>
            <a:r>
              <a:rPr lang="en-US" sz="2400" dirty="0" err="1" smtClean="0"/>
              <a:t>Jeffree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2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 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&lt;January 2011&gt;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&lt;Peter Murray&gt;, &lt;Consultant&gt;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B1BFE21-2F3E-4214-9380-29AFC87A7FC7}" type="slidenum">
              <a:rPr lang="en-US"/>
              <a:pPr/>
              <a:t>3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914400"/>
          </a:xfrm>
        </p:spPr>
        <p:txBody>
          <a:bodyPr/>
          <a:lstStyle/>
          <a:p>
            <a:r>
              <a:rPr lang="en-US" dirty="0" smtClean="0"/>
              <a:t>SG-PSC Closing report</a:t>
            </a:r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057400"/>
            <a:ext cx="6400800" cy="3581400"/>
          </a:xfrm>
        </p:spPr>
        <p:txBody>
          <a:bodyPr/>
          <a:lstStyle/>
          <a:p>
            <a:pPr algn="just"/>
            <a:r>
              <a:rPr lang="en-US" sz="2000" b="1" dirty="0" smtClean="0"/>
              <a:t>The SG has edited the PAR and 5C documents in response to the comments received at the last meeting in Dallas.</a:t>
            </a:r>
          </a:p>
          <a:p>
            <a:pPr algn="just"/>
            <a:endParaRPr lang="en-US" sz="2000" b="1" dirty="0" smtClean="0"/>
          </a:p>
          <a:p>
            <a:pPr algn="just"/>
            <a:r>
              <a:rPr lang="en-US" sz="2000" b="1" dirty="0" smtClean="0"/>
              <a:t>15-10-0635-</a:t>
            </a:r>
            <a:r>
              <a:rPr lang="en-US" sz="2000" b="1" dirty="0" smtClean="0"/>
              <a:t>0-</a:t>
            </a:r>
            <a:r>
              <a:rPr lang="en-US" sz="2000" b="1" dirty="0" smtClean="0"/>
              <a:t>0psc Draft PAR</a:t>
            </a:r>
          </a:p>
          <a:p>
            <a:pPr algn="just"/>
            <a:r>
              <a:rPr lang="en-US" sz="2000" b="1" dirty="0" smtClean="0"/>
              <a:t>15-10-0636-0x-0psc Draft 5C</a:t>
            </a:r>
          </a:p>
          <a:p>
            <a:pPr algn="just"/>
            <a:endParaRPr lang="en-US" sz="2000" b="1" dirty="0" smtClean="0"/>
          </a:p>
          <a:p>
            <a:pPr algn="just"/>
            <a:r>
              <a:rPr lang="en-US" sz="2000" b="1" dirty="0" smtClean="0"/>
              <a:t>The SG-PSC has 2 motions at this closing plenary requesting approval to forward them to the EC and </a:t>
            </a:r>
            <a:r>
              <a:rPr lang="en-US" sz="2000" b="1" dirty="0" err="1" smtClean="0"/>
              <a:t>NesCom</a:t>
            </a:r>
            <a:endParaRPr lang="en-US" sz="2000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to approve the SG-PSC PAR &amp; 5C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Motion: </a:t>
            </a:r>
            <a:r>
              <a:rPr lang="en-US" sz="2800" i="1" dirty="0" smtClean="0"/>
              <a:t>request that the PAR and Five Criteria contained in </a:t>
            </a:r>
            <a:r>
              <a:rPr lang="en-US" sz="2800" i="1" dirty="0" smtClean="0"/>
              <a:t>documents </a:t>
            </a:r>
            <a:r>
              <a:rPr lang="en-GB" sz="2800" dirty="0" smtClean="0"/>
              <a:t>15-10-0635-06-0psc-sg-psc-draft-</a:t>
            </a:r>
            <a:r>
              <a:rPr lang="en-GB" sz="2800" dirty="0" smtClean="0"/>
              <a:t>par</a:t>
            </a:r>
            <a:r>
              <a:rPr lang="en-US" sz="2800" i="1" dirty="0" smtClean="0"/>
              <a:t> </a:t>
            </a:r>
            <a:r>
              <a:rPr lang="en-GB" sz="2800" dirty="0" smtClean="0"/>
              <a:t>15</a:t>
            </a:r>
            <a:r>
              <a:rPr lang="en-GB" sz="2800" dirty="0" smtClean="0"/>
              <a:t>-10-0636-05-0psc-sg-</a:t>
            </a:r>
            <a:r>
              <a:rPr lang="en-GB" sz="2800" dirty="0" smtClean="0"/>
              <a:t>psc-draft</a:t>
            </a:r>
            <a:r>
              <a:rPr lang="en-GB" sz="2800" dirty="0" smtClean="0"/>
              <a:t>-</a:t>
            </a:r>
            <a:r>
              <a:rPr lang="en-GB" sz="2800" dirty="0" smtClean="0"/>
              <a:t>5c.doc</a:t>
            </a:r>
            <a:r>
              <a:rPr lang="en-US" sz="2800" dirty="0" smtClean="0"/>
              <a:t> </a:t>
            </a:r>
          </a:p>
          <a:p>
            <a:pPr>
              <a:buNone/>
            </a:pPr>
            <a:r>
              <a:rPr lang="en-US" sz="2800" i="1" dirty="0" smtClean="0"/>
              <a:t>	be </a:t>
            </a:r>
            <a:r>
              <a:rPr lang="en-US" sz="2800" i="1" dirty="0" smtClean="0"/>
              <a:t>approved by the 802.15 WG and that the EC be requested to forward the PAR to </a:t>
            </a:r>
            <a:r>
              <a:rPr lang="en-US" sz="2800" i="1" dirty="0" err="1" smtClean="0"/>
              <a:t>NesCom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&lt;January 2011&gt;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&lt;Peter Murray&gt;, &lt;Consultant&gt;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42E87B18-FABA-40C4-AB90-6CB943D3641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EEE-P802_15-1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9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9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IEEE-P802_15-1.pot</Template>
  <TotalTime>1672</TotalTime>
  <Words>692</Words>
  <Application>Microsoft Macintosh PowerPoint</Application>
  <PresentationFormat>On-screen Show (4:3)</PresentationFormat>
  <Paragraphs>64</Paragraphs>
  <Slides>4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IEEE-P802_15-1</vt:lpstr>
      <vt:lpstr>Slide 1</vt:lpstr>
      <vt:lpstr>Comments received and responded to via e-mail as well as some face to face discussions.</vt:lpstr>
      <vt:lpstr>SG-PSC Closing report</vt:lpstr>
      <vt:lpstr>Motion to approve the SG-PSC PAR &amp; 5C</vt:lpstr>
    </vt:vector>
  </TitlesOfParts>
  <Manager/>
  <Company>Peter Murray, Consultant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SG-PSC Midweek report</dc:title>
  <dc:subject>IEEE 802.15 &lt;SG-PSC Mid week report&gt;</dc:subject>
  <dc:creator>Peter Murray</dc:creator>
  <cp:keywords/>
  <dc:description>&lt;doc#&gt;</dc:description>
  <cp:lastModifiedBy>Peter Murray</cp:lastModifiedBy>
  <cp:revision>6</cp:revision>
  <cp:lastPrinted>1998-02-10T13:28:06Z</cp:lastPrinted>
  <dcterms:created xsi:type="dcterms:W3CDTF">2011-01-20T16:05:31Z</dcterms:created>
  <dcterms:modified xsi:type="dcterms:W3CDTF">2011-01-20T22:31:29Z</dcterms:modified>
  <cp:category/>
</cp:coreProperties>
</file>