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5"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sz="1800" kern="1200" dirty="0" smtClean="0">
                <a:solidFill>
                  <a:schemeClr val="tx1"/>
                </a:solidFill>
                <a:latin typeface="+mn-lt"/>
                <a:ea typeface="+mn-ea"/>
                <a:cs typeface="+mn-cs"/>
              </a:rPr>
              <a:t>15-11-0088-02-004g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a:t>
            </a:r>
            <a:r>
              <a:rPr lang="en-US" b="1" dirty="0" smtClean="0"/>
              <a:t>of proposed resolutions – </a:t>
            </a:r>
            <a:r>
              <a:rPr lang="en-US" dirty="0" smtClean="0"/>
              <a:t>Comments assigned to “Rolfe”</a:t>
            </a:r>
            <a:r>
              <a:rPr lang="en-US" b="1" dirty="0" smtClean="0"/>
              <a:t>]</a:t>
            </a:r>
            <a:endParaRPr lang="en-US" b="1" dirty="0"/>
          </a:p>
          <a:p>
            <a:r>
              <a:rPr lang="en-US" b="1" dirty="0"/>
              <a:t>Date Submitted: [Jan </a:t>
            </a:r>
            <a:r>
              <a:rPr lang="en-US" b="1" dirty="0" smtClean="0"/>
              <a:t>19,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Resolutions for comments to “Rolfe” per 0852r14 </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Delayed ACK: 59,470,502,623,681,889</a:t>
            </a:r>
          </a:p>
          <a:p>
            <a:r>
              <a:rPr lang="en-US" dirty="0" smtClean="0"/>
              <a:t>Frame Format: 70</a:t>
            </a:r>
          </a:p>
          <a:p>
            <a:r>
              <a:rPr lang="en-US" dirty="0" smtClean="0"/>
              <a:t>PIB: 73 76 237 822 </a:t>
            </a:r>
          </a:p>
          <a:p>
            <a:r>
              <a:rPr lang="en-US" dirty="0" smtClean="0"/>
              <a:t>Time: 214 328 336 380 682 737 739 887 920 </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70 </a:t>
            </a:r>
            <a:endParaRPr lang="en-US" dirty="0"/>
          </a:p>
        </p:txBody>
      </p:sp>
      <p:sp>
        <p:nvSpPr>
          <p:cNvPr id="3" name="Content Placeholder 2"/>
          <p:cNvSpPr>
            <a:spLocks noGrp="1"/>
          </p:cNvSpPr>
          <p:nvPr>
            <p:ph idx="1"/>
          </p:nvPr>
        </p:nvSpPr>
        <p:spPr/>
        <p:txBody>
          <a:bodyPr/>
          <a:lstStyle/>
          <a:p>
            <a:r>
              <a:rPr lang="en-US" dirty="0" smtClean="0"/>
              <a:t>Proposed resolution: A</a:t>
            </a:r>
          </a:p>
          <a:p>
            <a:pPr>
              <a:buNone/>
            </a:pPr>
            <a:r>
              <a:rPr lang="en-US" dirty="0" smtClean="0"/>
              <a:t>	Note that in 802.15.4i roll-up field definitions are not repeated; the </a:t>
            </a:r>
            <a:r>
              <a:rPr lang="en-US" dirty="0" err="1" smtClean="0"/>
              <a:t>defintion</a:t>
            </a:r>
            <a:r>
              <a:rPr lang="en-US" dirty="0" smtClean="0"/>
              <a:t> of PSDU is given once in 10.1 and referenced in other PHY </a:t>
            </a:r>
            <a:r>
              <a:rPr lang="en-US" dirty="0" err="1" smtClean="0"/>
              <a:t>claues</a:t>
            </a:r>
            <a:r>
              <a:rPr lang="en-US" dirty="0" smtClean="0"/>
              <a:t> because all PPDU formats have the same definition of PSDU. Thus this sub-clause will be removed when aligned with the roll-up.</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Delayed ACK: 59,470,502,623,681,889</a:t>
            </a:r>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pPr>
              <a:buNone/>
            </a:pPr>
            <a:r>
              <a:rPr lang="en-US" dirty="0" smtClean="0"/>
              <a:t>Resolution: Align with new ACKs in 15.4e:</a:t>
            </a:r>
          </a:p>
          <a:p>
            <a:r>
              <a:rPr lang="en-US" dirty="0" smtClean="0"/>
              <a:t>The required ACK format (with addressing) is included in 4e draft already so use that form;</a:t>
            </a:r>
          </a:p>
          <a:p>
            <a:r>
              <a:rPr lang="en-US" dirty="0" smtClean="0"/>
              <a:t>Asynchronous acknowledgment will be specified in 4e draft to use CSMA</a:t>
            </a:r>
          </a:p>
          <a:p>
            <a:r>
              <a:rPr lang="en-US" dirty="0" smtClean="0"/>
              <a:t>Remove description of frame form 4g: </a:t>
            </a:r>
          </a:p>
          <a:p>
            <a:pPr lvl="1"/>
            <a:r>
              <a:rPr lang="en-US" dirty="0" smtClean="0"/>
              <a:t>All text in subclause 7.2.2.3</a:t>
            </a:r>
          </a:p>
          <a:p>
            <a:pPr lvl="1"/>
            <a:r>
              <a:rPr lang="en-US" dirty="0" smtClean="0"/>
              <a:t>Figure 91 and 91a</a:t>
            </a:r>
          </a:p>
          <a:p>
            <a:pPr lvl="1"/>
            <a:r>
              <a:rPr lang="en-US" dirty="0" smtClean="0"/>
              <a:t>Remove 7.2.2.3.1. This is to be included in 4e draft with definition of asynchronous acknowledgment. </a:t>
            </a:r>
          </a:p>
          <a:p>
            <a:r>
              <a:rPr lang="en-US" dirty="0" smtClean="0"/>
              <a:t>Change references to “delayed acknowledgement” to </a:t>
            </a:r>
            <a:r>
              <a:rPr lang="en-US" dirty="0" smtClean="0"/>
              <a:t>“enhanced acknowledgement</a:t>
            </a:r>
            <a:r>
              <a:rPr lang="en-US" dirty="0" smtClean="0"/>
              <a:t>”.</a:t>
            </a:r>
          </a:p>
          <a:p>
            <a:r>
              <a:rPr lang="en-US" dirty="0" smtClean="0"/>
              <a:t>7.5.6.4.2: Delete second sentence. Delete edits to 7.5.6.4.2 (“otherwise” not needed anymore).  This information is being folded into 4e.</a:t>
            </a:r>
          </a:p>
          <a:p>
            <a:r>
              <a:rPr lang="en-US" dirty="0" smtClean="0"/>
              <a:t>Change capabilities</a:t>
            </a:r>
            <a:r>
              <a:rPr lang="en-US" dirty="0" smtClean="0"/>
              <a:t>: bit name is “supports </a:t>
            </a:r>
            <a:r>
              <a:rPr lang="en-US" dirty="0" smtClean="0"/>
              <a:t>enhanced </a:t>
            </a:r>
            <a:r>
              <a:rPr lang="en-US" dirty="0" err="1" smtClean="0"/>
              <a:t>ack</a:t>
            </a:r>
            <a:r>
              <a:rPr lang="en-US" dirty="0" smtClean="0"/>
              <a:t>”, to “requires </a:t>
            </a:r>
            <a:r>
              <a:rPr lang="en-US" dirty="0" smtClean="0"/>
              <a:t>asynchronous </a:t>
            </a:r>
            <a:r>
              <a:rPr lang="en-US" dirty="0" err="1" smtClean="0"/>
              <a:t>ack</a:t>
            </a:r>
            <a:r>
              <a:rPr lang="en-US" dirty="0" smtClean="0"/>
              <a:t>” </a:t>
            </a:r>
            <a:r>
              <a:rPr lang="en-US" dirty="0" smtClean="0"/>
              <a:t>:</a:t>
            </a:r>
            <a:endParaRPr lang="en-US" dirty="0" smtClean="0"/>
          </a:p>
          <a:p>
            <a:pPr lvl="1"/>
            <a:r>
              <a:rPr lang="en-US" dirty="0" smtClean="0"/>
              <a:t> </a:t>
            </a:r>
            <a:r>
              <a:rPr lang="en-US" dirty="0" smtClean="0"/>
              <a:t>If destination has indicated REQUIRES AA, only send AA; if capabilities has not been exchanged, use AA ;</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Enhanced ACK (</a:t>
            </a:r>
            <a:r>
              <a:rPr lang="en-US" dirty="0" err="1" smtClean="0"/>
              <a:t>EAck</a:t>
            </a:r>
            <a:r>
              <a:rPr lang="en-US" dirty="0" smtClean="0"/>
              <a:t>): CIDS 641, 686</a:t>
            </a:r>
            <a:endParaRPr lang="en-US" dirty="0"/>
          </a:p>
        </p:txBody>
      </p:sp>
      <p:sp>
        <p:nvSpPr>
          <p:cNvPr id="3" name="Content Placeholder 2"/>
          <p:cNvSpPr>
            <a:spLocks noGrp="1"/>
          </p:cNvSpPr>
          <p:nvPr>
            <p:ph idx="1"/>
          </p:nvPr>
        </p:nvSpPr>
        <p:spPr/>
        <p:txBody>
          <a:bodyPr>
            <a:normAutofit fontScale="70000" lnSpcReduction="20000"/>
          </a:bodyPr>
          <a:lstStyle/>
          <a:p>
            <a:r>
              <a:rPr lang="en-US" dirty="0"/>
              <a:t>C</a:t>
            </a:r>
            <a:r>
              <a:rPr lang="en-US" dirty="0" smtClean="0"/>
              <a:t>an </a:t>
            </a:r>
            <a:r>
              <a:rPr lang="en-US" dirty="0"/>
              <a:t>use the addressing modes from the general frame control</a:t>
            </a:r>
          </a:p>
          <a:p>
            <a:r>
              <a:rPr lang="en-US" dirty="0" smtClean="0"/>
              <a:t>Payload </a:t>
            </a:r>
            <a:r>
              <a:rPr lang="en-US" dirty="0"/>
              <a:t>in IE’s  - no “</a:t>
            </a:r>
            <a:r>
              <a:rPr lang="en-US" dirty="0" err="1"/>
              <a:t>ack</a:t>
            </a:r>
            <a:r>
              <a:rPr lang="en-US" dirty="0"/>
              <a:t> control” byte</a:t>
            </a:r>
          </a:p>
          <a:p>
            <a:r>
              <a:rPr lang="en-US" dirty="0" smtClean="0"/>
              <a:t>Can </a:t>
            </a:r>
            <a:r>
              <a:rPr lang="en-US" dirty="0"/>
              <a:t>use security</a:t>
            </a:r>
          </a:p>
          <a:p>
            <a:r>
              <a:rPr lang="en-US" dirty="0" smtClean="0"/>
              <a:t>CCA </a:t>
            </a:r>
            <a:r>
              <a:rPr lang="en-US" dirty="0"/>
              <a:t>optional (enabled via PIB)</a:t>
            </a:r>
          </a:p>
          <a:p>
            <a:r>
              <a:rPr lang="en-US" i="1" dirty="0" err="1"/>
              <a:t>macSecAckWaitDuration</a:t>
            </a:r>
            <a:r>
              <a:rPr lang="en-US" i="1" dirty="0"/>
              <a:t>: </a:t>
            </a:r>
            <a:r>
              <a:rPr lang="en-US" dirty="0"/>
              <a:t>The maximum time to wait for the PHY header of an enhanced acknowledgment frame to arrive following a transmitted data frame. </a:t>
            </a:r>
            <a:r>
              <a:rPr lang="en-US" dirty="0" smtClean="0"/>
              <a:t>Default </a:t>
            </a:r>
            <a:r>
              <a:rPr lang="en-US" dirty="0"/>
              <a:t>setting of 864 </a:t>
            </a:r>
            <a:r>
              <a:rPr lang="en-US" dirty="0" err="1"/>
              <a:t>μs</a:t>
            </a:r>
            <a:r>
              <a:rPr lang="en-US" dirty="0" smtClean="0"/>
              <a:t>. (table 86i) Note: MAC PIB attribute (r/w) may be set by a higher layer and should account for frame processing, latency, and back-off delays.</a:t>
            </a:r>
            <a:endParaRPr lang="en-US" dirty="0"/>
          </a:p>
          <a:p>
            <a:r>
              <a:rPr lang="en-US" dirty="0" smtClean="0"/>
              <a:t>Enhanced </a:t>
            </a:r>
            <a:r>
              <a:rPr lang="en-US" dirty="0"/>
              <a:t>ACK payloads are ignored if not understood by incoming frame originator but the frame is considered acknowledged</a:t>
            </a:r>
            <a:r>
              <a:rPr lang="en-US" dirty="0" smtClean="0"/>
              <a:t>.</a:t>
            </a:r>
            <a:endParaRPr lang="en-US" i="1"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extLst>
      <p:ext uri="{BB962C8B-B14F-4D97-AF65-F5344CB8AC3E}">
        <p14:creationId xmlns:p14="http://schemas.microsoft.com/office/powerpoint/2010/main" xmlns="" val="1233567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73:</a:t>
            </a:r>
          </a:p>
          <a:p>
            <a:pPr>
              <a:buNone/>
            </a:pPr>
            <a:r>
              <a:rPr lang="en-US" dirty="0" smtClean="0"/>
              <a:t> Clarify valid range of </a:t>
            </a:r>
            <a:r>
              <a:rPr lang="en-US" dirty="0" err="1" smtClean="0"/>
              <a:t>phyCurrentSUNPageEntry</a:t>
            </a:r>
            <a:endParaRPr lang="en-US" dirty="0" smtClean="0"/>
          </a:p>
          <a:p>
            <a:pPr>
              <a:buNone/>
            </a:pPr>
            <a:r>
              <a:rPr lang="en-US" dirty="0" smtClean="0"/>
              <a:t>  AP</a:t>
            </a:r>
          </a:p>
          <a:p>
            <a:pPr>
              <a:buNone/>
            </a:pPr>
            <a:r>
              <a:rPr lang="en-US" dirty="0" smtClean="0"/>
              <a:t> Valid range is correctly specified (as a range). Add reference to Figure 22a in attribute description.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76:</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237:</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CID # 822 </a:t>
            </a: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a:buNone/>
            </a:pPr>
            <a:r>
              <a:rPr lang="en-US" dirty="0" smtClean="0"/>
              <a:t>Comment: "Only one bit" is confusing. It is a bitmap and more than one bit may be set in the bitmap. [refers to </a:t>
            </a:r>
            <a:r>
              <a:rPr lang="en-US" sz="2400" dirty="0" err="1" smtClean="0"/>
              <a:t>p</a:t>
            </a:r>
            <a:r>
              <a:rPr lang="en-US" sz="2400" i="1" dirty="0" err="1" smtClean="0"/>
              <a:t>hyCurrentSUNPageEntry</a:t>
            </a:r>
            <a:r>
              <a:rPr lang="en-US" sz="2400" i="1" dirty="0" smtClean="0"/>
              <a:t> </a:t>
            </a:r>
            <a:r>
              <a:rPr lang="en-US" dirty="0" smtClean="0"/>
              <a:t>]</a:t>
            </a:r>
          </a:p>
          <a:p>
            <a:pPr>
              <a:buNone/>
            </a:pPr>
            <a:r>
              <a:rPr lang="en-US" dirty="0" smtClean="0"/>
              <a:t>Accept in Principle: revise description consistent with P802.15.4i-D04 convention for specifying a collection. </a:t>
            </a:r>
          </a:p>
          <a:p>
            <a:pPr>
              <a:buNone/>
            </a:pPr>
            <a:r>
              <a:rPr lang="en-US" dirty="0" smtClean="0"/>
              <a:t>Description becomes: </a:t>
            </a:r>
          </a:p>
          <a:p>
            <a:pPr>
              <a:buNone/>
            </a:pPr>
            <a:r>
              <a:rPr lang="en-US" dirty="0" smtClean="0"/>
              <a:t>“For channel page 7 or 8, indicates the current PHY mode.  For channel page 7, the current mode is one of the standard-defined modes. For channel page 8, the value is the index into </a:t>
            </a:r>
            <a:r>
              <a:rPr lang="en-US" dirty="0" err="1" smtClean="0"/>
              <a:t>phySUNGenericPHYDescriptors</a:t>
            </a:r>
            <a:r>
              <a:rPr lang="en-US" dirty="0" smtClean="0"/>
              <a:t>. See table 22a.”</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2403</TotalTime>
  <Words>610</Words>
  <Application>Microsoft Office PowerPoint</Application>
  <PresentationFormat>On-screen Show (4:3)</PresentationFormat>
  <Paragraphs>85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CID # 70 </vt:lpstr>
      <vt:lpstr>Delayed ACK: 59,470,502,623,681,889</vt:lpstr>
      <vt:lpstr>Enhanced ACK (EAck): CIDS 641, 686</vt:lpstr>
      <vt:lpstr>PIB: 73 76 237 822 </vt:lpstr>
      <vt:lpstr>PIB: 73 76 237 822 </vt:lpstr>
      <vt:lpstr>PIB: 73 76 237 822 </vt:lpstr>
      <vt:lpstr>PIB: CID # 822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127</cp:revision>
  <dcterms:created xsi:type="dcterms:W3CDTF">2011-01-14T17:45:45Z</dcterms:created>
  <dcterms:modified xsi:type="dcterms:W3CDTF">2011-01-21T05:03:03Z</dcterms:modified>
</cp:coreProperties>
</file>