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3" r:id="rId5"/>
    <p:sldId id="259" r:id="rId6"/>
    <p:sldId id="264" r:id="rId7"/>
    <p:sldId id="260" r:id="rId8"/>
    <p:sldId id="261"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32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extLst>
      <p:ext uri="{BB962C8B-B14F-4D97-AF65-F5344CB8AC3E}">
        <p14:creationId xmlns:p14="http://schemas.microsoft.com/office/powerpoint/2010/main" val="294504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802.</a:t>
            </a:r>
            <a:r>
              <a:rPr lang="en-US" sz="1800" kern="1200" dirty="0" smtClean="0">
                <a:solidFill>
                  <a:schemeClr val="tx1"/>
                </a:solidFill>
                <a:latin typeface="+mn-lt"/>
                <a:ea typeface="+mn-ea"/>
                <a:cs typeface="+mn-cs"/>
              </a:rPr>
              <a:t>15-11-0057-01-004g</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of </a:t>
            </a:r>
            <a:r>
              <a:rPr lang="en-US" b="1" dirty="0" smtClean="0"/>
              <a:t>FCS group of comments]</a:t>
            </a:r>
            <a:endParaRPr lang="en-US" b="1" dirty="0"/>
          </a:p>
          <a:p>
            <a:r>
              <a:rPr lang="en-US" b="1" dirty="0"/>
              <a:t>Date Submitted: [Jan </a:t>
            </a:r>
            <a:r>
              <a:rPr lang="en-US" b="1" dirty="0" smtClean="0"/>
              <a:t>18,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FCS group of comments from TTG4g LB59 as presented during the January 2011 ad hoc meeting</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Enhanced ACK (</a:t>
            </a:r>
            <a:r>
              <a:rPr lang="en-US" dirty="0" err="1" smtClean="0"/>
              <a:t>EAck</a:t>
            </a:r>
            <a:r>
              <a:rPr lang="en-US" dirty="0" smtClean="0"/>
              <a:t>): CIDS 641, 686</a:t>
            </a:r>
            <a:endParaRPr lang="en-US" dirty="0"/>
          </a:p>
        </p:txBody>
      </p:sp>
      <p:sp>
        <p:nvSpPr>
          <p:cNvPr id="3" name="Content Placeholder 2"/>
          <p:cNvSpPr>
            <a:spLocks noGrp="1"/>
          </p:cNvSpPr>
          <p:nvPr>
            <p:ph idx="1"/>
          </p:nvPr>
        </p:nvSpPr>
        <p:spPr/>
        <p:txBody>
          <a:bodyPr>
            <a:normAutofit fontScale="70000" lnSpcReduction="20000"/>
          </a:bodyPr>
          <a:lstStyle/>
          <a:p>
            <a:r>
              <a:rPr lang="en-US" dirty="0"/>
              <a:t>C</a:t>
            </a:r>
            <a:r>
              <a:rPr lang="en-US" dirty="0" smtClean="0"/>
              <a:t>an </a:t>
            </a:r>
            <a:r>
              <a:rPr lang="en-US" dirty="0"/>
              <a:t>use the addressing modes from the general frame control</a:t>
            </a:r>
          </a:p>
          <a:p>
            <a:r>
              <a:rPr lang="en-US" dirty="0" smtClean="0"/>
              <a:t>Payload </a:t>
            </a:r>
            <a:r>
              <a:rPr lang="en-US" dirty="0"/>
              <a:t>in IE’s  - no “</a:t>
            </a:r>
            <a:r>
              <a:rPr lang="en-US" dirty="0" err="1"/>
              <a:t>ack</a:t>
            </a:r>
            <a:r>
              <a:rPr lang="en-US" dirty="0"/>
              <a:t> control” byte</a:t>
            </a:r>
          </a:p>
          <a:p>
            <a:r>
              <a:rPr lang="en-US" dirty="0" smtClean="0"/>
              <a:t>Can </a:t>
            </a:r>
            <a:r>
              <a:rPr lang="en-US" dirty="0"/>
              <a:t>use security</a:t>
            </a:r>
          </a:p>
          <a:p>
            <a:r>
              <a:rPr lang="en-US" dirty="0" smtClean="0"/>
              <a:t>CCA </a:t>
            </a:r>
            <a:r>
              <a:rPr lang="en-US" dirty="0"/>
              <a:t>optional (enabled via PIB)</a:t>
            </a:r>
          </a:p>
          <a:p>
            <a:r>
              <a:rPr lang="en-US" i="1" dirty="0" err="1"/>
              <a:t>macSecAckWaitDuration</a:t>
            </a:r>
            <a:r>
              <a:rPr lang="en-US" i="1" dirty="0"/>
              <a:t>: </a:t>
            </a:r>
            <a:r>
              <a:rPr lang="en-US" dirty="0"/>
              <a:t>The maximum time to wait for the PHY header of an enhanced acknowledgment frame to arrive following a transmitted data frame. </a:t>
            </a:r>
            <a:r>
              <a:rPr lang="en-US" dirty="0" smtClean="0"/>
              <a:t>Default </a:t>
            </a:r>
            <a:r>
              <a:rPr lang="en-US" dirty="0"/>
              <a:t>setting of 864 </a:t>
            </a:r>
            <a:r>
              <a:rPr lang="en-US" dirty="0" err="1"/>
              <a:t>μs</a:t>
            </a:r>
            <a:r>
              <a:rPr lang="en-US" dirty="0" smtClean="0"/>
              <a:t>. (table 86i) Note: MAC PIB attribute (r/w) may be set by a higher layer and should account for frame processing, latency, and back-off delays.</a:t>
            </a:r>
            <a:endParaRPr lang="en-US" dirty="0"/>
          </a:p>
          <a:p>
            <a:r>
              <a:rPr lang="en-US" dirty="0" smtClean="0"/>
              <a:t>Enhanced </a:t>
            </a:r>
            <a:r>
              <a:rPr lang="en-US" dirty="0"/>
              <a:t>ACK payloads are ignored if not understood by incoming frame originator but the frame is considered acknowledged</a:t>
            </a:r>
            <a:r>
              <a:rPr lang="en-US" dirty="0" smtClean="0"/>
              <a:t>.</a:t>
            </a:r>
            <a:endParaRPr lang="en-US" i="1"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spTree>
    <p:extLst>
      <p:ext uri="{BB962C8B-B14F-4D97-AF65-F5344CB8AC3E}">
        <p14:creationId xmlns:p14="http://schemas.microsoft.com/office/powerpoint/2010/main" val="1233567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Comments examined: 171 301 436 695 730 1097</a:t>
            </a:r>
          </a:p>
          <a:p>
            <a:r>
              <a:rPr lang="en-US" dirty="0" smtClean="0"/>
              <a:t>In the “importation” process of copying description from other 802 standards (802.15.3 and 802.11) a couple lines got left behind, which is the cause of most of these comments</a:t>
            </a:r>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 171 </a:t>
            </a:r>
            <a:endParaRPr lang="en-US" dirty="0"/>
          </a:p>
        </p:txBody>
      </p:sp>
      <p:sp>
        <p:nvSpPr>
          <p:cNvPr id="3" name="Content Placeholder 2"/>
          <p:cNvSpPr>
            <a:spLocks noGrp="1"/>
          </p:cNvSpPr>
          <p:nvPr>
            <p:ph idx="1"/>
          </p:nvPr>
        </p:nvSpPr>
        <p:spPr/>
        <p:txBody>
          <a:bodyPr>
            <a:normAutofit/>
          </a:bodyPr>
          <a:lstStyle/>
          <a:p>
            <a:r>
              <a:rPr lang="en-US" dirty="0" smtClean="0"/>
              <a:t>Correctly identifies the missing text</a:t>
            </a:r>
          </a:p>
          <a:p>
            <a:r>
              <a:rPr lang="en-US" dirty="0" smtClean="0"/>
              <a:t>Accept and correct as indicated (restore lines inadvertently left out):</a:t>
            </a:r>
          </a:p>
          <a:p>
            <a:r>
              <a:rPr lang="en-US" dirty="0" smtClean="0"/>
              <a:t>With this resolution, description is</a:t>
            </a:r>
          </a:p>
          <a:p>
            <a:pPr lvl="1"/>
            <a:r>
              <a:rPr lang="en-US" dirty="0" smtClean="0"/>
              <a:t>Complete </a:t>
            </a:r>
          </a:p>
          <a:p>
            <a:pPr lvl="1"/>
            <a:r>
              <a:rPr lang="en-US" dirty="0" smtClean="0"/>
              <a:t>Correct</a:t>
            </a:r>
          </a:p>
          <a:p>
            <a:pPr lvl="1"/>
            <a:r>
              <a:rPr lang="en-US" dirty="0" smtClean="0"/>
              <a:t>Consistent with how IEEE CRC-32 is specified in other 802 standards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#730</a:t>
            </a:r>
            <a:endParaRPr lang="en-US" dirty="0"/>
          </a:p>
        </p:txBody>
      </p:sp>
      <p:sp>
        <p:nvSpPr>
          <p:cNvPr id="3" name="Content Placeholder 2"/>
          <p:cNvSpPr>
            <a:spLocks noGrp="1"/>
          </p:cNvSpPr>
          <p:nvPr>
            <p:ph idx="1"/>
          </p:nvPr>
        </p:nvSpPr>
        <p:spPr>
          <a:xfrm>
            <a:off x="457200" y="1295400"/>
            <a:ext cx="8229600" cy="5029200"/>
          </a:xfrm>
        </p:spPr>
        <p:txBody>
          <a:bodyPr>
            <a:normAutofit fontScale="70000" lnSpcReduction="20000"/>
          </a:bodyPr>
          <a:lstStyle/>
          <a:p>
            <a:pPr>
              <a:buNone/>
            </a:pPr>
            <a:r>
              <a:rPr lang="en-US" dirty="0" smtClean="0"/>
              <a:t>Comment: </a:t>
            </a:r>
          </a:p>
          <a:p>
            <a:pPr>
              <a:buNone/>
            </a:pPr>
            <a:r>
              <a:rPr lang="en-US" dirty="0" smtClean="0"/>
              <a:t>(a) Description is awkward and  (b) would like a test vector (example )</a:t>
            </a:r>
          </a:p>
          <a:p>
            <a:pPr>
              <a:buNone/>
            </a:pPr>
            <a:r>
              <a:rPr lang="en-US" dirty="0" smtClean="0"/>
              <a:t>Proposed Resolution: Accept in Principle</a:t>
            </a:r>
          </a:p>
          <a:p>
            <a:pPr>
              <a:buNone/>
            </a:pPr>
            <a:r>
              <a:rPr lang="en-US" dirty="0" smtClean="0"/>
              <a:t>(a)The description (when corrected per CID#171 is identical to several 802 standards that use the same CRC and have been successfully implemented many millions (billions?) of times. It is not recommended we tread new ground, the risk seems great and reward minimal</a:t>
            </a:r>
          </a:p>
          <a:p>
            <a:pPr>
              <a:buNone/>
            </a:pPr>
            <a:r>
              <a:rPr lang="en-US" dirty="0" smtClean="0"/>
              <a:t>(b) Agree a test vector would be helpful; suggest commenter work with commenter of CID#1097 to provide for inclusion in an informative annex.</a:t>
            </a:r>
          </a:p>
          <a:p>
            <a:pPr>
              <a:buNone/>
            </a:pPr>
            <a:r>
              <a:rPr lang="en-US" dirty="0" smtClean="0"/>
              <a:t>Discussed with Commenter: Accepts resolution (a) as adequate if corrections applied per CID#171.  </a:t>
            </a:r>
          </a:p>
          <a:p>
            <a:pPr>
              <a:buNone/>
            </a:pPr>
            <a:r>
              <a:rPr lang="en-US" dirty="0" smtClean="0"/>
              <a:t>Recommended resolution: Correct text per CID #171.</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301</a:t>
            </a:r>
            <a:endParaRPr lang="en-US" dirty="0"/>
          </a:p>
        </p:txBody>
      </p:sp>
      <p:sp>
        <p:nvSpPr>
          <p:cNvPr id="3" name="Content Placeholder 2"/>
          <p:cNvSpPr>
            <a:spLocks noGrp="1"/>
          </p:cNvSpPr>
          <p:nvPr>
            <p:ph idx="1"/>
          </p:nvPr>
        </p:nvSpPr>
        <p:spPr/>
        <p:txBody>
          <a:bodyPr>
            <a:normAutofit lnSpcReduction="10000"/>
          </a:bodyPr>
          <a:lstStyle/>
          <a:p>
            <a:r>
              <a:rPr lang="en-US" dirty="0" smtClean="0"/>
              <a:t>Comment identifies edge case – 802.15.4 ACK content (MHR = FCF + </a:t>
            </a:r>
            <a:r>
              <a:rPr lang="en-US" dirty="0" err="1" smtClean="0"/>
              <a:t>Seq</a:t>
            </a:r>
            <a:r>
              <a:rPr lang="en-US" dirty="0" smtClean="0"/>
              <a:t> Num = 3 octets)</a:t>
            </a:r>
          </a:p>
          <a:p>
            <a:r>
              <a:rPr lang="en-US" dirty="0" smtClean="0"/>
              <a:t>What happens with less than 32 bits run through CRC 32?  If result predictable, no action  needed…</a:t>
            </a:r>
            <a:r>
              <a:rPr lang="en-US" dirty="0" err="1" smtClean="0"/>
              <a:t>othewise</a:t>
            </a:r>
            <a:r>
              <a:rPr lang="en-US" dirty="0" smtClean="0"/>
              <a:t>:</a:t>
            </a:r>
          </a:p>
          <a:p>
            <a:r>
              <a:rPr lang="en-US" dirty="0" smtClean="0"/>
              <a:t>Suggested change:</a:t>
            </a:r>
          </a:p>
          <a:p>
            <a:pPr lvl="1"/>
            <a:r>
              <a:rPr lang="en-US" dirty="0" smtClean="0"/>
              <a:t>Add a generalized rule to pad value for &lt; 4 octet MAC frame when using CRC32 (Pad doesn’t need to go over the air)</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301</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New text (add to end of </a:t>
            </a:r>
            <a:r>
              <a:rPr lang="en-US" b="1" dirty="0" smtClean="0"/>
              <a:t>7.2.1.9</a:t>
            </a:r>
            <a:r>
              <a:rPr lang="en-US" dirty="0" smtClean="0"/>
              <a:t>) </a:t>
            </a:r>
          </a:p>
          <a:p>
            <a:pPr>
              <a:buNone/>
            </a:pPr>
            <a:r>
              <a:rPr lang="en-US" dirty="0" smtClean="0"/>
              <a:t>if the MPDU length is &lt; 4 octets, upon transmission the FCS computation will assume padding the MPDU with zero value octets to exactly 4 octets MPDU length; upon reception when the MPDU length &lt; 4 the received MPDU will be padded with zero value octets to exactly 4 octets MPDU length prior to computing the FCS for validation</a:t>
            </a:r>
          </a:p>
          <a:p>
            <a:pPr>
              <a:buNone/>
            </a:pPr>
            <a:r>
              <a:rPr lang="en-US" dirty="0" smtClean="0"/>
              <a:t>Or technically equivalent text as determined by the editors.</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436 </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FCS Length field of the FSK PHR</a:t>
            </a:r>
          </a:p>
          <a:p>
            <a:pPr lvl="1"/>
            <a:r>
              <a:rPr lang="en-US" dirty="0" smtClean="0"/>
              <a:t>Commenter suggests a table to show more clearly the meaning of the field value.</a:t>
            </a:r>
          </a:p>
          <a:p>
            <a:r>
              <a:rPr lang="en-US" dirty="0" smtClean="0"/>
              <a:t>Propose resolution: AP, Add a table: </a:t>
            </a:r>
          </a:p>
          <a:p>
            <a:endParaRPr lang="en-US" dirty="0" smtClean="0"/>
          </a:p>
          <a:p>
            <a:endParaRPr lang="en-US" dirty="0" smtClean="0"/>
          </a:p>
          <a:p>
            <a:endParaRPr lang="en-US" dirty="0" smtClean="0"/>
          </a:p>
          <a:p>
            <a:r>
              <a:rPr lang="en-US" dirty="0" smtClean="0"/>
              <a:t>Commenter reviewed and is satisfied </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graphicFrame>
        <p:nvGraphicFramePr>
          <p:cNvPr id="7" name="Table 6"/>
          <p:cNvGraphicFramePr>
            <a:graphicFrameLocks noGrp="1"/>
          </p:cNvGraphicFramePr>
          <p:nvPr/>
        </p:nvGraphicFramePr>
        <p:xfrm>
          <a:off x="2514600" y="3886200"/>
          <a:ext cx="6096000" cy="1122679"/>
        </p:xfrm>
        <a:graphic>
          <a:graphicData uri="http://schemas.openxmlformats.org/drawingml/2006/table">
            <a:tbl>
              <a:tblPr firstRow="1" bandRow="1">
                <a:tableStyleId>{5C22544A-7EE6-4342-B048-85BDC9FD1C3A}</a:tableStyleId>
              </a:tblPr>
              <a:tblGrid>
                <a:gridCol w="3048000"/>
                <a:gridCol w="3048000"/>
              </a:tblGrid>
              <a:tr h="380999">
                <a:tc>
                  <a:txBody>
                    <a:bodyPr/>
                    <a:lstStyle/>
                    <a:p>
                      <a:pPr algn="ctr"/>
                      <a:r>
                        <a:rPr lang="en-US" dirty="0" smtClean="0"/>
                        <a:t>FCS used in PSDU</a:t>
                      </a:r>
                      <a:endParaRPr lang="en-US" dirty="0"/>
                    </a:p>
                  </a:txBody>
                  <a:tcPr/>
                </a:tc>
                <a:tc>
                  <a:txBody>
                    <a:bodyPr/>
                    <a:lstStyle/>
                    <a:p>
                      <a:pPr algn="ctr"/>
                      <a:r>
                        <a:rPr lang="en-US" sz="1800" b="1" kern="1200" baseline="0" dirty="0" smtClean="0">
                          <a:solidFill>
                            <a:schemeClr val="lt1"/>
                          </a:solidFill>
                          <a:latin typeface="+mn-lt"/>
                          <a:ea typeface="+mn-ea"/>
                          <a:cs typeface="+mn-cs"/>
                        </a:rPr>
                        <a:t>FCS Length field  Value</a:t>
                      </a:r>
                      <a:endParaRPr lang="en-US" dirty="0"/>
                    </a:p>
                  </a:txBody>
                  <a:tcPr/>
                </a:tc>
              </a:tr>
              <a:tr h="370840">
                <a:tc>
                  <a:txBody>
                    <a:bodyPr/>
                    <a:lstStyle/>
                    <a:p>
                      <a:pPr algn="ctr"/>
                      <a:r>
                        <a:rPr lang="en-US" dirty="0" smtClean="0"/>
                        <a:t>32-bit FCS</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16-bit FCS</a:t>
                      </a:r>
                      <a:endParaRPr lang="en-US" dirty="0"/>
                    </a:p>
                  </a:txBody>
                  <a:tcPr/>
                </a:tc>
                <a:tc>
                  <a:txBody>
                    <a:bodyPr/>
                    <a:lstStyle/>
                    <a:p>
                      <a:pPr algn="ctr"/>
                      <a:r>
                        <a:rPr lang="en-US" dirty="0" smtClean="0"/>
                        <a:t>1</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#695</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Comment: Really need to signal FCS length in PHR?</a:t>
            </a:r>
          </a:p>
          <a:p>
            <a:r>
              <a:rPr lang="en-US" dirty="0" smtClean="0"/>
              <a:t>Recommended resolution: Reject</a:t>
            </a:r>
          </a:p>
          <a:p>
            <a:r>
              <a:rPr lang="en-US" dirty="0" smtClean="0"/>
              <a:t>Explanation:</a:t>
            </a:r>
          </a:p>
          <a:p>
            <a:pPr lvl="1"/>
            <a:r>
              <a:rPr lang="en-US" dirty="0" smtClean="0"/>
              <a:t>2 octet FCS sufficient for short frames and very low data rates, to be decided by the sending device</a:t>
            </a:r>
          </a:p>
          <a:p>
            <a:pPr lvl="1"/>
            <a:r>
              <a:rPr lang="en-US" dirty="0" smtClean="0"/>
              <a:t>Configuration via PIB by network management entity may suffice in some cases but not all and not precluded by current draft;</a:t>
            </a:r>
          </a:p>
          <a:p>
            <a:pPr lvl="1"/>
            <a:r>
              <a:rPr lang="en-US" dirty="0" smtClean="0"/>
              <a:t>OTA signaling useful in some network scenarios</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#1097</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Commenter would like an example (test vector)</a:t>
            </a:r>
          </a:p>
          <a:p>
            <a:r>
              <a:rPr lang="en-US" dirty="0" smtClean="0"/>
              <a:t>Comment # 730 also asks for a test vector</a:t>
            </a:r>
          </a:p>
          <a:p>
            <a:r>
              <a:rPr lang="en-US" dirty="0" smtClean="0"/>
              <a:t>Proposed resolution: 	reject comment “The group does not  believe a test vector is necessary as the description is adequate for implementation. “</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1984</TotalTime>
  <Words>818</Words>
  <Application>Microsoft Macintosh PowerPoint</Application>
  <PresentationFormat>On-screen Show (4:3)</PresentationFormat>
  <Paragraphs>102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Summary</vt:lpstr>
      <vt:lpstr>CID # 171 </vt:lpstr>
      <vt:lpstr>CID #730</vt:lpstr>
      <vt:lpstr>CID # 301</vt:lpstr>
      <vt:lpstr>CID # 301</vt:lpstr>
      <vt:lpstr>CID # 436 </vt:lpstr>
      <vt:lpstr>CID #695</vt:lpstr>
      <vt:lpstr>CID #1097</vt:lpstr>
      <vt:lpstr>Enhanced ACK (EAck): CIDS 641, 686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Pat Kinney</cp:lastModifiedBy>
  <cp:revision>107</cp:revision>
  <dcterms:created xsi:type="dcterms:W3CDTF">2011-01-14T17:45:45Z</dcterms:created>
  <dcterms:modified xsi:type="dcterms:W3CDTF">2011-01-20T21:39:05Z</dcterms:modified>
</cp:coreProperties>
</file>